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0" r:id="rId4"/>
    <p:sldMasterId id="214748372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5143500" cx="9144000"/>
  <p:notesSz cx="6858000" cy="9144000"/>
  <p:embeddedFontLst>
    <p:embeddedFont>
      <p:font typeface="Cookie"/>
      <p:regular r:id="rId40"/>
    </p:embeddedFont>
    <p:embeddedFont>
      <p:font typeface="Bebas Neue"/>
      <p:regular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ookie-regular.fntdata"/><Relationship Id="rId42" Type="http://schemas.openxmlformats.org/officeDocument/2006/relationships/font" Target="fonts/OpenSans-regular.fntdata"/><Relationship Id="rId41" Type="http://schemas.openxmlformats.org/officeDocument/2006/relationships/font" Target="fonts/BebasNeue-regular.fntdata"/><Relationship Id="rId44" Type="http://schemas.openxmlformats.org/officeDocument/2006/relationships/font" Target="fonts/OpenSans-italic.fntdata"/><Relationship Id="rId43" Type="http://schemas.openxmlformats.org/officeDocument/2006/relationships/font" Target="fonts/OpenSans-bold.fntdata"/><Relationship Id="rId45" Type="http://schemas.openxmlformats.org/officeDocument/2006/relationships/font" Target="fonts/OpenSans-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0" name="Shape 3620"/>
        <p:cNvGrpSpPr/>
        <p:nvPr/>
      </p:nvGrpSpPr>
      <p:grpSpPr>
        <a:xfrm>
          <a:off x="0" y="0"/>
          <a:ext cx="0" cy="0"/>
          <a:chOff x="0" y="0"/>
          <a:chExt cx="0" cy="0"/>
        </a:xfrm>
      </p:grpSpPr>
      <p:sp>
        <p:nvSpPr>
          <p:cNvPr id="3621" name="Google Shape;3621;g22bbc2982ca_1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2" name="Google Shape;3622;g22bbc2982ca_1_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Wil - 0:18</a:t>
            </a:r>
            <a:endParaRPr/>
          </a:p>
        </p:txBody>
      </p:sp>
      <p:sp>
        <p:nvSpPr>
          <p:cNvPr id="3623" name="Google Shape;3623;g22bbc2982ca_1_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0" name="Shape 3700"/>
        <p:cNvGrpSpPr/>
        <p:nvPr/>
      </p:nvGrpSpPr>
      <p:grpSpPr>
        <a:xfrm>
          <a:off x="0" y="0"/>
          <a:ext cx="0" cy="0"/>
          <a:chOff x="0" y="0"/>
          <a:chExt cx="0" cy="0"/>
        </a:xfrm>
      </p:grpSpPr>
      <p:sp>
        <p:nvSpPr>
          <p:cNvPr id="3701" name="Google Shape;3701;g22bcb0e770d_0_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702" name="Google Shape;3702;g22bcb0e770d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03" name="Google Shape;3703;g22bcb0e770d_0_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Nishan - 0:30</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Add information about the farmers survey</a:t>
            </a:r>
            <a:endParaRPr>
              <a:solidFill>
                <a:schemeClr val="dk1"/>
              </a:solidFill>
            </a:endParaRPr>
          </a:p>
          <a:p>
            <a:pPr indent="0" lvl="0" marL="0" rtl="0" algn="l">
              <a:spcBef>
                <a:spcPts val="0"/>
              </a:spcBef>
              <a:spcAft>
                <a:spcPts val="0"/>
              </a:spcAft>
              <a:buClr>
                <a:schemeClr val="dk1"/>
              </a:buClr>
              <a:buSzPts val="1100"/>
              <a:buFont typeface="Arial"/>
              <a:buNone/>
            </a:pPr>
            <a:r>
              <a:rPr lang="en" sz="2000">
                <a:solidFill>
                  <a:schemeClr val="dk1"/>
                </a:solidFill>
              </a:rPr>
              <a:t>Explain BONUS PIG and wpi thing</a:t>
            </a:r>
            <a:endParaRPr sz="20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Reference methodology</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9" name="Shape 3709"/>
        <p:cNvGrpSpPr/>
        <p:nvPr/>
      </p:nvGrpSpPr>
      <p:grpSpPr>
        <a:xfrm>
          <a:off x="0" y="0"/>
          <a:ext cx="0" cy="0"/>
          <a:chOff x="0" y="0"/>
          <a:chExt cx="0" cy="0"/>
        </a:xfrm>
      </p:grpSpPr>
      <p:sp>
        <p:nvSpPr>
          <p:cNvPr id="3710" name="Google Shape;3710;g22bcb0e770d_0_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711" name="Google Shape;3711;g22bcb0e770d_0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12" name="Google Shape;3712;g22bcb0e770d_0_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
                <a:solidFill>
                  <a:schemeClr val="dk1"/>
                </a:solidFill>
              </a:rPr>
              <a:t>Nishan - 0:21</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0" name="Shape 3720"/>
        <p:cNvGrpSpPr/>
        <p:nvPr/>
      </p:nvGrpSpPr>
      <p:grpSpPr>
        <a:xfrm>
          <a:off x="0" y="0"/>
          <a:ext cx="0" cy="0"/>
          <a:chOff x="0" y="0"/>
          <a:chExt cx="0" cy="0"/>
        </a:xfrm>
      </p:grpSpPr>
      <p:sp>
        <p:nvSpPr>
          <p:cNvPr id="3721" name="Google Shape;3721;g22bcb0e770d_0_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722" name="Google Shape;3722;g22bcb0e770d_0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23" name="Google Shape;3723;g22bcb0e770d_0_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rPr lang="en"/>
              <a:t>Tiffany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8" name="Shape 3728"/>
        <p:cNvGrpSpPr/>
        <p:nvPr/>
      </p:nvGrpSpPr>
      <p:grpSpPr>
        <a:xfrm>
          <a:off x="0" y="0"/>
          <a:ext cx="0" cy="0"/>
          <a:chOff x="0" y="0"/>
          <a:chExt cx="0" cy="0"/>
        </a:xfrm>
      </p:grpSpPr>
      <p:sp>
        <p:nvSpPr>
          <p:cNvPr id="3729" name="Google Shape;3729;g22bcb0e770d_0_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730" name="Google Shape;3730;g22bcb0e770d_0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31" name="Google Shape;3731;g22bcb0e770d_0_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
                <a:solidFill>
                  <a:schemeClr val="dk1"/>
                </a:solidFill>
              </a:rPr>
              <a:t>Tiffany - 0:34</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a:solidFill>
                  <a:schemeClr val="dk1"/>
                </a:solidFill>
              </a:rPr>
              <a:t>For our first public survey we collected a total of 48 results over four different days at 4 different times in order to get the most variation in our results. Our main limitations were the language barrier of our survey being in written english and that there was a uneven age demographic specifically that only 10 people were above the age 45 years old.</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7" name="Shape 3737"/>
        <p:cNvGrpSpPr/>
        <p:nvPr/>
      </p:nvGrpSpPr>
      <p:grpSpPr>
        <a:xfrm>
          <a:off x="0" y="0"/>
          <a:ext cx="0" cy="0"/>
          <a:chOff x="0" y="0"/>
          <a:chExt cx="0" cy="0"/>
        </a:xfrm>
      </p:grpSpPr>
      <p:sp>
        <p:nvSpPr>
          <p:cNvPr id="3738" name="Google Shape;3738;g22bcb0e770d_0_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739" name="Google Shape;3739;g22bcb0e770d_0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40" name="Google Shape;3740;g22bcb0e770d_0_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
                <a:solidFill>
                  <a:schemeClr val="dk1"/>
                </a:solidFill>
              </a:rPr>
              <a:t>Gabe - 0:32</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 our in-person survey, we saw the general public fairly split on the environmental impact of lupine. While the majority of respondents were fairly neutral on the impact of lupine, there was a huge generational divide on strength of opinions.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Half of younger Icelanders were neutral on lupine, while only 25% of older Icelanders were neutral.</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This generational divide makes sense because older Icelanders have seen more of a change over time due to lupine, while younger people haven’t seen as much change.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The overall fairly even divide means we need to research both pro-lupine and anti-lupine solutions to reforestation and soil erosion.</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6" name="Shape 3746"/>
        <p:cNvGrpSpPr/>
        <p:nvPr/>
      </p:nvGrpSpPr>
      <p:grpSpPr>
        <a:xfrm>
          <a:off x="0" y="0"/>
          <a:ext cx="0" cy="0"/>
          <a:chOff x="0" y="0"/>
          <a:chExt cx="0" cy="0"/>
        </a:xfrm>
      </p:grpSpPr>
      <p:sp>
        <p:nvSpPr>
          <p:cNvPr id="3747" name="Google Shape;3747;g22bcb0e770d_0_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748" name="Google Shape;3748;g22bcb0e770d_0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49" name="Google Shape;3749;g22bcb0e770d_0_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Gabe - 1:00</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Another key survey result was Icelanders opinions on alien species. We found that the majority of Icelanders were not against species of plants simply because they are not native to Iceland. This is great, because almost all the trees being used to reforest Iceland are not native to Iceland.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In fact, there are only 4 tree species native to Iceland, all of which are very small, so using non-native trees to reforest is needed to have actual forests in Iceland.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5" name="Shape 3755"/>
        <p:cNvGrpSpPr/>
        <p:nvPr/>
      </p:nvGrpSpPr>
      <p:grpSpPr>
        <a:xfrm>
          <a:off x="0" y="0"/>
          <a:ext cx="0" cy="0"/>
          <a:chOff x="0" y="0"/>
          <a:chExt cx="0" cy="0"/>
        </a:xfrm>
      </p:grpSpPr>
      <p:sp>
        <p:nvSpPr>
          <p:cNvPr id="3756" name="Google Shape;3756;g22bcb0e770d_0_1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757" name="Google Shape;3757;g22bcb0e770d_0_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58" name="Google Shape;3758;g22bcb0e770d_0_1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Wil - 0:47</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4" name="Shape 3764"/>
        <p:cNvGrpSpPr/>
        <p:nvPr/>
      </p:nvGrpSpPr>
      <p:grpSpPr>
        <a:xfrm>
          <a:off x="0" y="0"/>
          <a:ext cx="0" cy="0"/>
          <a:chOff x="0" y="0"/>
          <a:chExt cx="0" cy="0"/>
        </a:xfrm>
      </p:grpSpPr>
      <p:sp>
        <p:nvSpPr>
          <p:cNvPr id="3765" name="Google Shape;3765;g22bcb0e770d_0_1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766" name="Google Shape;3766;g22bcb0e770d_0_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67" name="Google Shape;3767;g22bcb0e770d_0_1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Wil - 0:47</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3" name="Shape 3773"/>
        <p:cNvGrpSpPr/>
        <p:nvPr/>
      </p:nvGrpSpPr>
      <p:grpSpPr>
        <a:xfrm>
          <a:off x="0" y="0"/>
          <a:ext cx="0" cy="0"/>
          <a:chOff x="0" y="0"/>
          <a:chExt cx="0" cy="0"/>
        </a:xfrm>
      </p:grpSpPr>
      <p:sp>
        <p:nvSpPr>
          <p:cNvPr id="3774" name="Google Shape;3774;g22bcb0e770d_0_1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775" name="Google Shape;3775;g22bcb0e770d_0_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76" name="Google Shape;3776;g22bcb0e770d_0_1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Wil - 1:05</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Move to before the forestry survey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Comment on it being in Icelandic</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Add the amount of results</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5" name="Shape 3785"/>
        <p:cNvGrpSpPr/>
        <p:nvPr/>
      </p:nvGrpSpPr>
      <p:grpSpPr>
        <a:xfrm>
          <a:off x="0" y="0"/>
          <a:ext cx="0" cy="0"/>
          <a:chOff x="0" y="0"/>
          <a:chExt cx="0" cy="0"/>
        </a:xfrm>
      </p:grpSpPr>
      <p:sp>
        <p:nvSpPr>
          <p:cNvPr id="3786" name="Google Shape;3786;g22bcb0e770d_0_1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787" name="Google Shape;3787;g22bcb0e770d_0_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88" name="Google Shape;3788;g22bcb0e770d_0_1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Tiffany - 0:37</a:t>
            </a:r>
            <a:endParaRPr>
              <a:solidFill>
                <a:schemeClr val="dk1"/>
              </a:solidFill>
            </a:endParaRPr>
          </a:p>
          <a:p>
            <a:pPr indent="0" lvl="0" marL="0" rtl="0" algn="l">
              <a:spcBef>
                <a:spcPts val="0"/>
              </a:spcBef>
              <a:spcAft>
                <a:spcPts val="0"/>
              </a:spcAft>
              <a:buNone/>
            </a:pPr>
            <a:r>
              <a:rPr lang="en">
                <a:solidFill>
                  <a:schemeClr val="dk1"/>
                </a:solidFill>
              </a:rPr>
              <a:t>Although that we found a main public survey takeaways was that all the opinions on lupine were skewed depending on the group that was responding. </a:t>
            </a:r>
            <a:r>
              <a:rPr lang="en">
                <a:solidFill>
                  <a:schemeClr val="dk1"/>
                </a:solidFill>
              </a:rPr>
              <a:t>One of the main commonalities we found as gabe said that most people were opposed to people using invasive plants in Iceland. While we found that few people are opposed to using non-native plants as shown at the bottom of the slide all the graphs are skewed in favor of indifferent to strongly disagree.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7" name="Shape 3627"/>
        <p:cNvGrpSpPr/>
        <p:nvPr/>
      </p:nvGrpSpPr>
      <p:grpSpPr>
        <a:xfrm>
          <a:off x="0" y="0"/>
          <a:ext cx="0" cy="0"/>
          <a:chOff x="0" y="0"/>
          <a:chExt cx="0" cy="0"/>
        </a:xfrm>
      </p:grpSpPr>
      <p:sp>
        <p:nvSpPr>
          <p:cNvPr id="3628" name="Google Shape;3628;g22bcb0e770d_0_2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629" name="Google Shape;3629;g22bcb0e770d_0_2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30" name="Google Shape;3630;g22bcb0e770d_0_2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Wil</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0" name="Shape 3800"/>
        <p:cNvGrpSpPr/>
        <p:nvPr/>
      </p:nvGrpSpPr>
      <p:grpSpPr>
        <a:xfrm>
          <a:off x="0" y="0"/>
          <a:ext cx="0" cy="0"/>
          <a:chOff x="0" y="0"/>
          <a:chExt cx="0" cy="0"/>
        </a:xfrm>
      </p:grpSpPr>
      <p:sp>
        <p:nvSpPr>
          <p:cNvPr id="3801" name="Google Shape;3801;g22bcb0e770d_0_1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802" name="Google Shape;3802;g22bcb0e770d_0_1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03" name="Google Shape;3803;g22bcb0e770d_0_1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Nishan - 0:31</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9" name="Shape 3809"/>
        <p:cNvGrpSpPr/>
        <p:nvPr/>
      </p:nvGrpSpPr>
      <p:grpSpPr>
        <a:xfrm>
          <a:off x="0" y="0"/>
          <a:ext cx="0" cy="0"/>
          <a:chOff x="0" y="0"/>
          <a:chExt cx="0" cy="0"/>
        </a:xfrm>
      </p:grpSpPr>
      <p:sp>
        <p:nvSpPr>
          <p:cNvPr id="3810" name="Google Shape;3810;g22bcb0e770d_0_1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811" name="Google Shape;3811;g22bcb0e770d_0_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12" name="Google Shape;3812;g22bcb0e770d_0_1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Nishan - 0:45</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9" name="Shape 3819"/>
        <p:cNvGrpSpPr/>
        <p:nvPr/>
      </p:nvGrpSpPr>
      <p:grpSpPr>
        <a:xfrm>
          <a:off x="0" y="0"/>
          <a:ext cx="0" cy="0"/>
          <a:chOff x="0" y="0"/>
          <a:chExt cx="0" cy="0"/>
        </a:xfrm>
      </p:grpSpPr>
      <p:sp>
        <p:nvSpPr>
          <p:cNvPr id="3820" name="Google Shape;3820;g22bcb0e770d_0_1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821" name="Google Shape;3821;g22bcb0e770d_0_1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22" name="Google Shape;3822;g22bcb0e770d_0_1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Tiffany - 0:30</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forestry survey showed that the three most important issues in Iceland was fixing the soil erosion, reforestation and landscape restoration in Iceland. People want to increase the amount of forests in iceland for many reasons one is recreational use.  (find the other reasons)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8" name="Shape 3828"/>
        <p:cNvGrpSpPr/>
        <p:nvPr/>
      </p:nvGrpSpPr>
      <p:grpSpPr>
        <a:xfrm>
          <a:off x="0" y="0"/>
          <a:ext cx="0" cy="0"/>
          <a:chOff x="0" y="0"/>
          <a:chExt cx="0" cy="0"/>
        </a:xfrm>
      </p:grpSpPr>
      <p:sp>
        <p:nvSpPr>
          <p:cNvPr id="3829" name="Google Shape;3829;g22bcb0e770d_0_2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830" name="Google Shape;3830;g22bcb0e770d_0_2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31" name="Google Shape;3831;g22bcb0e770d_0_2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Gabe over two minutes too long - 1:45</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had interviews with experts from 3 different organizations who have different environmental goals for Iceland. </a:t>
            </a:r>
            <a:endParaRPr>
              <a:solidFill>
                <a:schemeClr val="dk1"/>
              </a:solidFill>
            </a:endParaRPr>
          </a:p>
          <a:p>
            <a:pPr indent="0" lvl="0" marL="0" rtl="0" algn="l">
              <a:spcBef>
                <a:spcPts val="0"/>
              </a:spcBef>
              <a:spcAft>
                <a:spcPts val="0"/>
              </a:spcAft>
              <a:buNone/>
            </a:pPr>
            <a:r>
              <a:rPr lang="en">
                <a:solidFill>
                  <a:schemeClr val="dk1"/>
                </a:solidFill>
              </a:rPr>
              <a:t>In general, experts agreed that lupine works </a:t>
            </a:r>
            <a:r>
              <a:rPr lang="en">
                <a:solidFill>
                  <a:schemeClr val="dk1"/>
                </a:solidFill>
              </a:rPr>
              <a:t>extremely well </a:t>
            </a:r>
            <a:r>
              <a:rPr lang="en">
                <a:solidFill>
                  <a:schemeClr val="dk1"/>
                </a:solidFill>
              </a:rPr>
              <a:t>for reforestation efforts. It adds way more nitrogen to the soil than any other plant that has been tried, and allows a huge variety of native and non-native trees to prosper in places where it would otherwise be impossible.</a:t>
            </a:r>
            <a:endParaRPr>
              <a:solidFill>
                <a:schemeClr val="dk1"/>
              </a:solidFill>
            </a:endParaRPr>
          </a:p>
          <a:p>
            <a:pPr indent="0" lvl="0" marL="0" rtl="0" algn="l">
              <a:spcBef>
                <a:spcPts val="0"/>
              </a:spcBef>
              <a:spcAft>
                <a:spcPts val="0"/>
              </a:spcAft>
              <a:buNone/>
            </a:pPr>
            <a:r>
              <a:rPr lang="en">
                <a:solidFill>
                  <a:schemeClr val="dk1"/>
                </a:solidFill>
              </a:rPr>
              <a:t>However, experts were divided on the role of lupine in soil conservation. While some thought lupine isn’t really invasive, others argued that primarily native species should be used and native ecosystems should be restored.</a:t>
            </a:r>
            <a:endParaRPr>
              <a:solidFill>
                <a:schemeClr val="dk1"/>
              </a:solidFill>
            </a:endParaRPr>
          </a:p>
          <a:p>
            <a:pPr indent="0" lvl="0" marL="0" rtl="0" algn="l">
              <a:spcBef>
                <a:spcPts val="0"/>
              </a:spcBef>
              <a:spcAft>
                <a:spcPts val="0"/>
              </a:spcAft>
              <a:buNone/>
            </a:pPr>
            <a:r>
              <a:rPr lang="en">
                <a:solidFill>
                  <a:schemeClr val="dk1"/>
                </a:solidFill>
              </a:rPr>
              <a:t>One result we didn’t expect from our interviews is the importance of sheep. </a:t>
            </a:r>
            <a:endParaRPr>
              <a:solidFill>
                <a:schemeClr val="dk1"/>
              </a:solidFill>
            </a:endParaRPr>
          </a:p>
          <a:p>
            <a:pPr indent="0" lvl="0" marL="0" rtl="0" algn="l">
              <a:spcBef>
                <a:spcPts val="0"/>
              </a:spcBef>
              <a:spcAft>
                <a:spcPts val="0"/>
              </a:spcAft>
              <a:buNone/>
            </a:pPr>
            <a:r>
              <a:rPr lang="en">
                <a:solidFill>
                  <a:schemeClr val="dk1"/>
                </a:solidFill>
              </a:rPr>
              <a:t>Every expert agreed that one of the biggest causes of soil erosion and land degradation is irresponsible grazing. When sheep farmers over-graze land, the plants are removed and the soil gets dramatically eroded. The rights for farmers to graze sheep wherever they want is apparently even more controversial than lupine. </a:t>
            </a:r>
            <a:endParaRPr>
              <a:solidFill>
                <a:schemeClr val="dk1"/>
              </a:solidFill>
            </a:endParaRPr>
          </a:p>
          <a:p>
            <a:pPr indent="0" lvl="0" marL="0" rtl="0" algn="l">
              <a:spcBef>
                <a:spcPts val="0"/>
              </a:spcBef>
              <a:spcAft>
                <a:spcPts val="0"/>
              </a:spcAft>
              <a:buNone/>
            </a:pPr>
            <a:r>
              <a:rPr lang="en">
                <a:solidFill>
                  <a:schemeClr val="dk1"/>
                </a:solidFill>
              </a:rPr>
              <a:t>The expert we interviewed the forestry service said sheep work great for getting rid of lupine, saying that lupine removal is easy with the simple introduction of sheep. Sheep farming definitely plays a big role in this issue in ways we did not expect.</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7" name="Shape 3837"/>
        <p:cNvGrpSpPr/>
        <p:nvPr/>
      </p:nvGrpSpPr>
      <p:grpSpPr>
        <a:xfrm>
          <a:off x="0" y="0"/>
          <a:ext cx="0" cy="0"/>
          <a:chOff x="0" y="0"/>
          <a:chExt cx="0" cy="0"/>
        </a:xfrm>
      </p:grpSpPr>
      <p:sp>
        <p:nvSpPr>
          <p:cNvPr id="3838" name="Google Shape;3838;g1596fc57b2f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9" name="Google Shape;3839;g1596fc57b2f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Gabe - 0:45</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solidFill>
                  <a:schemeClr val="dk1"/>
                </a:solidFill>
              </a:rPr>
              <a:t>We organized the information from each of the interviews in a mind map that breaks down the information to be easily readable.</a:t>
            </a:r>
            <a:endParaRPr/>
          </a:p>
          <a:p>
            <a:pPr indent="-298450" lvl="0" marL="457200" rtl="0" algn="l">
              <a:spcBef>
                <a:spcPts val="0"/>
              </a:spcBef>
              <a:spcAft>
                <a:spcPts val="0"/>
              </a:spcAft>
              <a:buSzPts val="1100"/>
              <a:buChar char="●"/>
            </a:pPr>
            <a:r>
              <a:rPr lang="en"/>
              <a:t>This is the mind map from our interview with Adalsteinn Sigurgeirsson, the deputy director of the Icelandic Forestry Service. These mind maps can be found in our complete research paper on the WPI digital archive.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2" name="Shape 3842"/>
        <p:cNvGrpSpPr/>
        <p:nvPr/>
      </p:nvGrpSpPr>
      <p:grpSpPr>
        <a:xfrm>
          <a:off x="0" y="0"/>
          <a:ext cx="0" cy="0"/>
          <a:chOff x="0" y="0"/>
          <a:chExt cx="0" cy="0"/>
        </a:xfrm>
      </p:grpSpPr>
      <p:sp>
        <p:nvSpPr>
          <p:cNvPr id="3843" name="Google Shape;3843;g22bcb0e770d_0_2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844" name="Google Shape;3844;g22bcb0e770d_0_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45" name="Google Shape;3845;g22bcb0e770d_0_2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Wil - 0:45</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0" name="Shape 3850"/>
        <p:cNvGrpSpPr/>
        <p:nvPr/>
      </p:nvGrpSpPr>
      <p:grpSpPr>
        <a:xfrm>
          <a:off x="0" y="0"/>
          <a:ext cx="0" cy="0"/>
          <a:chOff x="0" y="0"/>
          <a:chExt cx="0" cy="0"/>
        </a:xfrm>
      </p:grpSpPr>
      <p:sp>
        <p:nvSpPr>
          <p:cNvPr id="3851" name="Google Shape;3851;g22bcb0e770d_0_2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852" name="Google Shape;3852;g22bcb0e770d_0_2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53" name="Google Shape;3853;g22bcb0e770d_0_2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Wil - 1:00</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9" name="Shape 3859"/>
        <p:cNvGrpSpPr/>
        <p:nvPr/>
      </p:nvGrpSpPr>
      <p:grpSpPr>
        <a:xfrm>
          <a:off x="0" y="0"/>
          <a:ext cx="0" cy="0"/>
          <a:chOff x="0" y="0"/>
          <a:chExt cx="0" cy="0"/>
        </a:xfrm>
      </p:grpSpPr>
      <p:sp>
        <p:nvSpPr>
          <p:cNvPr id="3860" name="Google Shape;3860;g22bcb0e770d_0_2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861" name="Google Shape;3861;g22bcb0e770d_0_2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62" name="Google Shape;3862;g22bcb0e770d_0_2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a:solidFill>
                  <a:schemeClr val="dk1"/>
                </a:solidFill>
              </a:rPr>
              <a:t>Nishan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7" name="Shape 3867"/>
        <p:cNvGrpSpPr/>
        <p:nvPr/>
      </p:nvGrpSpPr>
      <p:grpSpPr>
        <a:xfrm>
          <a:off x="0" y="0"/>
          <a:ext cx="0" cy="0"/>
          <a:chOff x="0" y="0"/>
          <a:chExt cx="0" cy="0"/>
        </a:xfrm>
      </p:grpSpPr>
      <p:sp>
        <p:nvSpPr>
          <p:cNvPr id="3868" name="Google Shape;3868;g22bcb0e770d_0_2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869" name="Google Shape;3869;g22bcb0e770d_0_2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70" name="Google Shape;3870;g22bcb0e770d_0_2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Nishan - 0:56</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6" name="Shape 3876"/>
        <p:cNvGrpSpPr/>
        <p:nvPr/>
      </p:nvGrpSpPr>
      <p:grpSpPr>
        <a:xfrm>
          <a:off x="0" y="0"/>
          <a:ext cx="0" cy="0"/>
          <a:chOff x="0" y="0"/>
          <a:chExt cx="0" cy="0"/>
        </a:xfrm>
      </p:grpSpPr>
      <p:sp>
        <p:nvSpPr>
          <p:cNvPr id="3877" name="Google Shape;3877;g162ba0c0f3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8" name="Google Shape;3878;g162ba0c0f3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Gabe - 0:28</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Here you can see our decision guide with all the different restoration goals as well as the possible solutions.</a:t>
            </a:r>
            <a:endParaRPr/>
          </a:p>
          <a:p>
            <a:pPr indent="-298450" lvl="0" marL="457200" rtl="0" algn="l">
              <a:spcBef>
                <a:spcPts val="0"/>
              </a:spcBef>
              <a:spcAft>
                <a:spcPts val="0"/>
              </a:spcAft>
              <a:buSzPts val="1100"/>
              <a:buChar char="●"/>
            </a:pPr>
            <a:r>
              <a:rPr lang="en"/>
              <a:t>To teach more about each of the plants seen here, we made an infographic with basic information on many of the species used for restoration. This decision guide and accompanying plant infographic can be found in our research paper online in the WPI digital archive.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6" name="Shape 3636"/>
        <p:cNvGrpSpPr/>
        <p:nvPr/>
      </p:nvGrpSpPr>
      <p:grpSpPr>
        <a:xfrm>
          <a:off x="0" y="0"/>
          <a:ext cx="0" cy="0"/>
          <a:chOff x="0" y="0"/>
          <a:chExt cx="0" cy="0"/>
        </a:xfrm>
      </p:grpSpPr>
      <p:sp>
        <p:nvSpPr>
          <p:cNvPr id="3637" name="Google Shape;3637;g22bbc2982ca_1_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638" name="Google Shape;3638;g22bbc2982ca_1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39" name="Google Shape;3639;g22bbc2982ca_1_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Gabe - 1:00</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Lupine was introduced to Iceland in 1945 by the Icelandic Forestry Service to help reforest Iceland.</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Lupine is great at adding nutrients to soil and preventing soil erosion. It has been a huge help to the reforestation effort in Iceland, making tree growth possible at a fraction of the cost and carbon footprint of other solutions like stabilization blankets and fertilizer.</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However, lupine is also quite invasive. Throughout Iceland invasive lupine reduces biodiversity and wipes out vulnerable native species like berries and herbs.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has lead to extreme debate on the use of lupine. In addition to widespread public debate, 2 main government-sponsored organizations stand on either side of the issue.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The Icelandic Forestry Service, which brought lupine to Iceland, believes that it’s not actually invasive and is crucial for reforesting Iceland.</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The Soil Conservation Service of Iceland, on the other hand, says that it’s extremely invasive and that alternative native plants can do a better job of stabilizing the soil without destroying ecosystems.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2" name="Shape 3882"/>
        <p:cNvGrpSpPr/>
        <p:nvPr/>
      </p:nvGrpSpPr>
      <p:grpSpPr>
        <a:xfrm>
          <a:off x="0" y="0"/>
          <a:ext cx="0" cy="0"/>
          <a:chOff x="0" y="0"/>
          <a:chExt cx="0" cy="0"/>
        </a:xfrm>
      </p:grpSpPr>
      <p:sp>
        <p:nvSpPr>
          <p:cNvPr id="3883" name="Google Shape;3883;g22bcb0e770d_0_2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884" name="Google Shape;3884;g22bcb0e770d_0_2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85" name="Google Shape;3885;g22bcb0e770d_0_2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Tiffany - 0:32</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decision balance sheet is an important list of attributes that are good and bad about lupine in Iceland. It is important because it gives a quick summary and every person can add or remove attributes that they do or do not need based off of their land.</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1" name="Shape 3891"/>
        <p:cNvGrpSpPr/>
        <p:nvPr/>
      </p:nvGrpSpPr>
      <p:grpSpPr>
        <a:xfrm>
          <a:off x="0" y="0"/>
          <a:ext cx="0" cy="0"/>
          <a:chOff x="0" y="0"/>
          <a:chExt cx="0" cy="0"/>
        </a:xfrm>
      </p:grpSpPr>
      <p:sp>
        <p:nvSpPr>
          <p:cNvPr id="3892" name="Google Shape;3892;g22bcb0e770d_0_2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893" name="Google Shape;3893;g22bcb0e770d_0_2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94" name="Google Shape;3894;g22bcb0e770d_0_2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Tiffany - 1:00</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Our decision guide and decision balance sheet covers restoration, reforestation, soil erosion and lupine control in Iceland. This was based off our expert interviews and survey results. These final deliverables were aimed towards the general public that way as many people as possible can use these materials. We felt that we were not able to go in depth in some of the topics within our project. Our project can be split into multiple smaller research sections. The first one we thought of is Soil conservation and sheep grazing another is Reforestation with and without lupine and finally our last idea was lupine being converted into a crop. During our research we found that there are a few groups in Iceland that are attempting to make lupine into a crop so that is can be used as a food, medicine or even being converted into plastics. </a:t>
            </a:r>
            <a:endParaRPr sz="1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0" name="Shape 3900"/>
        <p:cNvGrpSpPr/>
        <p:nvPr/>
      </p:nvGrpSpPr>
      <p:grpSpPr>
        <a:xfrm>
          <a:off x="0" y="0"/>
          <a:ext cx="0" cy="0"/>
          <a:chOff x="0" y="0"/>
          <a:chExt cx="0" cy="0"/>
        </a:xfrm>
      </p:grpSpPr>
      <p:sp>
        <p:nvSpPr>
          <p:cNvPr id="3901" name="Google Shape;3901;g2184a596592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902" name="Google Shape;3902;g2184a596592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03" name="Google Shape;3903;g2184a596592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a:solidFill>
                  <a:schemeClr val="dk1"/>
                </a:solidFill>
              </a:rPr>
              <a:t>Nishan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7" name="Shape 3907"/>
        <p:cNvGrpSpPr/>
        <p:nvPr/>
      </p:nvGrpSpPr>
      <p:grpSpPr>
        <a:xfrm>
          <a:off x="0" y="0"/>
          <a:ext cx="0" cy="0"/>
          <a:chOff x="0" y="0"/>
          <a:chExt cx="0" cy="0"/>
        </a:xfrm>
      </p:grpSpPr>
      <p:sp>
        <p:nvSpPr>
          <p:cNvPr id="3908" name="Google Shape;3908;g126138480f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9" name="Google Shape;3909;g126138480f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5" name="Shape 3645"/>
        <p:cNvGrpSpPr/>
        <p:nvPr/>
      </p:nvGrpSpPr>
      <p:grpSpPr>
        <a:xfrm>
          <a:off x="0" y="0"/>
          <a:ext cx="0" cy="0"/>
          <a:chOff x="0" y="0"/>
          <a:chExt cx="0" cy="0"/>
        </a:xfrm>
      </p:grpSpPr>
      <p:sp>
        <p:nvSpPr>
          <p:cNvPr id="3646" name="Google Shape;3646;g22bcb0e770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7" name="Google Shape;3647;g22bcb0e770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Gabe - 1:08</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Restoration not reforestation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So why is Iceland’s environment so degraded? When Iceland was first being settled by vikings, they deforested huge parts of the country not realizing that tree growth in Iceland takes an extremely long time and that the trees were stopping the Island from eroding away.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is due to the volcanic andisol soils that cover Iceland. This volcanic soil has very few nutrients and is very easily eroded, making plant growth challenging. This soil is primarily why lupine was brought to Iceland.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However, research has been done into non-invasive plants that can help with these soil deficiencies. Native lyme grass has been used to prevent soil erosion, while native white clover and non-native alder add nitrogen to the soil.</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These plants all help with the government’s current environmental goals. The Icelandic government has the goal of becoming carbon neutral by 2040, with 3 specific goals leading to this: restoring wetlands, land reclamation, and reforesting mt. hekla. It’s important to keep these government goals in mind while addressing reforestation and soil conservation along with public sentiment.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3" name="Shape 3653"/>
        <p:cNvGrpSpPr/>
        <p:nvPr/>
      </p:nvGrpSpPr>
      <p:grpSpPr>
        <a:xfrm>
          <a:off x="0" y="0"/>
          <a:ext cx="0" cy="0"/>
          <a:chOff x="0" y="0"/>
          <a:chExt cx="0" cy="0"/>
        </a:xfrm>
      </p:grpSpPr>
      <p:sp>
        <p:nvSpPr>
          <p:cNvPr id="3654" name="Google Shape;3654;g22bbc2982ca_1_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655" name="Google Shape;3655;g22bbc2982ca_1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56" name="Google Shape;3656;g22bbc2982ca_1_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 </a:t>
            </a:r>
            <a:r>
              <a:rPr lang="en">
                <a:solidFill>
                  <a:schemeClr val="dk1"/>
                </a:solidFill>
              </a:rPr>
              <a:t>Wil - 0:16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Arctic lupine is a divisive, but widespread, soil conservation method that has caused damage to native Icelandic flora and fauna.</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1" name="Shape 3661"/>
        <p:cNvGrpSpPr/>
        <p:nvPr/>
      </p:nvGrpSpPr>
      <p:grpSpPr>
        <a:xfrm>
          <a:off x="0" y="0"/>
          <a:ext cx="0" cy="0"/>
          <a:chOff x="0" y="0"/>
          <a:chExt cx="0" cy="0"/>
        </a:xfrm>
      </p:grpSpPr>
      <p:sp>
        <p:nvSpPr>
          <p:cNvPr id="3662" name="Google Shape;3662;g22bbc2982ca_1_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663" name="Google Shape;3663;g22bbc2982ca_1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64" name="Google Shape;3664;g22bbc2982ca_1_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Nishan - 0:18</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2" name="Shape 3672"/>
        <p:cNvGrpSpPr/>
        <p:nvPr/>
      </p:nvGrpSpPr>
      <p:grpSpPr>
        <a:xfrm>
          <a:off x="0" y="0"/>
          <a:ext cx="0" cy="0"/>
          <a:chOff x="0" y="0"/>
          <a:chExt cx="0" cy="0"/>
        </a:xfrm>
      </p:grpSpPr>
      <p:sp>
        <p:nvSpPr>
          <p:cNvPr id="3673" name="Google Shape;3673;g22bcb0e770d_0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674" name="Google Shape;3674;g22bcb0e770d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75" name="Google Shape;3675;g22bcb0e770d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
                <a:solidFill>
                  <a:schemeClr val="dk1"/>
                </a:solidFill>
              </a:rPr>
              <a:t>Tiffany - 0:42</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a:solidFill>
                  <a:schemeClr val="dk1"/>
                </a:solidFill>
              </a:rPr>
              <a:t>Our second research question is What are the methods that promote restoration for varying conditions? There are many different ecosystems that require different landscapes to thrive in Iceland. One is the wetlands which are currently releasing carbon dioxide as they have been severely eroded. Objective 2.1 was to evaluate methods to prevent soil erosion and add soil nutrients necessary for restoration and reforestation under different conditions in Iceland. To go along with that Objective 2.2 was to find and evaluate methods to control the spread of lupine.</a:t>
            </a:r>
            <a:endParaRPr>
              <a:solidFill>
                <a:schemeClr val="dk1"/>
              </a:solidFill>
            </a:endParaRPr>
          </a:p>
          <a:p>
            <a:pPr indent="0" lvl="0" marL="0" rtl="0" algn="l">
              <a:spcBef>
                <a:spcPts val="0"/>
              </a:spcBef>
              <a:spcAft>
                <a:spcPts val="0"/>
              </a:spcAft>
              <a:buSzPts val="1100"/>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2" name="Shape 3682"/>
        <p:cNvGrpSpPr/>
        <p:nvPr/>
      </p:nvGrpSpPr>
      <p:grpSpPr>
        <a:xfrm>
          <a:off x="0" y="0"/>
          <a:ext cx="0" cy="0"/>
          <a:chOff x="0" y="0"/>
          <a:chExt cx="0" cy="0"/>
        </a:xfrm>
      </p:grpSpPr>
      <p:sp>
        <p:nvSpPr>
          <p:cNvPr id="3683" name="Google Shape;3683;g22bcb0e770d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684" name="Google Shape;3684;g22bcb0e770d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85" name="Google Shape;3685;g22bcb0e770d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
                <a:solidFill>
                  <a:schemeClr val="dk1"/>
                </a:solidFill>
              </a:rPr>
              <a:t>Wil - 0:30</a:t>
            </a:r>
            <a:endParaRPr>
              <a:solidFill>
                <a:schemeClr val="dk1"/>
              </a:solidFill>
            </a:endParaRPr>
          </a:p>
          <a:p>
            <a:pPr indent="0" lvl="0" marL="0" rtl="0" algn="l">
              <a:spcBef>
                <a:spcPts val="0"/>
              </a:spcBef>
              <a:spcAft>
                <a:spcPts val="0"/>
              </a:spcAft>
              <a:buSzPts val="1100"/>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2" name="Shape 3692"/>
        <p:cNvGrpSpPr/>
        <p:nvPr/>
      </p:nvGrpSpPr>
      <p:grpSpPr>
        <a:xfrm>
          <a:off x="0" y="0"/>
          <a:ext cx="0" cy="0"/>
          <a:chOff x="0" y="0"/>
          <a:chExt cx="0" cy="0"/>
        </a:xfrm>
      </p:grpSpPr>
      <p:sp>
        <p:nvSpPr>
          <p:cNvPr id="3693" name="Google Shape;3693;g22bcb0e770d_0_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3694" name="Google Shape;3694;g22bcb0e770d_0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95" name="Google Shape;3695;g22bcb0e770d_0_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rPr lang="en"/>
              <a:t>Nishan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713100" y="539400"/>
            <a:ext cx="7717800" cy="1780800"/>
          </a:xfrm>
          <a:prstGeom prst="rect">
            <a:avLst/>
          </a:prstGeom>
        </p:spPr>
        <p:txBody>
          <a:bodyPr anchorCtr="0" anchor="ctr" bIns="91425" lIns="91425" spcFirstLastPara="1" rIns="91425" wrap="square" tIns="91425">
            <a:noAutofit/>
          </a:bodyPr>
          <a:lstStyle>
            <a:lvl1pPr lvl="0">
              <a:spcBef>
                <a:spcPts val="0"/>
              </a:spcBef>
              <a:spcAft>
                <a:spcPts val="0"/>
              </a:spcAft>
              <a:buSzPts val="5200"/>
              <a:buNone/>
              <a:defRPr sz="6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p:nvPr>
            <p:ph idx="1" type="subTitle"/>
          </p:nvPr>
        </p:nvSpPr>
        <p:spPr>
          <a:xfrm>
            <a:off x="713100" y="2663272"/>
            <a:ext cx="7717800" cy="3549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2" name="Google Shape;12;p2"/>
          <p:cNvSpPr/>
          <p:nvPr/>
        </p:nvSpPr>
        <p:spPr>
          <a:xfrm flipH="1">
            <a:off x="-24175" y="4094413"/>
            <a:ext cx="9192325" cy="1260356"/>
          </a:xfrm>
          <a:custGeom>
            <a:rect b="b" l="l" r="r" t="t"/>
            <a:pathLst>
              <a:path extrusionOk="0" h="47169" w="266232">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a:off x="-24150" y="4470673"/>
            <a:ext cx="9192325" cy="884065"/>
          </a:xfrm>
          <a:custGeom>
            <a:rect b="b" l="l" r="r" t="t"/>
            <a:pathLst>
              <a:path extrusionOk="0" h="47169" w="266232">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2863052" y="3593341"/>
            <a:ext cx="6306488" cy="1627191"/>
          </a:xfrm>
          <a:custGeom>
            <a:rect b="b" l="l" r="r" t="t"/>
            <a:pathLst>
              <a:path extrusionOk="0" h="46168" w="225675">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 name="Google Shape;15;p2"/>
          <p:cNvGrpSpPr/>
          <p:nvPr/>
        </p:nvGrpSpPr>
        <p:grpSpPr>
          <a:xfrm>
            <a:off x="3559609" y="3651495"/>
            <a:ext cx="4696968" cy="1343927"/>
            <a:chOff x="3534109" y="3625695"/>
            <a:chExt cx="4696968" cy="1343927"/>
          </a:xfrm>
        </p:grpSpPr>
        <p:sp>
          <p:nvSpPr>
            <p:cNvPr id="16" name="Google Shape;16;p2"/>
            <p:cNvSpPr/>
            <p:nvPr/>
          </p:nvSpPr>
          <p:spPr>
            <a:xfrm>
              <a:off x="6872838" y="3674122"/>
              <a:ext cx="2515" cy="45924"/>
            </a:xfrm>
            <a:custGeom>
              <a:rect b="b" l="l" r="r" t="t"/>
              <a:pathLst>
                <a:path extrusionOk="0" fill="none" h="1303" w="90">
                  <a:moveTo>
                    <a:pt x="0" y="0"/>
                  </a:moveTo>
                  <a:lnTo>
                    <a:pt x="89"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6895753" y="3689841"/>
              <a:ext cx="4024" cy="27703"/>
            </a:xfrm>
            <a:custGeom>
              <a:rect b="b" l="l" r="r" t="t"/>
              <a:pathLst>
                <a:path extrusionOk="0" fill="none" h="786" w="144">
                  <a:moveTo>
                    <a:pt x="1" y="785"/>
                  </a:moveTo>
                  <a:lnTo>
                    <a:pt x="144"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6842909" y="3691110"/>
              <a:ext cx="10004" cy="34611"/>
            </a:xfrm>
            <a:custGeom>
              <a:rect b="b" l="l" r="r" t="t"/>
              <a:pathLst>
                <a:path extrusionOk="0" fill="none" h="982" w="358">
                  <a:moveTo>
                    <a:pt x="1" y="0"/>
                  </a:moveTo>
                  <a:cubicBezTo>
                    <a:pt x="108" y="321"/>
                    <a:pt x="233" y="660"/>
                    <a:pt x="357" y="98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7221871" y="3950196"/>
              <a:ext cx="3018" cy="29571"/>
            </a:xfrm>
            <a:custGeom>
              <a:rect b="b" l="l" r="r" t="t"/>
              <a:pathLst>
                <a:path extrusionOk="0" fill="none" h="839" w="108">
                  <a:moveTo>
                    <a:pt x="0" y="0"/>
                  </a:moveTo>
                  <a:cubicBezTo>
                    <a:pt x="0" y="286"/>
                    <a:pt x="36" y="553"/>
                    <a:pt x="107" y="83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7245289" y="3945156"/>
              <a:ext cx="28" cy="39651"/>
            </a:xfrm>
            <a:custGeom>
              <a:rect b="b" l="l" r="r" t="t"/>
              <a:pathLst>
                <a:path extrusionOk="0" fill="none" h="1125" w="1">
                  <a:moveTo>
                    <a:pt x="1" y="0"/>
                  </a:moveTo>
                  <a:lnTo>
                    <a:pt x="1" y="112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6558708" y="3977229"/>
              <a:ext cx="28" cy="42787"/>
            </a:xfrm>
            <a:custGeom>
              <a:rect b="b" l="l" r="r" t="t"/>
              <a:pathLst>
                <a:path extrusionOk="0" fill="none" h="1214" w="1">
                  <a:moveTo>
                    <a:pt x="0" y="0"/>
                  </a:moveTo>
                  <a:lnTo>
                    <a:pt x="0" y="12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6586123" y="3987908"/>
              <a:ext cx="6008" cy="32108"/>
            </a:xfrm>
            <a:custGeom>
              <a:rect b="b" l="l" r="r" t="t"/>
              <a:pathLst>
                <a:path extrusionOk="0" fill="none" h="911" w="215">
                  <a:moveTo>
                    <a:pt x="215" y="1"/>
                  </a:moveTo>
                  <a:cubicBezTo>
                    <a:pt x="143" y="304"/>
                    <a:pt x="72" y="607"/>
                    <a:pt x="1" y="91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6528779" y="3998623"/>
              <a:ext cx="6008" cy="26434"/>
            </a:xfrm>
            <a:custGeom>
              <a:rect b="b" l="l" r="r" t="t"/>
              <a:pathLst>
                <a:path extrusionOk="0" fill="none" h="750" w="215">
                  <a:moveTo>
                    <a:pt x="1" y="0"/>
                  </a:moveTo>
                  <a:cubicBezTo>
                    <a:pt x="72" y="250"/>
                    <a:pt x="143" y="500"/>
                    <a:pt x="215" y="74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6611552" y="4413033"/>
              <a:ext cx="28" cy="45325"/>
            </a:xfrm>
            <a:custGeom>
              <a:rect b="b" l="l" r="r" t="t"/>
              <a:pathLst>
                <a:path extrusionOk="0" fill="none" h="1286" w="1">
                  <a:moveTo>
                    <a:pt x="1" y="0"/>
                  </a:moveTo>
                  <a:lnTo>
                    <a:pt x="1"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634495" y="4426250"/>
              <a:ext cx="6511" cy="34611"/>
            </a:xfrm>
            <a:custGeom>
              <a:rect b="b" l="l" r="r" t="t"/>
              <a:pathLst>
                <a:path extrusionOk="0" fill="none" h="982" w="233">
                  <a:moveTo>
                    <a:pt x="0" y="981"/>
                  </a:moveTo>
                  <a:cubicBezTo>
                    <a:pt x="72" y="642"/>
                    <a:pt x="161" y="321"/>
                    <a:pt x="232"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6579136" y="4423713"/>
              <a:ext cx="6008" cy="34646"/>
            </a:xfrm>
            <a:custGeom>
              <a:rect b="b" l="l" r="r" t="t"/>
              <a:pathLst>
                <a:path extrusionOk="0" fill="none" h="983" w="215">
                  <a:moveTo>
                    <a:pt x="1" y="1"/>
                  </a:moveTo>
                  <a:cubicBezTo>
                    <a:pt x="72" y="322"/>
                    <a:pt x="144" y="661"/>
                    <a:pt x="215" y="982"/>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7535498" y="4674622"/>
              <a:ext cx="28" cy="45325"/>
            </a:xfrm>
            <a:custGeom>
              <a:rect b="b" l="l" r="r" t="t"/>
              <a:pathLst>
                <a:path extrusionOk="0" fill="none" h="1286" w="1">
                  <a:moveTo>
                    <a:pt x="0" y="1"/>
                  </a:moveTo>
                  <a:lnTo>
                    <a:pt x="0" y="1286"/>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558413" y="4687839"/>
              <a:ext cx="6511" cy="34611"/>
            </a:xfrm>
            <a:custGeom>
              <a:rect b="b" l="l" r="r" t="t"/>
              <a:pathLst>
                <a:path extrusionOk="0" fill="none" h="982" w="233">
                  <a:moveTo>
                    <a:pt x="1" y="982"/>
                  </a:moveTo>
                  <a:cubicBezTo>
                    <a:pt x="90" y="661"/>
                    <a:pt x="161" y="340"/>
                    <a:pt x="233"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7503585" y="4685336"/>
              <a:ext cx="6008" cy="35245"/>
            </a:xfrm>
            <a:custGeom>
              <a:rect b="b" l="l" r="r" t="t"/>
              <a:pathLst>
                <a:path extrusionOk="0" fill="none" h="1000" w="215">
                  <a:moveTo>
                    <a:pt x="0" y="0"/>
                  </a:moveTo>
                  <a:cubicBezTo>
                    <a:pt x="71" y="339"/>
                    <a:pt x="143" y="660"/>
                    <a:pt x="214" y="99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8076485" y="4645087"/>
              <a:ext cx="28" cy="45290"/>
            </a:xfrm>
            <a:custGeom>
              <a:rect b="b" l="l" r="r" t="t"/>
              <a:pathLst>
                <a:path extrusionOk="0" fill="none" h="1285" w="1">
                  <a:moveTo>
                    <a:pt x="0" y="0"/>
                  </a:moveTo>
                  <a:lnTo>
                    <a:pt x="0"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8099428" y="4658303"/>
              <a:ext cx="6511" cy="34611"/>
            </a:xfrm>
            <a:custGeom>
              <a:rect b="b" l="l" r="r" t="t"/>
              <a:pathLst>
                <a:path extrusionOk="0" fill="none" h="982" w="233">
                  <a:moveTo>
                    <a:pt x="0" y="981"/>
                  </a:moveTo>
                  <a:cubicBezTo>
                    <a:pt x="89" y="660"/>
                    <a:pt x="161" y="339"/>
                    <a:pt x="232"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8044572" y="4655766"/>
              <a:ext cx="6008" cy="35245"/>
            </a:xfrm>
            <a:custGeom>
              <a:rect b="b" l="l" r="r" t="t"/>
              <a:pathLst>
                <a:path extrusionOk="0" fill="none" h="1000" w="215">
                  <a:moveTo>
                    <a:pt x="0" y="1"/>
                  </a:moveTo>
                  <a:cubicBezTo>
                    <a:pt x="72" y="340"/>
                    <a:pt x="143" y="661"/>
                    <a:pt x="215" y="100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7637190" y="3798008"/>
              <a:ext cx="28" cy="45290"/>
            </a:xfrm>
            <a:custGeom>
              <a:rect b="b" l="l" r="r" t="t"/>
              <a:pathLst>
                <a:path extrusionOk="0" fill="none" h="1285" w="1">
                  <a:moveTo>
                    <a:pt x="1" y="0"/>
                  </a:moveTo>
                  <a:lnTo>
                    <a:pt x="1"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7660133" y="3811190"/>
              <a:ext cx="6511" cy="34646"/>
            </a:xfrm>
            <a:custGeom>
              <a:rect b="b" l="l" r="r" t="t"/>
              <a:pathLst>
                <a:path extrusionOk="0" fill="none" h="983" w="233">
                  <a:moveTo>
                    <a:pt x="1" y="982"/>
                  </a:moveTo>
                  <a:cubicBezTo>
                    <a:pt x="90" y="661"/>
                    <a:pt x="161" y="322"/>
                    <a:pt x="233"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7605305" y="3808687"/>
              <a:ext cx="6008" cy="35245"/>
            </a:xfrm>
            <a:custGeom>
              <a:rect b="b" l="l" r="r" t="t"/>
              <a:pathLst>
                <a:path extrusionOk="0" fill="none" h="1000" w="215">
                  <a:moveTo>
                    <a:pt x="0" y="1"/>
                  </a:moveTo>
                  <a:lnTo>
                    <a:pt x="214" y="100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7264236" y="4345751"/>
              <a:ext cx="28" cy="45924"/>
            </a:xfrm>
            <a:custGeom>
              <a:rect b="b" l="l" r="r" t="t"/>
              <a:pathLst>
                <a:path extrusionOk="0" fill="none" h="1303" w="1">
                  <a:moveTo>
                    <a:pt x="1" y="0"/>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7287179" y="4358932"/>
              <a:ext cx="6511" cy="35280"/>
            </a:xfrm>
            <a:custGeom>
              <a:rect b="b" l="l" r="r" t="t"/>
              <a:pathLst>
                <a:path extrusionOk="0" fill="none" h="1001" w="233">
                  <a:moveTo>
                    <a:pt x="0" y="1000"/>
                  </a:moveTo>
                  <a:cubicBezTo>
                    <a:pt x="90" y="661"/>
                    <a:pt x="161" y="340"/>
                    <a:pt x="232"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7232323" y="4356430"/>
              <a:ext cx="6008" cy="35245"/>
            </a:xfrm>
            <a:custGeom>
              <a:rect b="b" l="l" r="r" t="t"/>
              <a:pathLst>
                <a:path extrusionOk="0" fill="none" h="1000" w="215">
                  <a:moveTo>
                    <a:pt x="1" y="1"/>
                  </a:moveTo>
                  <a:cubicBezTo>
                    <a:pt x="72" y="340"/>
                    <a:pt x="143" y="661"/>
                    <a:pt x="215" y="100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6959076" y="4730591"/>
              <a:ext cx="28" cy="45959"/>
            </a:xfrm>
            <a:custGeom>
              <a:rect b="b" l="l" r="r" t="t"/>
              <a:pathLst>
                <a:path extrusionOk="0" fill="none" h="1304" w="1">
                  <a:moveTo>
                    <a:pt x="1" y="1"/>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6982019" y="4744442"/>
              <a:ext cx="6511" cy="34611"/>
            </a:xfrm>
            <a:custGeom>
              <a:rect b="b" l="l" r="r" t="t"/>
              <a:pathLst>
                <a:path extrusionOk="0" fill="none" h="982" w="233">
                  <a:moveTo>
                    <a:pt x="1" y="982"/>
                  </a:moveTo>
                  <a:lnTo>
                    <a:pt x="233"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6927191" y="4741940"/>
              <a:ext cx="6008" cy="34611"/>
            </a:xfrm>
            <a:custGeom>
              <a:rect b="b" l="l" r="r" t="t"/>
              <a:pathLst>
                <a:path extrusionOk="0" fill="none" h="982" w="215">
                  <a:moveTo>
                    <a:pt x="0" y="0"/>
                  </a:moveTo>
                  <a:lnTo>
                    <a:pt x="214" y="98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7688050" y="4260211"/>
              <a:ext cx="28" cy="45959"/>
            </a:xfrm>
            <a:custGeom>
              <a:rect b="b" l="l" r="r" t="t"/>
              <a:pathLst>
                <a:path extrusionOk="0" fill="none" h="1304" w="1">
                  <a:moveTo>
                    <a:pt x="1" y="1"/>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7710993" y="4273428"/>
              <a:ext cx="6511" cy="35245"/>
            </a:xfrm>
            <a:custGeom>
              <a:rect b="b" l="l" r="r" t="t"/>
              <a:pathLst>
                <a:path extrusionOk="0" fill="none" h="1000" w="233">
                  <a:moveTo>
                    <a:pt x="1" y="1000"/>
                  </a:moveTo>
                  <a:cubicBezTo>
                    <a:pt x="90" y="660"/>
                    <a:pt x="161" y="339"/>
                    <a:pt x="233"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7656137" y="4270890"/>
              <a:ext cx="6036" cy="35280"/>
            </a:xfrm>
            <a:custGeom>
              <a:rect b="b" l="l" r="r" t="t"/>
              <a:pathLst>
                <a:path extrusionOk="0" fill="none" h="1001" w="216">
                  <a:moveTo>
                    <a:pt x="1" y="1"/>
                  </a:moveTo>
                  <a:lnTo>
                    <a:pt x="215" y="100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8177199" y="3772209"/>
              <a:ext cx="11485" cy="35879"/>
            </a:xfrm>
            <a:custGeom>
              <a:rect b="b" l="l" r="r" t="t"/>
              <a:pathLst>
                <a:path extrusionOk="0" fill="none" h="1018" w="411">
                  <a:moveTo>
                    <a:pt x="1" y="1"/>
                  </a:moveTo>
                  <a:cubicBezTo>
                    <a:pt x="215" y="304"/>
                    <a:pt x="340" y="643"/>
                    <a:pt x="411" y="101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8207603" y="3743907"/>
              <a:ext cx="3521" cy="67318"/>
            </a:xfrm>
            <a:custGeom>
              <a:rect b="b" l="l" r="r" t="t"/>
              <a:pathLst>
                <a:path extrusionOk="0" fill="none" h="1910" w="126">
                  <a:moveTo>
                    <a:pt x="1" y="1"/>
                  </a:moveTo>
                  <a:cubicBezTo>
                    <a:pt x="37" y="625"/>
                    <a:pt x="72" y="1268"/>
                    <a:pt x="126" y="191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8231049" y="3779152"/>
              <a:ext cx="28" cy="28302"/>
            </a:xfrm>
            <a:custGeom>
              <a:rect b="b" l="l" r="r" t="t"/>
              <a:pathLst>
                <a:path extrusionOk="0" fill="none" h="803" w="1">
                  <a:moveTo>
                    <a:pt x="1" y="0"/>
                  </a:moveTo>
                  <a:lnTo>
                    <a:pt x="1" y="8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3534109" y="4784058"/>
              <a:ext cx="3521" cy="35879"/>
            </a:xfrm>
            <a:custGeom>
              <a:rect b="b" l="l" r="r" t="t"/>
              <a:pathLst>
                <a:path extrusionOk="0" fill="none" h="1018" w="126">
                  <a:moveTo>
                    <a:pt x="1" y="1"/>
                  </a:moveTo>
                  <a:cubicBezTo>
                    <a:pt x="54" y="340"/>
                    <a:pt x="90" y="679"/>
                    <a:pt x="126" y="101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3556549" y="4751985"/>
              <a:ext cx="4024" cy="61044"/>
            </a:xfrm>
            <a:custGeom>
              <a:rect b="b" l="l" r="r" t="t"/>
              <a:pathLst>
                <a:path extrusionOk="0" fill="none" h="1732" w="144">
                  <a:moveTo>
                    <a:pt x="1" y="1"/>
                  </a:moveTo>
                  <a:cubicBezTo>
                    <a:pt x="54" y="572"/>
                    <a:pt x="90" y="1160"/>
                    <a:pt x="143" y="173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8101915" y="4221230"/>
              <a:ext cx="5505" cy="35879"/>
            </a:xfrm>
            <a:custGeom>
              <a:rect b="b" l="l" r="r" t="t"/>
              <a:pathLst>
                <a:path extrusionOk="0" fill="none" h="1018" w="197">
                  <a:moveTo>
                    <a:pt x="0" y="0"/>
                  </a:moveTo>
                  <a:cubicBezTo>
                    <a:pt x="54" y="339"/>
                    <a:pt x="125" y="678"/>
                    <a:pt x="197" y="10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8129329" y="4185386"/>
              <a:ext cx="3018" cy="74860"/>
            </a:xfrm>
            <a:custGeom>
              <a:rect b="b" l="l" r="r" t="t"/>
              <a:pathLst>
                <a:path extrusionOk="0" fill="none" h="2124" w="108">
                  <a:moveTo>
                    <a:pt x="1" y="0"/>
                  </a:moveTo>
                  <a:lnTo>
                    <a:pt x="108" y="212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8158252" y="4221230"/>
              <a:ext cx="28" cy="35879"/>
            </a:xfrm>
            <a:custGeom>
              <a:rect b="b" l="l" r="r" t="t"/>
              <a:pathLst>
                <a:path extrusionOk="0" fill="none" h="1018" w="1">
                  <a:moveTo>
                    <a:pt x="1" y="0"/>
                  </a:moveTo>
                  <a:lnTo>
                    <a:pt x="1" y="101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6857385" y="4153313"/>
              <a:ext cx="28" cy="32108"/>
            </a:xfrm>
            <a:custGeom>
              <a:rect b="b" l="l" r="r" t="t"/>
              <a:pathLst>
                <a:path extrusionOk="0" fill="none" h="911" w="1">
                  <a:moveTo>
                    <a:pt x="0" y="910"/>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6882312" y="4131919"/>
              <a:ext cx="3996" cy="42823"/>
            </a:xfrm>
            <a:custGeom>
              <a:rect b="b" l="l" r="r" t="t"/>
              <a:pathLst>
                <a:path extrusionOk="0" fill="none" h="1215" w="143">
                  <a:moveTo>
                    <a:pt x="18" y="1"/>
                  </a:moveTo>
                  <a:cubicBezTo>
                    <a:pt x="0" y="411"/>
                    <a:pt x="36" y="821"/>
                    <a:pt x="143" y="1214"/>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5769402" y="4741305"/>
              <a:ext cx="28" cy="42787"/>
            </a:xfrm>
            <a:custGeom>
              <a:rect b="b" l="l" r="r" t="t"/>
              <a:pathLst>
                <a:path extrusionOk="0" fill="none" h="1214" w="1">
                  <a:moveTo>
                    <a:pt x="0" y="0"/>
                  </a:moveTo>
                  <a:lnTo>
                    <a:pt x="0" y="12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5794832" y="4723683"/>
              <a:ext cx="28" cy="60410"/>
            </a:xfrm>
            <a:custGeom>
              <a:rect b="b" l="l" r="r" t="t"/>
              <a:pathLst>
                <a:path extrusionOk="0" fill="none" h="1714" w="1">
                  <a:moveTo>
                    <a:pt x="0" y="1"/>
                  </a:moveTo>
                  <a:lnTo>
                    <a:pt x="0" y="17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5941906" y="4937514"/>
              <a:ext cx="9026" cy="28337"/>
            </a:xfrm>
            <a:custGeom>
              <a:rect b="b" l="l" r="r" t="t"/>
              <a:pathLst>
                <a:path extrusionOk="0" fill="none" h="804" w="323">
                  <a:moveTo>
                    <a:pt x="1" y="0"/>
                  </a:moveTo>
                  <a:cubicBezTo>
                    <a:pt x="108" y="268"/>
                    <a:pt x="215" y="535"/>
                    <a:pt x="322" y="80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5972842" y="4901670"/>
              <a:ext cx="28" cy="61009"/>
            </a:xfrm>
            <a:custGeom>
              <a:rect b="b" l="l" r="r" t="t"/>
              <a:pathLst>
                <a:path extrusionOk="0" fill="none" h="1731" w="1">
                  <a:moveTo>
                    <a:pt x="0" y="1731"/>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5995281" y="4930571"/>
              <a:ext cx="3493" cy="39051"/>
            </a:xfrm>
            <a:custGeom>
              <a:rect b="b" l="l" r="r" t="t"/>
              <a:pathLst>
                <a:path extrusionOk="0" fill="none" h="1108" w="125">
                  <a:moveTo>
                    <a:pt x="0" y="1107"/>
                  </a:moveTo>
                  <a:cubicBezTo>
                    <a:pt x="36" y="732"/>
                    <a:pt x="89" y="376"/>
                    <a:pt x="125"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5463740" y="4185386"/>
              <a:ext cx="5533" cy="35879"/>
            </a:xfrm>
            <a:custGeom>
              <a:rect b="b" l="l" r="r" t="t"/>
              <a:pathLst>
                <a:path extrusionOk="0" fill="none" h="1018" w="198">
                  <a:moveTo>
                    <a:pt x="19" y="0"/>
                  </a:moveTo>
                  <a:cubicBezTo>
                    <a:pt x="1" y="357"/>
                    <a:pt x="54" y="714"/>
                    <a:pt x="197" y="10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5500152" y="4160856"/>
              <a:ext cx="3521" cy="60410"/>
            </a:xfrm>
            <a:custGeom>
              <a:rect b="b" l="l" r="r" t="t"/>
              <a:pathLst>
                <a:path extrusionOk="0" fill="none" h="1714" w="126">
                  <a:moveTo>
                    <a:pt x="0" y="0"/>
                  </a:moveTo>
                  <a:cubicBezTo>
                    <a:pt x="36" y="571"/>
                    <a:pt x="90" y="1142"/>
                    <a:pt x="125" y="171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5528069" y="4178478"/>
              <a:ext cx="4024" cy="39016"/>
            </a:xfrm>
            <a:custGeom>
              <a:rect b="b" l="l" r="r" t="t"/>
              <a:pathLst>
                <a:path extrusionOk="0" fill="none" h="1107" w="144">
                  <a:moveTo>
                    <a:pt x="54" y="1106"/>
                  </a:moveTo>
                  <a:cubicBezTo>
                    <a:pt x="1" y="732"/>
                    <a:pt x="36" y="357"/>
                    <a:pt x="143"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5837197" y="3960875"/>
              <a:ext cx="4024" cy="39651"/>
            </a:xfrm>
            <a:custGeom>
              <a:rect b="b" l="l" r="r" t="t"/>
              <a:pathLst>
                <a:path extrusionOk="0" fill="none" h="1125" w="144">
                  <a:moveTo>
                    <a:pt x="1" y="1"/>
                  </a:moveTo>
                  <a:cubicBezTo>
                    <a:pt x="108" y="357"/>
                    <a:pt x="144" y="750"/>
                    <a:pt x="108" y="1125"/>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5860642" y="3946425"/>
              <a:ext cx="5505" cy="53467"/>
            </a:xfrm>
            <a:custGeom>
              <a:rect b="b" l="l" r="r" t="t"/>
              <a:pathLst>
                <a:path extrusionOk="0" fill="none" h="1517" w="197">
                  <a:moveTo>
                    <a:pt x="1" y="0"/>
                  </a:moveTo>
                  <a:cubicBezTo>
                    <a:pt x="72" y="518"/>
                    <a:pt x="125" y="1017"/>
                    <a:pt x="197" y="15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6510336" y="3654632"/>
              <a:ext cx="7517" cy="42787"/>
            </a:xfrm>
            <a:custGeom>
              <a:rect b="b" l="l" r="r" t="t"/>
              <a:pathLst>
                <a:path extrusionOk="0" fill="none" h="1214" w="269">
                  <a:moveTo>
                    <a:pt x="1" y="0"/>
                  </a:moveTo>
                  <a:cubicBezTo>
                    <a:pt x="90" y="393"/>
                    <a:pt x="179" y="803"/>
                    <a:pt x="268" y="121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6539762" y="3625695"/>
              <a:ext cx="2515" cy="64816"/>
            </a:xfrm>
            <a:custGeom>
              <a:rect b="b" l="l" r="r" t="t"/>
              <a:pathLst>
                <a:path extrusionOk="0" fill="none" h="1839" w="90">
                  <a:moveTo>
                    <a:pt x="54" y="0"/>
                  </a:moveTo>
                  <a:cubicBezTo>
                    <a:pt x="0" y="625"/>
                    <a:pt x="18" y="1232"/>
                    <a:pt x="89" y="183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4800102" y="4057094"/>
              <a:ext cx="28" cy="42787"/>
            </a:xfrm>
            <a:custGeom>
              <a:rect b="b" l="l" r="r" t="t"/>
              <a:pathLst>
                <a:path extrusionOk="0" fill="none" h="1214" w="1">
                  <a:moveTo>
                    <a:pt x="0" y="1214"/>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4833999" y="4053957"/>
              <a:ext cx="28" cy="49695"/>
            </a:xfrm>
            <a:custGeom>
              <a:rect b="b" l="l" r="r" t="t"/>
              <a:pathLst>
                <a:path extrusionOk="0" fill="none" h="1410" w="1">
                  <a:moveTo>
                    <a:pt x="1" y="1410"/>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4913279" y="4563318"/>
              <a:ext cx="28" cy="39016"/>
            </a:xfrm>
            <a:custGeom>
              <a:rect b="b" l="l" r="r" t="t"/>
              <a:pathLst>
                <a:path extrusionOk="0" fill="none" h="1107" w="1">
                  <a:moveTo>
                    <a:pt x="1" y="1107"/>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4941699" y="4527474"/>
              <a:ext cx="28" cy="71724"/>
            </a:xfrm>
            <a:custGeom>
              <a:rect b="b" l="l" r="r" t="t"/>
              <a:pathLst>
                <a:path extrusionOk="0" fill="none" h="2035" w="1">
                  <a:moveTo>
                    <a:pt x="1" y="2035"/>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4975596" y="4574033"/>
              <a:ext cx="28" cy="32108"/>
            </a:xfrm>
            <a:custGeom>
              <a:rect b="b" l="l" r="r" t="t"/>
              <a:pathLst>
                <a:path extrusionOk="0" fill="none" h="911" w="1">
                  <a:moveTo>
                    <a:pt x="1" y="910"/>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4410185" y="4623693"/>
              <a:ext cx="28" cy="39651"/>
            </a:xfrm>
            <a:custGeom>
              <a:rect b="b" l="l" r="r" t="t"/>
              <a:pathLst>
                <a:path extrusionOk="0" fill="none" h="1125" w="1">
                  <a:moveTo>
                    <a:pt x="0" y="1"/>
                  </a:moveTo>
                  <a:lnTo>
                    <a:pt x="0" y="112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4441092" y="4609877"/>
              <a:ext cx="28" cy="53467"/>
            </a:xfrm>
            <a:custGeom>
              <a:rect b="b" l="l" r="r" t="t"/>
              <a:pathLst>
                <a:path extrusionOk="0" fill="none" h="1517" w="1">
                  <a:moveTo>
                    <a:pt x="1" y="0"/>
                  </a:moveTo>
                  <a:lnTo>
                    <a:pt x="1" y="151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4669962" y="4898498"/>
              <a:ext cx="28" cy="39051"/>
            </a:xfrm>
            <a:custGeom>
              <a:rect b="b" l="l" r="r" t="t"/>
              <a:pathLst>
                <a:path extrusionOk="0" fill="none" h="1108" w="1">
                  <a:moveTo>
                    <a:pt x="0" y="1"/>
                  </a:moveTo>
                  <a:lnTo>
                    <a:pt x="0" y="110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4701372" y="4862654"/>
              <a:ext cx="28" cy="75495"/>
            </a:xfrm>
            <a:custGeom>
              <a:rect b="b" l="l" r="r" t="t"/>
              <a:pathLst>
                <a:path extrusionOk="0" fill="none" h="2142" w="1">
                  <a:moveTo>
                    <a:pt x="0" y="1"/>
                  </a:moveTo>
                  <a:lnTo>
                    <a:pt x="0" y="2142"/>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4737756" y="4898498"/>
              <a:ext cx="28" cy="32743"/>
            </a:xfrm>
            <a:custGeom>
              <a:rect b="b" l="l" r="r" t="t"/>
              <a:pathLst>
                <a:path extrusionOk="0" fill="none" h="929" w="1">
                  <a:moveTo>
                    <a:pt x="1" y="1"/>
                  </a:moveTo>
                  <a:lnTo>
                    <a:pt x="1" y="929"/>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3720586" y="4531245"/>
              <a:ext cx="28" cy="35879"/>
            </a:xfrm>
            <a:custGeom>
              <a:rect b="b" l="l" r="r" t="t"/>
              <a:pathLst>
                <a:path extrusionOk="0" fill="none" h="1018" w="1">
                  <a:moveTo>
                    <a:pt x="1" y="1"/>
                  </a:moveTo>
                  <a:lnTo>
                    <a:pt x="1" y="1018"/>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3754512" y="4502943"/>
              <a:ext cx="28" cy="71724"/>
            </a:xfrm>
            <a:custGeom>
              <a:rect b="b" l="l" r="r" t="t"/>
              <a:pathLst>
                <a:path extrusionOk="0" fill="none" h="2035" w="1">
                  <a:moveTo>
                    <a:pt x="0" y="1"/>
                  </a:moveTo>
                  <a:lnTo>
                    <a:pt x="0" y="203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3842259" y="4798508"/>
              <a:ext cx="28" cy="42823"/>
            </a:xfrm>
            <a:custGeom>
              <a:rect b="b" l="l" r="r" t="t"/>
              <a:pathLst>
                <a:path extrusionOk="0" fill="none" h="1215" w="1">
                  <a:moveTo>
                    <a:pt x="1" y="1214"/>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
            <p:cNvSpPr/>
            <p:nvPr/>
          </p:nvSpPr>
          <p:spPr>
            <a:xfrm>
              <a:off x="3876156" y="4780921"/>
              <a:ext cx="28" cy="56639"/>
            </a:xfrm>
            <a:custGeom>
              <a:rect b="b" l="l" r="r" t="t"/>
              <a:pathLst>
                <a:path extrusionOk="0" fill="none" h="1607" w="1">
                  <a:moveTo>
                    <a:pt x="1" y="1606"/>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3927016" y="4809223"/>
              <a:ext cx="28" cy="39016"/>
            </a:xfrm>
            <a:custGeom>
              <a:rect b="b" l="l" r="r" t="t"/>
              <a:pathLst>
                <a:path extrusionOk="0" fill="none" h="1107" w="1">
                  <a:moveTo>
                    <a:pt x="1" y="1106"/>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 name="Google Shape;82;p2"/>
          <p:cNvGrpSpPr/>
          <p:nvPr/>
        </p:nvGrpSpPr>
        <p:grpSpPr>
          <a:xfrm>
            <a:off x="-294213" y="3788762"/>
            <a:ext cx="2014630" cy="1630670"/>
            <a:chOff x="-294213" y="3788762"/>
            <a:chExt cx="2014630" cy="1630670"/>
          </a:xfrm>
        </p:grpSpPr>
        <p:sp>
          <p:nvSpPr>
            <p:cNvPr id="83" name="Google Shape;83;p2"/>
            <p:cNvSpPr/>
            <p:nvPr/>
          </p:nvSpPr>
          <p:spPr>
            <a:xfrm>
              <a:off x="-294213" y="3788762"/>
              <a:ext cx="2014630" cy="1630670"/>
            </a:xfrm>
            <a:custGeom>
              <a:rect b="b" l="l" r="r" t="t"/>
              <a:pathLst>
                <a:path extrusionOk="0" h="48870" w="60377">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165702" y="4162058"/>
              <a:ext cx="1115616" cy="1133350"/>
            </a:xfrm>
            <a:custGeom>
              <a:rect b="b" l="l" r="r" t="t"/>
              <a:pathLst>
                <a:path extrusionOk="0" h="21601" w="21263">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 name="Google Shape;85;p2"/>
          <p:cNvGrpSpPr/>
          <p:nvPr/>
        </p:nvGrpSpPr>
        <p:grpSpPr>
          <a:xfrm>
            <a:off x="1834475" y="4647288"/>
            <a:ext cx="1315910" cy="449738"/>
            <a:chOff x="1834475" y="4647288"/>
            <a:chExt cx="1315910" cy="449738"/>
          </a:xfrm>
        </p:grpSpPr>
        <p:sp>
          <p:nvSpPr>
            <p:cNvPr id="86" name="Google Shape;86;p2"/>
            <p:cNvSpPr/>
            <p:nvPr/>
          </p:nvSpPr>
          <p:spPr>
            <a:xfrm>
              <a:off x="1834475" y="4662775"/>
              <a:ext cx="465125" cy="25850"/>
            </a:xfrm>
            <a:custGeom>
              <a:rect b="b" l="l" r="r" t="t"/>
              <a:pathLst>
                <a:path extrusionOk="0" h="1034" w="18605">
                  <a:moveTo>
                    <a:pt x="0" y="0"/>
                  </a:moveTo>
                  <a:cubicBezTo>
                    <a:pt x="5885" y="1963"/>
                    <a:pt x="12401" y="454"/>
                    <a:pt x="18605" y="454"/>
                  </a:cubicBezTo>
                </a:path>
              </a:pathLst>
            </a:custGeom>
            <a:noFill/>
            <a:ln cap="flat" cmpd="sng" w="9525">
              <a:solidFill>
                <a:schemeClr val="dk2"/>
              </a:solidFill>
              <a:prstDash val="solid"/>
              <a:round/>
              <a:headEnd len="med" w="med" type="none"/>
              <a:tailEnd len="med" w="med" type="none"/>
            </a:ln>
          </p:spPr>
        </p:sp>
        <p:sp>
          <p:nvSpPr>
            <p:cNvPr id="87" name="Google Shape;87;p2"/>
            <p:cNvSpPr/>
            <p:nvPr/>
          </p:nvSpPr>
          <p:spPr>
            <a:xfrm>
              <a:off x="1981950" y="5071175"/>
              <a:ext cx="465125" cy="25850"/>
            </a:xfrm>
            <a:custGeom>
              <a:rect b="b" l="l" r="r" t="t"/>
              <a:pathLst>
                <a:path extrusionOk="0" h="1034" w="18605">
                  <a:moveTo>
                    <a:pt x="0" y="0"/>
                  </a:moveTo>
                  <a:cubicBezTo>
                    <a:pt x="5885" y="1963"/>
                    <a:pt x="12401" y="454"/>
                    <a:pt x="18605" y="454"/>
                  </a:cubicBezTo>
                </a:path>
              </a:pathLst>
            </a:custGeom>
            <a:noFill/>
            <a:ln cap="flat" cmpd="sng" w="9525">
              <a:solidFill>
                <a:schemeClr val="dk2"/>
              </a:solidFill>
              <a:prstDash val="solid"/>
              <a:round/>
              <a:headEnd len="med" w="med" type="none"/>
              <a:tailEnd len="med" w="med" type="none"/>
            </a:ln>
          </p:spPr>
        </p:sp>
        <p:sp>
          <p:nvSpPr>
            <p:cNvPr id="88" name="Google Shape;88;p2"/>
            <p:cNvSpPr/>
            <p:nvPr/>
          </p:nvSpPr>
          <p:spPr>
            <a:xfrm>
              <a:off x="2844100" y="4647288"/>
              <a:ext cx="306285" cy="25850"/>
            </a:xfrm>
            <a:custGeom>
              <a:rect b="b" l="l" r="r" t="t"/>
              <a:pathLst>
                <a:path extrusionOk="0" h="1034" w="18605">
                  <a:moveTo>
                    <a:pt x="0" y="0"/>
                  </a:moveTo>
                  <a:cubicBezTo>
                    <a:pt x="5885" y="1963"/>
                    <a:pt x="12401" y="454"/>
                    <a:pt x="18605" y="454"/>
                  </a:cubicBezTo>
                </a:path>
              </a:pathLst>
            </a:custGeom>
            <a:noFill/>
            <a:ln cap="flat" cmpd="sng" w="9525">
              <a:solidFill>
                <a:schemeClr val="dk2"/>
              </a:solidFill>
              <a:prstDash val="solid"/>
              <a:round/>
              <a:headEnd len="med" w="med" type="none"/>
              <a:tailEnd len="med" w="med" type="none"/>
            </a:ln>
          </p:spPr>
        </p:sp>
        <p:sp>
          <p:nvSpPr>
            <p:cNvPr id="89" name="Google Shape;89;p2"/>
            <p:cNvSpPr/>
            <p:nvPr/>
          </p:nvSpPr>
          <p:spPr>
            <a:xfrm>
              <a:off x="2447075" y="4787575"/>
              <a:ext cx="193492" cy="25850"/>
            </a:xfrm>
            <a:custGeom>
              <a:rect b="b" l="l" r="r" t="t"/>
              <a:pathLst>
                <a:path extrusionOk="0" h="1034" w="18605">
                  <a:moveTo>
                    <a:pt x="0" y="0"/>
                  </a:moveTo>
                  <a:cubicBezTo>
                    <a:pt x="5885" y="1963"/>
                    <a:pt x="12401" y="454"/>
                    <a:pt x="18605" y="454"/>
                  </a:cubicBezTo>
                </a:path>
              </a:pathLst>
            </a:custGeom>
            <a:noFill/>
            <a:ln cap="flat" cmpd="sng" w="9525">
              <a:solidFill>
                <a:schemeClr val="dk2"/>
              </a:solidFill>
              <a:prstDash val="solid"/>
              <a:round/>
              <a:headEnd len="med" w="med" type="none"/>
              <a:tailEnd len="med" w="med" type="none"/>
            </a:ln>
          </p:spPr>
        </p:sp>
        <p:sp>
          <p:nvSpPr>
            <p:cNvPr id="90" name="Google Shape;90;p2"/>
            <p:cNvSpPr/>
            <p:nvPr/>
          </p:nvSpPr>
          <p:spPr>
            <a:xfrm>
              <a:off x="2745482" y="4901650"/>
              <a:ext cx="98606" cy="25850"/>
            </a:xfrm>
            <a:custGeom>
              <a:rect b="b" l="l" r="r" t="t"/>
              <a:pathLst>
                <a:path extrusionOk="0" h="1034" w="18605">
                  <a:moveTo>
                    <a:pt x="0" y="0"/>
                  </a:moveTo>
                  <a:cubicBezTo>
                    <a:pt x="5885" y="1963"/>
                    <a:pt x="12401" y="454"/>
                    <a:pt x="18605" y="454"/>
                  </a:cubicBezTo>
                </a:path>
              </a:pathLst>
            </a:custGeom>
            <a:noFill/>
            <a:ln cap="flat" cmpd="sng" w="9525">
              <a:solidFill>
                <a:schemeClr val="dk2"/>
              </a:solidFill>
              <a:prstDash val="solid"/>
              <a:round/>
              <a:headEnd len="med" w="med" type="none"/>
              <a:tailEnd len="med" w="med" type="none"/>
            </a:ln>
          </p:spPr>
        </p:sp>
        <p:sp>
          <p:nvSpPr>
            <p:cNvPr id="91" name="Google Shape;91;p2"/>
            <p:cNvSpPr/>
            <p:nvPr/>
          </p:nvSpPr>
          <p:spPr>
            <a:xfrm>
              <a:off x="2017732" y="4866975"/>
              <a:ext cx="98606" cy="25850"/>
            </a:xfrm>
            <a:custGeom>
              <a:rect b="b" l="l" r="r" t="t"/>
              <a:pathLst>
                <a:path extrusionOk="0" h="1034" w="18605">
                  <a:moveTo>
                    <a:pt x="0" y="0"/>
                  </a:moveTo>
                  <a:cubicBezTo>
                    <a:pt x="5885" y="1963"/>
                    <a:pt x="12401" y="454"/>
                    <a:pt x="18605" y="454"/>
                  </a:cubicBezTo>
                </a:path>
              </a:pathLst>
            </a:custGeom>
            <a:noFill/>
            <a:ln cap="flat" cmpd="sng" w="9525">
              <a:solidFill>
                <a:schemeClr val="dk2"/>
              </a:solidFill>
              <a:prstDash val="solid"/>
              <a:round/>
              <a:headEnd len="med" w="med" type="none"/>
              <a:tailEnd len="med" w="med" type="none"/>
            </a:ln>
          </p:spPr>
        </p:sp>
      </p:grpSp>
      <p:grpSp>
        <p:nvGrpSpPr>
          <p:cNvPr id="92" name="Google Shape;92;p2"/>
          <p:cNvGrpSpPr/>
          <p:nvPr/>
        </p:nvGrpSpPr>
        <p:grpSpPr>
          <a:xfrm>
            <a:off x="1710325" y="4254375"/>
            <a:ext cx="1791760" cy="101113"/>
            <a:chOff x="1710325" y="4254375"/>
            <a:chExt cx="1791760" cy="101113"/>
          </a:xfrm>
        </p:grpSpPr>
        <p:sp>
          <p:nvSpPr>
            <p:cNvPr id="93" name="Google Shape;93;p2"/>
            <p:cNvSpPr/>
            <p:nvPr/>
          </p:nvSpPr>
          <p:spPr>
            <a:xfrm>
              <a:off x="1710325" y="4254375"/>
              <a:ext cx="465125" cy="25850"/>
            </a:xfrm>
            <a:custGeom>
              <a:rect b="b" l="l" r="r" t="t"/>
              <a:pathLst>
                <a:path extrusionOk="0" h="1034" w="18605">
                  <a:moveTo>
                    <a:pt x="0" y="0"/>
                  </a:moveTo>
                  <a:cubicBezTo>
                    <a:pt x="5885" y="1963"/>
                    <a:pt x="12401" y="454"/>
                    <a:pt x="18605" y="454"/>
                  </a:cubicBezTo>
                </a:path>
              </a:pathLst>
            </a:custGeom>
            <a:noFill/>
            <a:ln cap="flat" cmpd="sng" w="9525">
              <a:solidFill>
                <a:schemeClr val="accent1"/>
              </a:solidFill>
              <a:prstDash val="solid"/>
              <a:round/>
              <a:headEnd len="med" w="med" type="none"/>
              <a:tailEnd len="med" w="med" type="none"/>
            </a:ln>
          </p:spPr>
        </p:sp>
        <p:sp>
          <p:nvSpPr>
            <p:cNvPr id="94" name="Google Shape;94;p2"/>
            <p:cNvSpPr/>
            <p:nvPr/>
          </p:nvSpPr>
          <p:spPr>
            <a:xfrm>
              <a:off x="3195800" y="4329638"/>
              <a:ext cx="306285" cy="25850"/>
            </a:xfrm>
            <a:custGeom>
              <a:rect b="b" l="l" r="r" t="t"/>
              <a:pathLst>
                <a:path extrusionOk="0" h="1034" w="18605">
                  <a:moveTo>
                    <a:pt x="0" y="0"/>
                  </a:moveTo>
                  <a:cubicBezTo>
                    <a:pt x="5885" y="1963"/>
                    <a:pt x="12401" y="454"/>
                    <a:pt x="18605" y="454"/>
                  </a:cubicBezTo>
                </a:path>
              </a:pathLst>
            </a:custGeom>
            <a:noFill/>
            <a:ln cap="flat" cmpd="sng" w="9525">
              <a:solidFill>
                <a:schemeClr val="accent1"/>
              </a:solidFill>
              <a:prstDash val="solid"/>
              <a:round/>
              <a:headEnd len="med" w="med" type="none"/>
              <a:tailEnd len="med" w="med" type="none"/>
            </a:ln>
          </p:spPr>
        </p:sp>
      </p:grpSp>
      <p:sp>
        <p:nvSpPr>
          <p:cNvPr id="95" name="Google Shape;95;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21" name="Shape 421"/>
        <p:cNvGrpSpPr/>
        <p:nvPr/>
      </p:nvGrpSpPr>
      <p:grpSpPr>
        <a:xfrm>
          <a:off x="0" y="0"/>
          <a:ext cx="0" cy="0"/>
          <a:chOff x="0" y="0"/>
          <a:chExt cx="0" cy="0"/>
        </a:xfrm>
      </p:grpSpPr>
      <p:sp>
        <p:nvSpPr>
          <p:cNvPr id="422" name="Google Shape;422;p11"/>
          <p:cNvSpPr txBox="1"/>
          <p:nvPr>
            <p:ph hasCustomPrompt="1" type="title"/>
          </p:nvPr>
        </p:nvSpPr>
        <p:spPr>
          <a:xfrm>
            <a:off x="1854900" y="539400"/>
            <a:ext cx="6576000" cy="1827600"/>
          </a:xfrm>
          <a:prstGeom prst="rect">
            <a:avLst/>
          </a:prstGeom>
        </p:spPr>
        <p:txBody>
          <a:bodyPr anchorCtr="0" anchor="ctr" bIns="91425" lIns="91425" spcFirstLastPara="1" rIns="91425" wrap="square" tIns="91425">
            <a:noAutofit/>
          </a:bodyPr>
          <a:lstStyle>
            <a:lvl1pPr lvl="0" algn="r">
              <a:spcBef>
                <a:spcPts val="0"/>
              </a:spcBef>
              <a:spcAft>
                <a:spcPts val="0"/>
              </a:spcAft>
              <a:buSzPts val="9600"/>
              <a:buNone/>
              <a:defRPr sz="1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23" name="Google Shape;423;p11"/>
          <p:cNvSpPr txBox="1"/>
          <p:nvPr>
            <p:ph idx="1" type="subTitle"/>
          </p:nvPr>
        </p:nvSpPr>
        <p:spPr>
          <a:xfrm>
            <a:off x="1854900" y="2366750"/>
            <a:ext cx="6576000" cy="497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8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grpSp>
        <p:nvGrpSpPr>
          <p:cNvPr id="424" name="Google Shape;424;p11"/>
          <p:cNvGrpSpPr/>
          <p:nvPr/>
        </p:nvGrpSpPr>
        <p:grpSpPr>
          <a:xfrm flipH="1">
            <a:off x="0" y="3409311"/>
            <a:ext cx="9143998" cy="1734302"/>
            <a:chOff x="0" y="2768725"/>
            <a:chExt cx="9143998" cy="2374780"/>
          </a:xfrm>
        </p:grpSpPr>
        <p:sp>
          <p:nvSpPr>
            <p:cNvPr id="425" name="Google Shape;425;p11"/>
            <p:cNvSpPr/>
            <p:nvPr/>
          </p:nvSpPr>
          <p:spPr>
            <a:xfrm>
              <a:off x="0" y="2768725"/>
              <a:ext cx="9143738" cy="2374768"/>
            </a:xfrm>
            <a:custGeom>
              <a:rect b="b" l="l" r="r" t="t"/>
              <a:pathLst>
                <a:path extrusionOk="0" h="73284" w="266232">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1"/>
            <p:cNvSpPr/>
            <p:nvPr/>
          </p:nvSpPr>
          <p:spPr>
            <a:xfrm>
              <a:off x="8918775" y="2948650"/>
              <a:ext cx="225224" cy="2194855"/>
            </a:xfrm>
            <a:custGeom>
              <a:rect b="b" l="l" r="r" t="t"/>
              <a:pathLst>
                <a:path extrusionOk="0" h="67732" w="8941">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1"/>
            <p:cNvSpPr/>
            <p:nvPr/>
          </p:nvSpPr>
          <p:spPr>
            <a:xfrm>
              <a:off x="6889350" y="2901225"/>
              <a:ext cx="1858292" cy="2242264"/>
            </a:xfrm>
            <a:custGeom>
              <a:rect b="b" l="l" r="r" t="t"/>
              <a:pathLst>
                <a:path extrusionOk="0" h="69195" w="55331">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1"/>
            <p:cNvSpPr/>
            <p:nvPr/>
          </p:nvSpPr>
          <p:spPr>
            <a:xfrm>
              <a:off x="3725371" y="2844002"/>
              <a:ext cx="4672672" cy="2299491"/>
            </a:xfrm>
            <a:custGeom>
              <a:rect b="b" l="l" r="r" t="t"/>
              <a:pathLst>
                <a:path extrusionOk="0" h="70961" w="136051">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1"/>
            <p:cNvSpPr/>
            <p:nvPr/>
          </p:nvSpPr>
          <p:spPr>
            <a:xfrm>
              <a:off x="116433" y="2803528"/>
              <a:ext cx="7771037" cy="2339965"/>
            </a:xfrm>
            <a:custGeom>
              <a:rect b="b" l="l" r="r" t="t"/>
              <a:pathLst>
                <a:path extrusionOk="0" h="72210" w="226264">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1"/>
            <p:cNvSpPr/>
            <p:nvPr/>
          </p:nvSpPr>
          <p:spPr>
            <a:xfrm>
              <a:off x="0" y="2768725"/>
              <a:ext cx="7014829" cy="1817953"/>
            </a:xfrm>
            <a:custGeom>
              <a:rect b="b" l="l" r="r" t="t"/>
              <a:pathLst>
                <a:path extrusionOk="0" h="56101" w="204246">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1" name="Google Shape;431;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432" name="Shape 432"/>
        <p:cNvGrpSpPr/>
        <p:nvPr/>
      </p:nvGrpSpPr>
      <p:grpSpPr>
        <a:xfrm>
          <a:off x="0" y="0"/>
          <a:ext cx="0" cy="0"/>
          <a:chOff x="0" y="0"/>
          <a:chExt cx="0" cy="0"/>
        </a:xfrm>
      </p:grpSpPr>
      <p:sp>
        <p:nvSpPr>
          <p:cNvPr id="433" name="Google Shape;433;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434" name="Shape 434"/>
        <p:cNvGrpSpPr/>
        <p:nvPr/>
      </p:nvGrpSpPr>
      <p:grpSpPr>
        <a:xfrm>
          <a:off x="0" y="0"/>
          <a:ext cx="0" cy="0"/>
          <a:chOff x="0" y="0"/>
          <a:chExt cx="0" cy="0"/>
        </a:xfrm>
      </p:grpSpPr>
      <p:sp>
        <p:nvSpPr>
          <p:cNvPr id="435" name="Google Shape;435;p13"/>
          <p:cNvSpPr txBox="1"/>
          <p:nvPr>
            <p:ph type="title"/>
          </p:nvPr>
        </p:nvSpPr>
        <p:spPr>
          <a:xfrm>
            <a:off x="720000" y="532347"/>
            <a:ext cx="77109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36" name="Google Shape;436;p13"/>
          <p:cNvSpPr txBox="1"/>
          <p:nvPr>
            <p:ph idx="2" type="title"/>
          </p:nvPr>
        </p:nvSpPr>
        <p:spPr>
          <a:xfrm>
            <a:off x="1482000" y="1489000"/>
            <a:ext cx="2503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37" name="Google Shape;437;p13"/>
          <p:cNvSpPr txBox="1"/>
          <p:nvPr>
            <p:ph idx="1" type="subTitle"/>
          </p:nvPr>
        </p:nvSpPr>
        <p:spPr>
          <a:xfrm>
            <a:off x="1482000" y="2016700"/>
            <a:ext cx="25032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38" name="Google Shape;438;p13"/>
          <p:cNvSpPr txBox="1"/>
          <p:nvPr>
            <p:ph idx="3" type="title"/>
          </p:nvPr>
        </p:nvSpPr>
        <p:spPr>
          <a:xfrm>
            <a:off x="5048530" y="1489000"/>
            <a:ext cx="2503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39" name="Google Shape;439;p13"/>
          <p:cNvSpPr txBox="1"/>
          <p:nvPr>
            <p:ph idx="4" type="subTitle"/>
          </p:nvPr>
        </p:nvSpPr>
        <p:spPr>
          <a:xfrm>
            <a:off x="5048530" y="2016700"/>
            <a:ext cx="25032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40" name="Google Shape;440;p13"/>
          <p:cNvSpPr txBox="1"/>
          <p:nvPr>
            <p:ph idx="5" type="title"/>
          </p:nvPr>
        </p:nvSpPr>
        <p:spPr>
          <a:xfrm>
            <a:off x="1482000" y="2922400"/>
            <a:ext cx="2503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41" name="Google Shape;441;p13"/>
          <p:cNvSpPr txBox="1"/>
          <p:nvPr>
            <p:ph idx="6" type="subTitle"/>
          </p:nvPr>
        </p:nvSpPr>
        <p:spPr>
          <a:xfrm>
            <a:off x="1482000" y="3450100"/>
            <a:ext cx="25032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42" name="Google Shape;442;p13"/>
          <p:cNvSpPr txBox="1"/>
          <p:nvPr>
            <p:ph idx="7" type="title"/>
          </p:nvPr>
        </p:nvSpPr>
        <p:spPr>
          <a:xfrm>
            <a:off x="5048530" y="2922400"/>
            <a:ext cx="2503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43" name="Google Shape;443;p13"/>
          <p:cNvSpPr txBox="1"/>
          <p:nvPr>
            <p:ph idx="8" type="subTitle"/>
          </p:nvPr>
        </p:nvSpPr>
        <p:spPr>
          <a:xfrm>
            <a:off x="5048530" y="3450100"/>
            <a:ext cx="25032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44" name="Google Shape;444;p13"/>
          <p:cNvSpPr txBox="1"/>
          <p:nvPr>
            <p:ph hasCustomPrompt="1" idx="9" type="title"/>
          </p:nvPr>
        </p:nvSpPr>
        <p:spPr>
          <a:xfrm>
            <a:off x="668475" y="1713238"/>
            <a:ext cx="7821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445" name="Google Shape;445;p13"/>
          <p:cNvSpPr txBox="1"/>
          <p:nvPr>
            <p:ph hasCustomPrompt="1" idx="13" type="title"/>
          </p:nvPr>
        </p:nvSpPr>
        <p:spPr>
          <a:xfrm>
            <a:off x="668475" y="3133750"/>
            <a:ext cx="7821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446" name="Google Shape;446;p13"/>
          <p:cNvSpPr txBox="1"/>
          <p:nvPr>
            <p:ph hasCustomPrompt="1" idx="14" type="title"/>
          </p:nvPr>
        </p:nvSpPr>
        <p:spPr>
          <a:xfrm>
            <a:off x="4180951" y="1713238"/>
            <a:ext cx="7821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447" name="Google Shape;447;p13"/>
          <p:cNvSpPr txBox="1"/>
          <p:nvPr>
            <p:ph hasCustomPrompt="1" idx="15" type="title"/>
          </p:nvPr>
        </p:nvSpPr>
        <p:spPr>
          <a:xfrm>
            <a:off x="4195851" y="3137925"/>
            <a:ext cx="7821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grpSp>
        <p:nvGrpSpPr>
          <p:cNvPr id="448" name="Google Shape;448;p13"/>
          <p:cNvGrpSpPr/>
          <p:nvPr/>
        </p:nvGrpSpPr>
        <p:grpSpPr>
          <a:xfrm>
            <a:off x="6959200" y="3742728"/>
            <a:ext cx="2232934" cy="709188"/>
            <a:chOff x="7196900" y="3819825"/>
            <a:chExt cx="1947100" cy="632075"/>
          </a:xfrm>
        </p:grpSpPr>
        <p:sp>
          <p:nvSpPr>
            <p:cNvPr id="449" name="Google Shape;449;p13"/>
            <p:cNvSpPr/>
            <p:nvPr/>
          </p:nvSpPr>
          <p:spPr>
            <a:xfrm>
              <a:off x="7880725" y="3819825"/>
              <a:ext cx="1263275" cy="632075"/>
            </a:xfrm>
            <a:custGeom>
              <a:rect b="b" l="l" r="r" t="t"/>
              <a:pathLst>
                <a:path extrusionOk="0" h="25283" w="50531">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3"/>
            <p:cNvSpPr/>
            <p:nvPr/>
          </p:nvSpPr>
          <p:spPr>
            <a:xfrm>
              <a:off x="8808650" y="3957150"/>
              <a:ext cx="216950" cy="370125"/>
            </a:xfrm>
            <a:custGeom>
              <a:rect b="b" l="l" r="r" t="t"/>
              <a:pathLst>
                <a:path extrusionOk="0" h="14805" w="8678">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3"/>
            <p:cNvSpPr/>
            <p:nvPr/>
          </p:nvSpPr>
          <p:spPr>
            <a:xfrm>
              <a:off x="8430575" y="4009300"/>
              <a:ext cx="228050" cy="277950"/>
            </a:xfrm>
            <a:custGeom>
              <a:rect b="b" l="l" r="r" t="t"/>
              <a:pathLst>
                <a:path extrusionOk="0" h="11118" w="9122">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3"/>
            <p:cNvSpPr/>
            <p:nvPr/>
          </p:nvSpPr>
          <p:spPr>
            <a:xfrm>
              <a:off x="7196900" y="4002700"/>
              <a:ext cx="1556350" cy="380075"/>
            </a:xfrm>
            <a:custGeom>
              <a:rect b="b" l="l" r="r" t="t"/>
              <a:pathLst>
                <a:path extrusionOk="0" h="15203" w="62254">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3"/>
            <p:cNvSpPr/>
            <p:nvPr/>
          </p:nvSpPr>
          <p:spPr>
            <a:xfrm>
              <a:off x="8145450" y="4097525"/>
              <a:ext cx="146375" cy="187550"/>
            </a:xfrm>
            <a:custGeom>
              <a:rect b="b" l="l" r="r" t="t"/>
              <a:pathLst>
                <a:path extrusionOk="0" h="7502" w="5855">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3"/>
            <p:cNvSpPr/>
            <p:nvPr/>
          </p:nvSpPr>
          <p:spPr>
            <a:xfrm>
              <a:off x="7784500" y="4111900"/>
              <a:ext cx="260475" cy="182350"/>
            </a:xfrm>
            <a:custGeom>
              <a:rect b="b" l="l" r="r" t="t"/>
              <a:pathLst>
                <a:path extrusionOk="0" h="7294" w="10419">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5" name="Google Shape;455;p13"/>
          <p:cNvSpPr/>
          <p:nvPr/>
        </p:nvSpPr>
        <p:spPr>
          <a:xfrm>
            <a:off x="0" y="4243100"/>
            <a:ext cx="9192325" cy="1260356"/>
          </a:xfrm>
          <a:custGeom>
            <a:rect b="b" l="l" r="r" t="t"/>
            <a:pathLst>
              <a:path extrusionOk="0" h="47169" w="266232">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6" name="Google Shape;456;p13"/>
          <p:cNvGrpSpPr/>
          <p:nvPr/>
        </p:nvGrpSpPr>
        <p:grpSpPr>
          <a:xfrm>
            <a:off x="7002346" y="4424566"/>
            <a:ext cx="74406" cy="67512"/>
            <a:chOff x="5326971" y="3517429"/>
            <a:chExt cx="74406" cy="67512"/>
          </a:xfrm>
        </p:grpSpPr>
        <p:sp>
          <p:nvSpPr>
            <p:cNvPr id="457" name="Google Shape;457;p13"/>
            <p:cNvSpPr/>
            <p:nvPr/>
          </p:nvSpPr>
          <p:spPr>
            <a:xfrm>
              <a:off x="5366130" y="3517429"/>
              <a:ext cx="3291" cy="60088"/>
            </a:xfrm>
            <a:custGeom>
              <a:rect b="b" l="l" r="r" t="t"/>
              <a:pathLst>
                <a:path extrusionOk="0" fill="none" h="1303" w="90">
                  <a:moveTo>
                    <a:pt x="0" y="0"/>
                  </a:moveTo>
                  <a:lnTo>
                    <a:pt x="89"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3"/>
            <p:cNvSpPr/>
            <p:nvPr/>
          </p:nvSpPr>
          <p:spPr>
            <a:xfrm>
              <a:off x="5396112" y="3537996"/>
              <a:ext cx="5265" cy="36246"/>
            </a:xfrm>
            <a:custGeom>
              <a:rect b="b" l="l" r="r" t="t"/>
              <a:pathLst>
                <a:path extrusionOk="0" fill="none" h="786" w="144">
                  <a:moveTo>
                    <a:pt x="1" y="785"/>
                  </a:moveTo>
                  <a:lnTo>
                    <a:pt x="144"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3"/>
            <p:cNvSpPr/>
            <p:nvPr/>
          </p:nvSpPr>
          <p:spPr>
            <a:xfrm>
              <a:off x="5326971" y="3539656"/>
              <a:ext cx="13089" cy="45285"/>
            </a:xfrm>
            <a:custGeom>
              <a:rect b="b" l="l" r="r" t="t"/>
              <a:pathLst>
                <a:path extrusionOk="0" fill="none" h="982" w="358">
                  <a:moveTo>
                    <a:pt x="1" y="0"/>
                  </a:moveTo>
                  <a:cubicBezTo>
                    <a:pt x="108" y="321"/>
                    <a:pt x="233" y="660"/>
                    <a:pt x="357" y="98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0" name="Google Shape;460;p13"/>
          <p:cNvGrpSpPr/>
          <p:nvPr/>
        </p:nvGrpSpPr>
        <p:grpSpPr>
          <a:xfrm>
            <a:off x="5772080" y="4576175"/>
            <a:ext cx="30677" cy="51879"/>
            <a:chOff x="5822805" y="3872050"/>
            <a:chExt cx="30677" cy="51879"/>
          </a:xfrm>
        </p:grpSpPr>
        <p:sp>
          <p:nvSpPr>
            <p:cNvPr id="461" name="Google Shape;461;p13"/>
            <p:cNvSpPr/>
            <p:nvPr/>
          </p:nvSpPr>
          <p:spPr>
            <a:xfrm>
              <a:off x="5822805" y="3878644"/>
              <a:ext cx="3949" cy="38690"/>
            </a:xfrm>
            <a:custGeom>
              <a:rect b="b" l="l" r="r" t="t"/>
              <a:pathLst>
                <a:path extrusionOk="0" fill="none" h="839" w="108">
                  <a:moveTo>
                    <a:pt x="0" y="0"/>
                  </a:moveTo>
                  <a:cubicBezTo>
                    <a:pt x="0" y="286"/>
                    <a:pt x="36" y="553"/>
                    <a:pt x="107" y="83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3"/>
            <p:cNvSpPr/>
            <p:nvPr/>
          </p:nvSpPr>
          <p:spPr>
            <a:xfrm>
              <a:off x="5853445" y="3872050"/>
              <a:ext cx="37" cy="51879"/>
            </a:xfrm>
            <a:custGeom>
              <a:rect b="b" l="l" r="r" t="t"/>
              <a:pathLst>
                <a:path extrusionOk="0" fill="none" h="1125" w="1">
                  <a:moveTo>
                    <a:pt x="1" y="0"/>
                  </a:moveTo>
                  <a:lnTo>
                    <a:pt x="1" y="112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3" name="Google Shape;463;p13"/>
          <p:cNvGrpSpPr/>
          <p:nvPr/>
        </p:nvGrpSpPr>
        <p:grpSpPr>
          <a:xfrm>
            <a:off x="4888413" y="4477514"/>
            <a:ext cx="82889" cy="62578"/>
            <a:chOff x="4915963" y="3914014"/>
            <a:chExt cx="82889" cy="62578"/>
          </a:xfrm>
        </p:grpSpPr>
        <p:sp>
          <p:nvSpPr>
            <p:cNvPr id="464" name="Google Shape;464;p13"/>
            <p:cNvSpPr/>
            <p:nvPr/>
          </p:nvSpPr>
          <p:spPr>
            <a:xfrm>
              <a:off x="4955123" y="3914014"/>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3"/>
            <p:cNvSpPr/>
            <p:nvPr/>
          </p:nvSpPr>
          <p:spPr>
            <a:xfrm>
              <a:off x="4990991" y="3927987"/>
              <a:ext cx="7861" cy="42011"/>
            </a:xfrm>
            <a:custGeom>
              <a:rect b="b" l="l" r="r" t="t"/>
              <a:pathLst>
                <a:path extrusionOk="0" fill="none" h="911" w="215">
                  <a:moveTo>
                    <a:pt x="215" y="1"/>
                  </a:moveTo>
                  <a:cubicBezTo>
                    <a:pt x="143" y="304"/>
                    <a:pt x="72" y="607"/>
                    <a:pt x="1" y="91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3"/>
            <p:cNvSpPr/>
            <p:nvPr/>
          </p:nvSpPr>
          <p:spPr>
            <a:xfrm>
              <a:off x="4915963" y="3942006"/>
              <a:ext cx="7861" cy="34586"/>
            </a:xfrm>
            <a:custGeom>
              <a:rect b="b" l="l" r="r" t="t"/>
              <a:pathLst>
                <a:path extrusionOk="0" fill="none" h="750" w="215">
                  <a:moveTo>
                    <a:pt x="1" y="0"/>
                  </a:moveTo>
                  <a:cubicBezTo>
                    <a:pt x="72" y="250"/>
                    <a:pt x="143" y="500"/>
                    <a:pt x="215" y="74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 name="Google Shape;467;p13"/>
          <p:cNvGrpSpPr/>
          <p:nvPr/>
        </p:nvGrpSpPr>
        <p:grpSpPr>
          <a:xfrm>
            <a:off x="5186238" y="4876721"/>
            <a:ext cx="80951" cy="62578"/>
            <a:chOff x="4981850" y="4484221"/>
            <a:chExt cx="80951" cy="62578"/>
          </a:xfrm>
        </p:grpSpPr>
        <p:sp>
          <p:nvSpPr>
            <p:cNvPr id="468" name="Google Shape;468;p13"/>
            <p:cNvSpPr/>
            <p:nvPr/>
          </p:nvSpPr>
          <p:spPr>
            <a:xfrm>
              <a:off x="5024264" y="4484221"/>
              <a:ext cx="37" cy="59304"/>
            </a:xfrm>
            <a:custGeom>
              <a:rect b="b" l="l" r="r" t="t"/>
              <a:pathLst>
                <a:path extrusionOk="0" fill="none" h="1286" w="1">
                  <a:moveTo>
                    <a:pt x="1" y="0"/>
                  </a:moveTo>
                  <a:lnTo>
                    <a:pt x="1" y="128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3"/>
            <p:cNvSpPr/>
            <p:nvPr/>
          </p:nvSpPr>
          <p:spPr>
            <a:xfrm>
              <a:off x="5054282" y="4501514"/>
              <a:ext cx="8519" cy="45285"/>
            </a:xfrm>
            <a:custGeom>
              <a:rect b="b" l="l" r="r" t="t"/>
              <a:pathLst>
                <a:path extrusionOk="0" fill="none" h="982" w="233">
                  <a:moveTo>
                    <a:pt x="0" y="981"/>
                  </a:moveTo>
                  <a:cubicBezTo>
                    <a:pt x="72" y="642"/>
                    <a:pt x="161" y="321"/>
                    <a:pt x="232"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3"/>
            <p:cNvSpPr/>
            <p:nvPr/>
          </p:nvSpPr>
          <p:spPr>
            <a:xfrm>
              <a:off x="4981850" y="4498193"/>
              <a:ext cx="7861" cy="45331"/>
            </a:xfrm>
            <a:custGeom>
              <a:rect b="b" l="l" r="r" t="t"/>
              <a:pathLst>
                <a:path extrusionOk="0" fill="none" h="983" w="215">
                  <a:moveTo>
                    <a:pt x="1" y="1"/>
                  </a:moveTo>
                  <a:cubicBezTo>
                    <a:pt x="72" y="322"/>
                    <a:pt x="144" y="661"/>
                    <a:pt x="215" y="982"/>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1" name="Google Shape;471;p13"/>
          <p:cNvGrpSpPr/>
          <p:nvPr/>
        </p:nvGrpSpPr>
        <p:grpSpPr>
          <a:xfrm>
            <a:off x="6557724" y="4705483"/>
            <a:ext cx="80256" cy="62578"/>
            <a:chOff x="6191399" y="4826483"/>
            <a:chExt cx="80256" cy="62578"/>
          </a:xfrm>
        </p:grpSpPr>
        <p:sp>
          <p:nvSpPr>
            <p:cNvPr id="472" name="Google Shape;472;p13"/>
            <p:cNvSpPr/>
            <p:nvPr/>
          </p:nvSpPr>
          <p:spPr>
            <a:xfrm>
              <a:off x="6233154" y="4826483"/>
              <a:ext cx="37" cy="59304"/>
            </a:xfrm>
            <a:custGeom>
              <a:rect b="b" l="l" r="r" t="t"/>
              <a:pathLst>
                <a:path extrusionOk="0" fill="none" h="1286" w="1">
                  <a:moveTo>
                    <a:pt x="0" y="1"/>
                  </a:moveTo>
                  <a:lnTo>
                    <a:pt x="0" y="1286"/>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3"/>
            <p:cNvSpPr/>
            <p:nvPr/>
          </p:nvSpPr>
          <p:spPr>
            <a:xfrm>
              <a:off x="6263136" y="4843776"/>
              <a:ext cx="8519" cy="45285"/>
            </a:xfrm>
            <a:custGeom>
              <a:rect b="b" l="l" r="r" t="t"/>
              <a:pathLst>
                <a:path extrusionOk="0" fill="none" h="982" w="233">
                  <a:moveTo>
                    <a:pt x="1" y="982"/>
                  </a:moveTo>
                  <a:cubicBezTo>
                    <a:pt x="90" y="661"/>
                    <a:pt x="161" y="340"/>
                    <a:pt x="233" y="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3"/>
            <p:cNvSpPr/>
            <p:nvPr/>
          </p:nvSpPr>
          <p:spPr>
            <a:xfrm>
              <a:off x="6191399" y="4840502"/>
              <a:ext cx="7861" cy="46115"/>
            </a:xfrm>
            <a:custGeom>
              <a:rect b="b" l="l" r="r" t="t"/>
              <a:pathLst>
                <a:path extrusionOk="0" fill="none" h="1000" w="215">
                  <a:moveTo>
                    <a:pt x="0" y="0"/>
                  </a:moveTo>
                  <a:cubicBezTo>
                    <a:pt x="71" y="339"/>
                    <a:pt x="143" y="660"/>
                    <a:pt x="214" y="99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5" name="Google Shape;475;p13"/>
          <p:cNvGrpSpPr/>
          <p:nvPr/>
        </p:nvGrpSpPr>
        <p:grpSpPr>
          <a:xfrm>
            <a:off x="7508827" y="5016439"/>
            <a:ext cx="80293" cy="62578"/>
            <a:chOff x="6899227" y="4787839"/>
            <a:chExt cx="80293" cy="62578"/>
          </a:xfrm>
        </p:grpSpPr>
        <p:sp>
          <p:nvSpPr>
            <p:cNvPr id="476" name="Google Shape;476;p13"/>
            <p:cNvSpPr/>
            <p:nvPr/>
          </p:nvSpPr>
          <p:spPr>
            <a:xfrm>
              <a:off x="6940982" y="4787839"/>
              <a:ext cx="37" cy="59258"/>
            </a:xfrm>
            <a:custGeom>
              <a:rect b="b" l="l" r="r" t="t"/>
              <a:pathLst>
                <a:path extrusionOk="0" fill="none" h="1285" w="1">
                  <a:moveTo>
                    <a:pt x="0" y="0"/>
                  </a:moveTo>
                  <a:lnTo>
                    <a:pt x="0" y="128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3"/>
            <p:cNvSpPr/>
            <p:nvPr/>
          </p:nvSpPr>
          <p:spPr>
            <a:xfrm>
              <a:off x="6971000" y="4805132"/>
              <a:ext cx="8519" cy="45285"/>
            </a:xfrm>
            <a:custGeom>
              <a:rect b="b" l="l" r="r" t="t"/>
              <a:pathLst>
                <a:path extrusionOk="0" fill="none" h="982" w="233">
                  <a:moveTo>
                    <a:pt x="0" y="981"/>
                  </a:moveTo>
                  <a:cubicBezTo>
                    <a:pt x="89" y="660"/>
                    <a:pt x="161" y="339"/>
                    <a:pt x="232"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3"/>
            <p:cNvSpPr/>
            <p:nvPr/>
          </p:nvSpPr>
          <p:spPr>
            <a:xfrm>
              <a:off x="6899227" y="4801812"/>
              <a:ext cx="7861" cy="46115"/>
            </a:xfrm>
            <a:custGeom>
              <a:rect b="b" l="l" r="r" t="t"/>
              <a:pathLst>
                <a:path extrusionOk="0" fill="none" h="1000" w="215">
                  <a:moveTo>
                    <a:pt x="0" y="1"/>
                  </a:moveTo>
                  <a:cubicBezTo>
                    <a:pt x="72" y="340"/>
                    <a:pt x="143" y="661"/>
                    <a:pt x="215" y="100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9" name="Google Shape;479;p13"/>
          <p:cNvGrpSpPr/>
          <p:nvPr/>
        </p:nvGrpSpPr>
        <p:grpSpPr>
          <a:xfrm>
            <a:off x="8264855" y="5054650"/>
            <a:ext cx="80293" cy="63408"/>
            <a:chOff x="5836480" y="4396188"/>
            <a:chExt cx="80293" cy="63408"/>
          </a:xfrm>
        </p:grpSpPr>
        <p:sp>
          <p:nvSpPr>
            <p:cNvPr id="480" name="Google Shape;480;p13"/>
            <p:cNvSpPr/>
            <p:nvPr/>
          </p:nvSpPr>
          <p:spPr>
            <a:xfrm>
              <a:off x="5908253" y="4413435"/>
              <a:ext cx="8519" cy="46161"/>
            </a:xfrm>
            <a:custGeom>
              <a:rect b="b" l="l" r="r" t="t"/>
              <a:pathLst>
                <a:path extrusionOk="0" fill="none" h="1001" w="233">
                  <a:moveTo>
                    <a:pt x="0" y="1000"/>
                  </a:moveTo>
                  <a:cubicBezTo>
                    <a:pt x="90" y="661"/>
                    <a:pt x="161" y="340"/>
                    <a:pt x="232" y="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1" name="Google Shape;481;p13"/>
            <p:cNvGrpSpPr/>
            <p:nvPr/>
          </p:nvGrpSpPr>
          <p:grpSpPr>
            <a:xfrm>
              <a:off x="5836480" y="4396188"/>
              <a:ext cx="41792" cy="60088"/>
              <a:chOff x="5836480" y="4396188"/>
              <a:chExt cx="41792" cy="60088"/>
            </a:xfrm>
          </p:grpSpPr>
          <p:sp>
            <p:nvSpPr>
              <p:cNvPr id="482" name="Google Shape;482;p13"/>
              <p:cNvSpPr/>
              <p:nvPr/>
            </p:nvSpPr>
            <p:spPr>
              <a:xfrm>
                <a:off x="5878235" y="4396188"/>
                <a:ext cx="37" cy="60088"/>
              </a:xfrm>
              <a:custGeom>
                <a:rect b="b" l="l" r="r" t="t"/>
                <a:pathLst>
                  <a:path extrusionOk="0" fill="none" h="1303" w="1">
                    <a:moveTo>
                      <a:pt x="1" y="0"/>
                    </a:moveTo>
                    <a:lnTo>
                      <a:pt x="1"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3"/>
              <p:cNvSpPr/>
              <p:nvPr/>
            </p:nvSpPr>
            <p:spPr>
              <a:xfrm>
                <a:off x="5836480" y="4410161"/>
                <a:ext cx="7861" cy="46115"/>
              </a:xfrm>
              <a:custGeom>
                <a:rect b="b" l="l" r="r" t="t"/>
                <a:pathLst>
                  <a:path extrusionOk="0" fill="none" h="1000" w="215">
                    <a:moveTo>
                      <a:pt x="1" y="1"/>
                    </a:moveTo>
                    <a:cubicBezTo>
                      <a:pt x="72" y="340"/>
                      <a:pt x="143" y="661"/>
                      <a:pt x="215" y="100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84" name="Google Shape;484;p13"/>
          <p:cNvGrpSpPr/>
          <p:nvPr/>
        </p:nvGrpSpPr>
        <p:grpSpPr>
          <a:xfrm>
            <a:off x="6046846" y="5128313"/>
            <a:ext cx="80256" cy="63408"/>
            <a:chOff x="5437246" y="4899713"/>
            <a:chExt cx="80256" cy="63408"/>
          </a:xfrm>
        </p:grpSpPr>
        <p:sp>
          <p:nvSpPr>
            <p:cNvPr id="485" name="Google Shape;485;p13"/>
            <p:cNvSpPr/>
            <p:nvPr/>
          </p:nvSpPr>
          <p:spPr>
            <a:xfrm>
              <a:off x="5478964" y="4899713"/>
              <a:ext cx="37" cy="60134"/>
            </a:xfrm>
            <a:custGeom>
              <a:rect b="b" l="l" r="r" t="t"/>
              <a:pathLst>
                <a:path extrusionOk="0" fill="none" h="1304" w="1">
                  <a:moveTo>
                    <a:pt x="1" y="1"/>
                  </a:moveTo>
                  <a:lnTo>
                    <a:pt x="1"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3"/>
            <p:cNvSpPr/>
            <p:nvPr/>
          </p:nvSpPr>
          <p:spPr>
            <a:xfrm>
              <a:off x="5508983" y="4917836"/>
              <a:ext cx="8519" cy="45285"/>
            </a:xfrm>
            <a:custGeom>
              <a:rect b="b" l="l" r="r" t="t"/>
              <a:pathLst>
                <a:path extrusionOk="0" fill="none" h="982" w="233">
                  <a:moveTo>
                    <a:pt x="1" y="982"/>
                  </a:moveTo>
                  <a:lnTo>
                    <a:pt x="233"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3"/>
            <p:cNvSpPr/>
            <p:nvPr/>
          </p:nvSpPr>
          <p:spPr>
            <a:xfrm>
              <a:off x="5437246" y="4914562"/>
              <a:ext cx="7861" cy="45285"/>
            </a:xfrm>
            <a:custGeom>
              <a:rect b="b" l="l" r="r" t="t"/>
              <a:pathLst>
                <a:path extrusionOk="0" fill="none" h="982" w="215">
                  <a:moveTo>
                    <a:pt x="0" y="0"/>
                  </a:moveTo>
                  <a:lnTo>
                    <a:pt x="214" y="98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8" name="Google Shape;488;p13"/>
          <p:cNvGrpSpPr/>
          <p:nvPr/>
        </p:nvGrpSpPr>
        <p:grpSpPr>
          <a:xfrm>
            <a:off x="7727348" y="4390680"/>
            <a:ext cx="80293" cy="63408"/>
            <a:chOff x="6390998" y="4284268"/>
            <a:chExt cx="80293" cy="63408"/>
          </a:xfrm>
        </p:grpSpPr>
        <p:sp>
          <p:nvSpPr>
            <p:cNvPr id="489" name="Google Shape;489;p13"/>
            <p:cNvSpPr/>
            <p:nvPr/>
          </p:nvSpPr>
          <p:spPr>
            <a:xfrm>
              <a:off x="6432753" y="4284268"/>
              <a:ext cx="37" cy="60134"/>
            </a:xfrm>
            <a:custGeom>
              <a:rect b="b" l="l" r="r" t="t"/>
              <a:pathLst>
                <a:path extrusionOk="0" fill="none" h="1304" w="1">
                  <a:moveTo>
                    <a:pt x="1" y="1"/>
                  </a:moveTo>
                  <a:lnTo>
                    <a:pt x="1"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3"/>
            <p:cNvSpPr/>
            <p:nvPr/>
          </p:nvSpPr>
          <p:spPr>
            <a:xfrm>
              <a:off x="6462771" y="4301561"/>
              <a:ext cx="8519" cy="46115"/>
            </a:xfrm>
            <a:custGeom>
              <a:rect b="b" l="l" r="r" t="t"/>
              <a:pathLst>
                <a:path extrusionOk="0" fill="none" h="1000" w="233">
                  <a:moveTo>
                    <a:pt x="1" y="1000"/>
                  </a:moveTo>
                  <a:cubicBezTo>
                    <a:pt x="90" y="660"/>
                    <a:pt x="161" y="339"/>
                    <a:pt x="233"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3"/>
            <p:cNvSpPr/>
            <p:nvPr/>
          </p:nvSpPr>
          <p:spPr>
            <a:xfrm>
              <a:off x="6390998" y="4298241"/>
              <a:ext cx="7897" cy="46161"/>
            </a:xfrm>
            <a:custGeom>
              <a:rect b="b" l="l" r="r" t="t"/>
              <a:pathLst>
                <a:path extrusionOk="0" fill="none" h="1001" w="216">
                  <a:moveTo>
                    <a:pt x="1" y="1"/>
                  </a:moveTo>
                  <a:lnTo>
                    <a:pt x="215" y="100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2" name="Google Shape;492;p13"/>
          <p:cNvGrpSpPr/>
          <p:nvPr/>
        </p:nvGrpSpPr>
        <p:grpSpPr>
          <a:xfrm>
            <a:off x="958612" y="4960892"/>
            <a:ext cx="34625" cy="88909"/>
            <a:chOff x="997737" y="4927704"/>
            <a:chExt cx="34625" cy="88909"/>
          </a:xfrm>
        </p:grpSpPr>
        <p:sp>
          <p:nvSpPr>
            <p:cNvPr id="493" name="Google Shape;493;p13"/>
            <p:cNvSpPr/>
            <p:nvPr/>
          </p:nvSpPr>
          <p:spPr>
            <a:xfrm>
              <a:off x="997737" y="4969669"/>
              <a:ext cx="4607" cy="46945"/>
            </a:xfrm>
            <a:custGeom>
              <a:rect b="b" l="l" r="r" t="t"/>
              <a:pathLst>
                <a:path extrusionOk="0" fill="none" h="1018" w="126">
                  <a:moveTo>
                    <a:pt x="1" y="1"/>
                  </a:moveTo>
                  <a:cubicBezTo>
                    <a:pt x="54" y="340"/>
                    <a:pt x="90" y="679"/>
                    <a:pt x="126" y="101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3"/>
            <p:cNvSpPr/>
            <p:nvPr/>
          </p:nvSpPr>
          <p:spPr>
            <a:xfrm>
              <a:off x="1027097" y="4927704"/>
              <a:ext cx="5265" cy="79871"/>
            </a:xfrm>
            <a:custGeom>
              <a:rect b="b" l="l" r="r" t="t"/>
              <a:pathLst>
                <a:path extrusionOk="0" fill="none" h="1732" w="144">
                  <a:moveTo>
                    <a:pt x="1" y="1"/>
                  </a:moveTo>
                  <a:cubicBezTo>
                    <a:pt x="54" y="572"/>
                    <a:pt x="90" y="1160"/>
                    <a:pt x="143" y="173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5" name="Google Shape;495;p13"/>
          <p:cNvGrpSpPr/>
          <p:nvPr/>
        </p:nvGrpSpPr>
        <p:grpSpPr>
          <a:xfrm>
            <a:off x="8672779" y="4607517"/>
            <a:ext cx="73748" cy="97948"/>
            <a:chOff x="6974254" y="4186367"/>
            <a:chExt cx="73748" cy="97948"/>
          </a:xfrm>
        </p:grpSpPr>
        <p:sp>
          <p:nvSpPr>
            <p:cNvPr id="496" name="Google Shape;496;p13"/>
            <p:cNvSpPr/>
            <p:nvPr/>
          </p:nvSpPr>
          <p:spPr>
            <a:xfrm>
              <a:off x="6974254" y="4233265"/>
              <a:ext cx="7203" cy="46945"/>
            </a:xfrm>
            <a:custGeom>
              <a:rect b="b" l="l" r="r" t="t"/>
              <a:pathLst>
                <a:path extrusionOk="0" fill="none" h="1018" w="197">
                  <a:moveTo>
                    <a:pt x="0" y="0"/>
                  </a:moveTo>
                  <a:cubicBezTo>
                    <a:pt x="54" y="339"/>
                    <a:pt x="125" y="678"/>
                    <a:pt x="197" y="1017"/>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3"/>
            <p:cNvSpPr/>
            <p:nvPr/>
          </p:nvSpPr>
          <p:spPr>
            <a:xfrm>
              <a:off x="7010123" y="4186367"/>
              <a:ext cx="3949" cy="97948"/>
            </a:xfrm>
            <a:custGeom>
              <a:rect b="b" l="l" r="r" t="t"/>
              <a:pathLst>
                <a:path extrusionOk="0" fill="none" h="2124" w="108">
                  <a:moveTo>
                    <a:pt x="1" y="0"/>
                  </a:moveTo>
                  <a:lnTo>
                    <a:pt x="108" y="212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3"/>
            <p:cNvSpPr/>
            <p:nvPr/>
          </p:nvSpPr>
          <p:spPr>
            <a:xfrm>
              <a:off x="7047966" y="4233265"/>
              <a:ext cx="37" cy="46945"/>
            </a:xfrm>
            <a:custGeom>
              <a:rect b="b" l="l" r="r" t="t"/>
              <a:pathLst>
                <a:path extrusionOk="0" fill="none" h="1018" w="1">
                  <a:moveTo>
                    <a:pt x="1" y="0"/>
                  </a:moveTo>
                  <a:lnTo>
                    <a:pt x="1" y="1017"/>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9" name="Google Shape;499;p13"/>
          <p:cNvGrpSpPr/>
          <p:nvPr/>
        </p:nvGrpSpPr>
        <p:grpSpPr>
          <a:xfrm>
            <a:off x="4531994" y="5119274"/>
            <a:ext cx="33309" cy="79041"/>
            <a:chOff x="3922394" y="4890674"/>
            <a:chExt cx="33309" cy="79041"/>
          </a:xfrm>
        </p:grpSpPr>
        <p:sp>
          <p:nvSpPr>
            <p:cNvPr id="500" name="Google Shape;500;p13"/>
            <p:cNvSpPr/>
            <p:nvPr/>
          </p:nvSpPr>
          <p:spPr>
            <a:xfrm>
              <a:off x="3922394" y="4913732"/>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3"/>
            <p:cNvSpPr/>
            <p:nvPr/>
          </p:nvSpPr>
          <p:spPr>
            <a:xfrm>
              <a:off x="3955667" y="4890674"/>
              <a:ext cx="37" cy="79041"/>
            </a:xfrm>
            <a:custGeom>
              <a:rect b="b" l="l" r="r" t="t"/>
              <a:pathLst>
                <a:path extrusionOk="0" fill="none" h="1714" w="1">
                  <a:moveTo>
                    <a:pt x="0" y="1"/>
                  </a:moveTo>
                  <a:lnTo>
                    <a:pt x="0" y="17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2" name="Google Shape;502;p13"/>
          <p:cNvGrpSpPr/>
          <p:nvPr/>
        </p:nvGrpSpPr>
        <p:grpSpPr>
          <a:xfrm>
            <a:off x="3657304" y="4766421"/>
            <a:ext cx="110933" cy="132553"/>
            <a:chOff x="4148103" y="5123543"/>
            <a:chExt cx="269125" cy="321576"/>
          </a:xfrm>
        </p:grpSpPr>
        <p:sp>
          <p:nvSpPr>
            <p:cNvPr id="503" name="Google Shape;503;p13"/>
            <p:cNvSpPr/>
            <p:nvPr/>
          </p:nvSpPr>
          <p:spPr>
            <a:xfrm>
              <a:off x="4148103" y="5293170"/>
              <a:ext cx="42716" cy="134101"/>
            </a:xfrm>
            <a:custGeom>
              <a:rect b="b" l="l" r="r" t="t"/>
              <a:pathLst>
                <a:path extrusionOk="0" fill="none" h="804" w="323">
                  <a:moveTo>
                    <a:pt x="1" y="0"/>
                  </a:moveTo>
                  <a:cubicBezTo>
                    <a:pt x="108" y="268"/>
                    <a:pt x="215" y="535"/>
                    <a:pt x="322" y="80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3"/>
            <p:cNvSpPr/>
            <p:nvPr/>
          </p:nvSpPr>
          <p:spPr>
            <a:xfrm>
              <a:off x="4294502" y="5123543"/>
              <a:ext cx="132" cy="288718"/>
            </a:xfrm>
            <a:custGeom>
              <a:rect b="b" l="l" r="r" t="t"/>
              <a:pathLst>
                <a:path extrusionOk="0" fill="none" h="1731" w="1">
                  <a:moveTo>
                    <a:pt x="0" y="1731"/>
                  </a:moveTo>
                  <a:lnTo>
                    <a:pt x="0"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3"/>
            <p:cNvSpPr/>
            <p:nvPr/>
          </p:nvSpPr>
          <p:spPr>
            <a:xfrm>
              <a:off x="4400697" y="5260312"/>
              <a:ext cx="16531" cy="184806"/>
            </a:xfrm>
            <a:custGeom>
              <a:rect b="b" l="l" r="r" t="t"/>
              <a:pathLst>
                <a:path extrusionOk="0" fill="none" h="1108" w="125">
                  <a:moveTo>
                    <a:pt x="0" y="1107"/>
                  </a:moveTo>
                  <a:cubicBezTo>
                    <a:pt x="36" y="732"/>
                    <a:pt x="89" y="376"/>
                    <a:pt x="125" y="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6" name="Google Shape;506;p13"/>
          <p:cNvGrpSpPr/>
          <p:nvPr/>
        </p:nvGrpSpPr>
        <p:grpSpPr>
          <a:xfrm>
            <a:off x="4271090" y="4562596"/>
            <a:ext cx="89434" cy="79041"/>
            <a:chOff x="3522465" y="4154271"/>
            <a:chExt cx="89434" cy="79041"/>
          </a:xfrm>
        </p:grpSpPr>
        <p:sp>
          <p:nvSpPr>
            <p:cNvPr id="507" name="Google Shape;507;p13"/>
            <p:cNvSpPr/>
            <p:nvPr/>
          </p:nvSpPr>
          <p:spPr>
            <a:xfrm>
              <a:off x="3522465" y="4186367"/>
              <a:ext cx="7239" cy="46945"/>
            </a:xfrm>
            <a:custGeom>
              <a:rect b="b" l="l" r="r" t="t"/>
              <a:pathLst>
                <a:path extrusionOk="0" fill="none" h="1018" w="198">
                  <a:moveTo>
                    <a:pt x="19" y="0"/>
                  </a:moveTo>
                  <a:cubicBezTo>
                    <a:pt x="1" y="357"/>
                    <a:pt x="54" y="714"/>
                    <a:pt x="197" y="1017"/>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3"/>
            <p:cNvSpPr/>
            <p:nvPr/>
          </p:nvSpPr>
          <p:spPr>
            <a:xfrm>
              <a:off x="3570107" y="4154271"/>
              <a:ext cx="4607" cy="79041"/>
            </a:xfrm>
            <a:custGeom>
              <a:rect b="b" l="l" r="r" t="t"/>
              <a:pathLst>
                <a:path extrusionOk="0" fill="none" h="1714" w="126">
                  <a:moveTo>
                    <a:pt x="0" y="0"/>
                  </a:moveTo>
                  <a:cubicBezTo>
                    <a:pt x="36" y="571"/>
                    <a:pt x="90" y="1142"/>
                    <a:pt x="125" y="171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3"/>
            <p:cNvSpPr/>
            <p:nvPr/>
          </p:nvSpPr>
          <p:spPr>
            <a:xfrm>
              <a:off x="3606634" y="4177328"/>
              <a:ext cx="5265" cy="51049"/>
            </a:xfrm>
            <a:custGeom>
              <a:rect b="b" l="l" r="r" t="t"/>
              <a:pathLst>
                <a:path extrusionOk="0" fill="none" h="1107" w="144">
                  <a:moveTo>
                    <a:pt x="54" y="1106"/>
                  </a:moveTo>
                  <a:cubicBezTo>
                    <a:pt x="1" y="732"/>
                    <a:pt x="36" y="357"/>
                    <a:pt x="143"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0" name="Google Shape;510;p13"/>
          <p:cNvGrpSpPr/>
          <p:nvPr/>
        </p:nvGrpSpPr>
        <p:grpSpPr>
          <a:xfrm>
            <a:off x="346332" y="5000817"/>
            <a:ext cx="41792" cy="93844"/>
            <a:chOff x="4891832" y="3454067"/>
            <a:chExt cx="41792" cy="93844"/>
          </a:xfrm>
        </p:grpSpPr>
        <p:sp>
          <p:nvSpPr>
            <p:cNvPr id="511" name="Google Shape;511;p13"/>
            <p:cNvSpPr/>
            <p:nvPr/>
          </p:nvSpPr>
          <p:spPr>
            <a:xfrm>
              <a:off x="4891832" y="3491928"/>
              <a:ext cx="9835" cy="55984"/>
            </a:xfrm>
            <a:custGeom>
              <a:rect b="b" l="l" r="r" t="t"/>
              <a:pathLst>
                <a:path extrusionOk="0" fill="none" h="1214" w="269">
                  <a:moveTo>
                    <a:pt x="1" y="0"/>
                  </a:moveTo>
                  <a:cubicBezTo>
                    <a:pt x="90" y="393"/>
                    <a:pt x="179" y="803"/>
                    <a:pt x="268" y="121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3"/>
            <p:cNvSpPr/>
            <p:nvPr/>
          </p:nvSpPr>
          <p:spPr>
            <a:xfrm>
              <a:off x="4930333" y="3454067"/>
              <a:ext cx="3291" cy="84805"/>
            </a:xfrm>
            <a:custGeom>
              <a:rect b="b" l="l" r="r" t="t"/>
              <a:pathLst>
                <a:path extrusionOk="0" fill="none" h="1839" w="90">
                  <a:moveTo>
                    <a:pt x="54" y="0"/>
                  </a:moveTo>
                  <a:cubicBezTo>
                    <a:pt x="0" y="625"/>
                    <a:pt x="18" y="1232"/>
                    <a:pt x="89" y="183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3" name="Google Shape;513;p13"/>
          <p:cNvGrpSpPr/>
          <p:nvPr/>
        </p:nvGrpSpPr>
        <p:grpSpPr>
          <a:xfrm>
            <a:off x="3182168" y="4953892"/>
            <a:ext cx="81573" cy="102928"/>
            <a:chOff x="2802243" y="4633955"/>
            <a:chExt cx="81573" cy="102928"/>
          </a:xfrm>
        </p:grpSpPr>
        <p:sp>
          <p:nvSpPr>
            <p:cNvPr id="514" name="Google Shape;514;p13"/>
            <p:cNvSpPr/>
            <p:nvPr/>
          </p:nvSpPr>
          <p:spPr>
            <a:xfrm>
              <a:off x="2802243" y="4680853"/>
              <a:ext cx="37" cy="51049"/>
            </a:xfrm>
            <a:custGeom>
              <a:rect b="b" l="l" r="r" t="t"/>
              <a:pathLst>
                <a:path extrusionOk="0" fill="none" h="1107" w="1">
                  <a:moveTo>
                    <a:pt x="1" y="1107"/>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3"/>
            <p:cNvSpPr/>
            <p:nvPr/>
          </p:nvSpPr>
          <p:spPr>
            <a:xfrm>
              <a:off x="2839427" y="4633955"/>
              <a:ext cx="37" cy="93844"/>
            </a:xfrm>
            <a:custGeom>
              <a:rect b="b" l="l" r="r" t="t"/>
              <a:pathLst>
                <a:path extrusionOk="0" fill="none" h="2035" w="1">
                  <a:moveTo>
                    <a:pt x="1" y="2035"/>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3"/>
            <p:cNvSpPr/>
            <p:nvPr/>
          </p:nvSpPr>
          <p:spPr>
            <a:xfrm>
              <a:off x="2883779" y="4694872"/>
              <a:ext cx="37" cy="42011"/>
            </a:xfrm>
            <a:custGeom>
              <a:rect b="b" l="l" r="r" t="t"/>
              <a:pathLst>
                <a:path extrusionOk="0" fill="none" h="911" w="1">
                  <a:moveTo>
                    <a:pt x="1" y="910"/>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 name="Google Shape;517;p13"/>
          <p:cNvGrpSpPr/>
          <p:nvPr/>
        </p:nvGrpSpPr>
        <p:grpSpPr>
          <a:xfrm>
            <a:off x="2318249" y="4955966"/>
            <a:ext cx="88739" cy="98778"/>
            <a:chOff x="2483887" y="5072504"/>
            <a:chExt cx="88739" cy="98778"/>
          </a:xfrm>
        </p:grpSpPr>
        <p:sp>
          <p:nvSpPr>
            <p:cNvPr id="518" name="Google Shape;518;p13"/>
            <p:cNvSpPr/>
            <p:nvPr/>
          </p:nvSpPr>
          <p:spPr>
            <a:xfrm>
              <a:off x="2483887" y="5119403"/>
              <a:ext cx="37" cy="51095"/>
            </a:xfrm>
            <a:custGeom>
              <a:rect b="b" l="l" r="r" t="t"/>
              <a:pathLst>
                <a:path extrusionOk="0" fill="none" h="1108" w="1">
                  <a:moveTo>
                    <a:pt x="0" y="1"/>
                  </a:moveTo>
                  <a:lnTo>
                    <a:pt x="0" y="1107"/>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3"/>
            <p:cNvSpPr/>
            <p:nvPr/>
          </p:nvSpPr>
          <p:spPr>
            <a:xfrm>
              <a:off x="2524984" y="5072504"/>
              <a:ext cx="37" cy="98778"/>
            </a:xfrm>
            <a:custGeom>
              <a:rect b="b" l="l" r="r" t="t"/>
              <a:pathLst>
                <a:path extrusionOk="0" fill="none" h="2142" w="1">
                  <a:moveTo>
                    <a:pt x="0" y="1"/>
                  </a:moveTo>
                  <a:lnTo>
                    <a:pt x="0" y="2142"/>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3"/>
            <p:cNvSpPr/>
            <p:nvPr/>
          </p:nvSpPr>
          <p:spPr>
            <a:xfrm>
              <a:off x="2572589" y="5119403"/>
              <a:ext cx="37" cy="42841"/>
            </a:xfrm>
            <a:custGeom>
              <a:rect b="b" l="l" r="r" t="t"/>
              <a:pathLst>
                <a:path extrusionOk="0" fill="none" h="929" w="1">
                  <a:moveTo>
                    <a:pt x="1" y="1"/>
                  </a:moveTo>
                  <a:lnTo>
                    <a:pt x="1" y="929"/>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1" name="Google Shape;521;p13"/>
          <p:cNvGrpSpPr/>
          <p:nvPr/>
        </p:nvGrpSpPr>
        <p:grpSpPr>
          <a:xfrm>
            <a:off x="1628245" y="4788652"/>
            <a:ext cx="110933" cy="88079"/>
            <a:chOff x="1400920" y="4965564"/>
            <a:chExt cx="110933" cy="88079"/>
          </a:xfrm>
        </p:grpSpPr>
        <p:sp>
          <p:nvSpPr>
            <p:cNvPr id="522" name="Google Shape;522;p13"/>
            <p:cNvSpPr/>
            <p:nvPr/>
          </p:nvSpPr>
          <p:spPr>
            <a:xfrm>
              <a:off x="1400920" y="4988576"/>
              <a:ext cx="37" cy="56030"/>
            </a:xfrm>
            <a:custGeom>
              <a:rect b="b" l="l" r="r" t="t"/>
              <a:pathLst>
                <a:path extrusionOk="0" fill="none" h="1215" w="1">
                  <a:moveTo>
                    <a:pt x="1" y="1214"/>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3"/>
            <p:cNvSpPr/>
            <p:nvPr/>
          </p:nvSpPr>
          <p:spPr>
            <a:xfrm>
              <a:off x="1445271" y="4965564"/>
              <a:ext cx="37" cy="74107"/>
            </a:xfrm>
            <a:custGeom>
              <a:rect b="b" l="l" r="r" t="t"/>
              <a:pathLst>
                <a:path extrusionOk="0" fill="none" h="1607" w="1">
                  <a:moveTo>
                    <a:pt x="1" y="16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3"/>
            <p:cNvSpPr/>
            <p:nvPr/>
          </p:nvSpPr>
          <p:spPr>
            <a:xfrm>
              <a:off x="1511816" y="5002594"/>
              <a:ext cx="37" cy="51049"/>
            </a:xfrm>
            <a:custGeom>
              <a:rect b="b" l="l" r="r" t="t"/>
              <a:pathLst>
                <a:path extrusionOk="0" fill="none" h="1107" w="1">
                  <a:moveTo>
                    <a:pt x="1" y="11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5" name="Google Shape;525;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14">
    <p:spTree>
      <p:nvGrpSpPr>
        <p:cNvPr id="526" name="Shape 526"/>
        <p:cNvGrpSpPr/>
        <p:nvPr/>
      </p:nvGrpSpPr>
      <p:grpSpPr>
        <a:xfrm>
          <a:off x="0" y="0"/>
          <a:ext cx="0" cy="0"/>
          <a:chOff x="0" y="0"/>
          <a:chExt cx="0" cy="0"/>
        </a:xfrm>
      </p:grpSpPr>
      <p:grpSp>
        <p:nvGrpSpPr>
          <p:cNvPr id="527" name="Google Shape;527;p14"/>
          <p:cNvGrpSpPr/>
          <p:nvPr/>
        </p:nvGrpSpPr>
        <p:grpSpPr>
          <a:xfrm flipH="1">
            <a:off x="-54725" y="4727624"/>
            <a:ext cx="9280415" cy="543860"/>
            <a:chOff x="-54725" y="4599549"/>
            <a:chExt cx="9280415" cy="543860"/>
          </a:xfrm>
        </p:grpSpPr>
        <p:sp>
          <p:nvSpPr>
            <p:cNvPr id="528" name="Google Shape;528;p14"/>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4"/>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accent1"/>
              </a:solidFill>
              <a:prstDash val="solid"/>
              <a:round/>
              <a:headEnd len="med" w="med" type="none"/>
              <a:tailEnd len="med" w="med" type="none"/>
            </a:ln>
          </p:spPr>
        </p:sp>
        <p:sp>
          <p:nvSpPr>
            <p:cNvPr id="530" name="Google Shape;530;p14"/>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accent1"/>
              </a:solidFill>
              <a:prstDash val="solid"/>
              <a:round/>
              <a:headEnd len="med" w="med" type="none"/>
              <a:tailEnd len="med" w="med" type="none"/>
            </a:ln>
          </p:spPr>
        </p:sp>
        <p:sp>
          <p:nvSpPr>
            <p:cNvPr id="531" name="Google Shape;531;p14"/>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accent1"/>
              </a:solidFill>
              <a:prstDash val="solid"/>
              <a:round/>
              <a:headEnd len="med" w="med" type="none"/>
              <a:tailEnd len="med" w="med" type="none"/>
            </a:ln>
          </p:spPr>
        </p:sp>
        <p:sp>
          <p:nvSpPr>
            <p:cNvPr id="532" name="Google Shape;532;p14"/>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accent1"/>
              </a:solidFill>
              <a:prstDash val="solid"/>
              <a:round/>
              <a:headEnd len="med" w="med" type="none"/>
              <a:tailEnd len="med" w="med" type="none"/>
            </a:ln>
          </p:spPr>
        </p:sp>
        <p:sp>
          <p:nvSpPr>
            <p:cNvPr id="533" name="Google Shape;533;p14"/>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accent1"/>
              </a:solidFill>
              <a:prstDash val="solid"/>
              <a:round/>
              <a:headEnd len="med" w="med" type="none"/>
              <a:tailEnd len="med" w="med" type="none"/>
            </a:ln>
          </p:spPr>
        </p:sp>
        <p:sp>
          <p:nvSpPr>
            <p:cNvPr id="534" name="Google Shape;534;p14"/>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accent1"/>
              </a:solidFill>
              <a:prstDash val="solid"/>
              <a:round/>
              <a:headEnd len="med" w="med" type="none"/>
              <a:tailEnd len="med" w="med" type="none"/>
            </a:ln>
          </p:spPr>
        </p:sp>
        <p:sp>
          <p:nvSpPr>
            <p:cNvPr id="535" name="Google Shape;535;p14"/>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accent1"/>
              </a:solidFill>
              <a:prstDash val="solid"/>
              <a:round/>
              <a:headEnd len="med" w="med" type="none"/>
              <a:tailEnd len="med" w="med" type="none"/>
            </a:ln>
          </p:spPr>
        </p:sp>
        <p:sp>
          <p:nvSpPr>
            <p:cNvPr id="536" name="Google Shape;536;p14"/>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accent1"/>
              </a:solidFill>
              <a:prstDash val="solid"/>
              <a:round/>
              <a:headEnd len="med" w="med" type="none"/>
              <a:tailEnd len="med" w="med" type="none"/>
            </a:ln>
          </p:spPr>
        </p:sp>
        <p:sp>
          <p:nvSpPr>
            <p:cNvPr id="537" name="Google Shape;537;p14"/>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accent1"/>
              </a:solidFill>
              <a:prstDash val="solid"/>
              <a:round/>
              <a:headEnd len="med" w="med" type="none"/>
              <a:tailEnd len="med" w="med" type="none"/>
            </a:ln>
          </p:spPr>
        </p:sp>
        <p:sp>
          <p:nvSpPr>
            <p:cNvPr id="538" name="Google Shape;538;p14"/>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accent1"/>
              </a:solidFill>
              <a:prstDash val="solid"/>
              <a:round/>
              <a:headEnd len="med" w="med" type="none"/>
              <a:tailEnd len="med" w="med" type="none"/>
            </a:ln>
          </p:spPr>
        </p:sp>
      </p:grpSp>
      <p:sp>
        <p:nvSpPr>
          <p:cNvPr id="539" name="Google Shape;539;p14"/>
          <p:cNvSpPr txBox="1"/>
          <p:nvPr>
            <p:ph type="title"/>
          </p:nvPr>
        </p:nvSpPr>
        <p:spPr>
          <a:xfrm>
            <a:off x="720000" y="532347"/>
            <a:ext cx="77109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40" name="Google Shape;540;p14"/>
          <p:cNvSpPr txBox="1"/>
          <p:nvPr>
            <p:ph idx="2" type="title"/>
          </p:nvPr>
        </p:nvSpPr>
        <p:spPr>
          <a:xfrm>
            <a:off x="713600" y="1349975"/>
            <a:ext cx="22668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41" name="Google Shape;541;p14"/>
          <p:cNvSpPr txBox="1"/>
          <p:nvPr>
            <p:ph idx="1" type="subTitle"/>
          </p:nvPr>
        </p:nvSpPr>
        <p:spPr>
          <a:xfrm>
            <a:off x="713600" y="1877675"/>
            <a:ext cx="2266800" cy="484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42" name="Google Shape;542;p14"/>
          <p:cNvSpPr txBox="1"/>
          <p:nvPr>
            <p:ph idx="3" type="title"/>
          </p:nvPr>
        </p:nvSpPr>
        <p:spPr>
          <a:xfrm>
            <a:off x="6163563" y="1349975"/>
            <a:ext cx="22668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43" name="Google Shape;543;p14"/>
          <p:cNvSpPr txBox="1"/>
          <p:nvPr>
            <p:ph idx="4" type="subTitle"/>
          </p:nvPr>
        </p:nvSpPr>
        <p:spPr>
          <a:xfrm>
            <a:off x="6163563" y="1877675"/>
            <a:ext cx="22668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44" name="Google Shape;544;p14"/>
          <p:cNvSpPr txBox="1"/>
          <p:nvPr>
            <p:ph idx="5" type="title"/>
          </p:nvPr>
        </p:nvSpPr>
        <p:spPr>
          <a:xfrm>
            <a:off x="713625" y="2460975"/>
            <a:ext cx="22668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45" name="Google Shape;545;p14"/>
          <p:cNvSpPr txBox="1"/>
          <p:nvPr>
            <p:ph idx="6" type="subTitle"/>
          </p:nvPr>
        </p:nvSpPr>
        <p:spPr>
          <a:xfrm>
            <a:off x="713625" y="2988675"/>
            <a:ext cx="2266800" cy="484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46" name="Google Shape;546;p14"/>
          <p:cNvSpPr txBox="1"/>
          <p:nvPr>
            <p:ph idx="7" type="title"/>
          </p:nvPr>
        </p:nvSpPr>
        <p:spPr>
          <a:xfrm>
            <a:off x="6163588" y="2460975"/>
            <a:ext cx="22668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47" name="Google Shape;547;p14"/>
          <p:cNvSpPr txBox="1"/>
          <p:nvPr>
            <p:ph idx="8" type="subTitle"/>
          </p:nvPr>
        </p:nvSpPr>
        <p:spPr>
          <a:xfrm>
            <a:off x="6163588" y="2988675"/>
            <a:ext cx="22668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48" name="Google Shape;548;p14"/>
          <p:cNvSpPr txBox="1"/>
          <p:nvPr>
            <p:ph hasCustomPrompt="1" idx="9" type="title"/>
          </p:nvPr>
        </p:nvSpPr>
        <p:spPr>
          <a:xfrm>
            <a:off x="3056650" y="1592375"/>
            <a:ext cx="7821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549" name="Google Shape;549;p14"/>
          <p:cNvSpPr txBox="1"/>
          <p:nvPr>
            <p:ph hasCustomPrompt="1" idx="13" type="title"/>
          </p:nvPr>
        </p:nvSpPr>
        <p:spPr>
          <a:xfrm>
            <a:off x="3056650" y="2703375"/>
            <a:ext cx="7821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550" name="Google Shape;550;p14"/>
          <p:cNvSpPr txBox="1"/>
          <p:nvPr>
            <p:ph hasCustomPrompt="1" idx="14" type="title"/>
          </p:nvPr>
        </p:nvSpPr>
        <p:spPr>
          <a:xfrm>
            <a:off x="5305264" y="1592363"/>
            <a:ext cx="7821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551" name="Google Shape;551;p14"/>
          <p:cNvSpPr txBox="1"/>
          <p:nvPr>
            <p:ph hasCustomPrompt="1" idx="15" type="title"/>
          </p:nvPr>
        </p:nvSpPr>
        <p:spPr>
          <a:xfrm>
            <a:off x="5305263" y="2703375"/>
            <a:ext cx="782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grpSp>
        <p:nvGrpSpPr>
          <p:cNvPr id="552" name="Google Shape;552;p14"/>
          <p:cNvGrpSpPr/>
          <p:nvPr/>
        </p:nvGrpSpPr>
        <p:grpSpPr>
          <a:xfrm>
            <a:off x="8469032" y="4161338"/>
            <a:ext cx="245466" cy="250639"/>
            <a:chOff x="7348550" y="1658600"/>
            <a:chExt cx="1664175" cy="1699250"/>
          </a:xfrm>
        </p:grpSpPr>
        <p:sp>
          <p:nvSpPr>
            <p:cNvPr id="553" name="Google Shape;553;p14"/>
            <p:cNvSpPr/>
            <p:nvPr/>
          </p:nvSpPr>
          <p:spPr>
            <a:xfrm>
              <a:off x="8057825" y="2298825"/>
              <a:ext cx="609050" cy="520425"/>
            </a:xfrm>
            <a:custGeom>
              <a:rect b="b" l="l" r="r" t="t"/>
              <a:pathLst>
                <a:path extrusionOk="0" h="20817" w="24362">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4"/>
            <p:cNvSpPr/>
            <p:nvPr/>
          </p:nvSpPr>
          <p:spPr>
            <a:xfrm>
              <a:off x="8171225" y="2496975"/>
              <a:ext cx="663575" cy="381800"/>
            </a:xfrm>
            <a:custGeom>
              <a:rect b="b" l="l" r="r" t="t"/>
              <a:pathLst>
                <a:path extrusionOk="0" h="15272" w="26543">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4"/>
            <p:cNvSpPr/>
            <p:nvPr/>
          </p:nvSpPr>
          <p:spPr>
            <a:xfrm>
              <a:off x="8218850" y="2871850"/>
              <a:ext cx="395375" cy="373475"/>
            </a:xfrm>
            <a:custGeom>
              <a:rect b="b" l="l" r="r" t="t"/>
              <a:pathLst>
                <a:path extrusionOk="0" h="14939" w="15815">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4"/>
            <p:cNvSpPr/>
            <p:nvPr/>
          </p:nvSpPr>
          <p:spPr>
            <a:xfrm>
              <a:off x="8609200" y="3027250"/>
              <a:ext cx="295150" cy="330600"/>
            </a:xfrm>
            <a:custGeom>
              <a:rect b="b" l="l" r="r" t="t"/>
              <a:pathLst>
                <a:path extrusionOk="0" h="13224" w="11806">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4"/>
            <p:cNvSpPr/>
            <p:nvPr/>
          </p:nvSpPr>
          <p:spPr>
            <a:xfrm>
              <a:off x="8418725" y="2969600"/>
              <a:ext cx="342125" cy="361550"/>
            </a:xfrm>
            <a:custGeom>
              <a:rect b="b" l="l" r="r" t="t"/>
              <a:pathLst>
                <a:path extrusionOk="0" h="14462" w="13685">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4"/>
            <p:cNvSpPr/>
            <p:nvPr/>
          </p:nvSpPr>
          <p:spPr>
            <a:xfrm>
              <a:off x="7770850" y="2393750"/>
              <a:ext cx="539500" cy="556450"/>
            </a:xfrm>
            <a:custGeom>
              <a:rect b="b" l="l" r="r" t="t"/>
              <a:pathLst>
                <a:path extrusionOk="0" h="22258" w="2158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4"/>
            <p:cNvSpPr/>
            <p:nvPr/>
          </p:nvSpPr>
          <p:spPr>
            <a:xfrm>
              <a:off x="8037775" y="2750300"/>
              <a:ext cx="415425" cy="365325"/>
            </a:xfrm>
            <a:custGeom>
              <a:rect b="b" l="l" r="r" t="t"/>
              <a:pathLst>
                <a:path extrusionOk="0" h="14613" w="16617">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4"/>
            <p:cNvSpPr/>
            <p:nvPr/>
          </p:nvSpPr>
          <p:spPr>
            <a:xfrm>
              <a:off x="7694400" y="2229250"/>
              <a:ext cx="542025" cy="550525"/>
            </a:xfrm>
            <a:custGeom>
              <a:rect b="b" l="l" r="r" t="t"/>
              <a:pathLst>
                <a:path extrusionOk="0" h="22021" w="21681">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4"/>
            <p:cNvSpPr/>
            <p:nvPr/>
          </p:nvSpPr>
          <p:spPr>
            <a:xfrm>
              <a:off x="7416550" y="1887700"/>
              <a:ext cx="471600" cy="585750"/>
            </a:xfrm>
            <a:custGeom>
              <a:rect b="b" l="l" r="r" t="t"/>
              <a:pathLst>
                <a:path extrusionOk="0" h="23430" w="18864">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4"/>
            <p:cNvSpPr/>
            <p:nvPr/>
          </p:nvSpPr>
          <p:spPr>
            <a:xfrm>
              <a:off x="7348550" y="1849900"/>
              <a:ext cx="139750" cy="112850"/>
            </a:xfrm>
            <a:custGeom>
              <a:rect b="b" l="l" r="r" t="t"/>
              <a:pathLst>
                <a:path extrusionOk="0" h="4514" w="559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4"/>
            <p:cNvSpPr/>
            <p:nvPr/>
          </p:nvSpPr>
          <p:spPr>
            <a:xfrm>
              <a:off x="7639900" y="1658600"/>
              <a:ext cx="151025" cy="129350"/>
            </a:xfrm>
            <a:custGeom>
              <a:rect b="b" l="l" r="r" t="t"/>
              <a:pathLst>
                <a:path extrusionOk="0" h="5174" w="6041">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4"/>
            <p:cNvSpPr/>
            <p:nvPr/>
          </p:nvSpPr>
          <p:spPr>
            <a:xfrm>
              <a:off x="7715425" y="1735150"/>
              <a:ext cx="276925" cy="713025"/>
            </a:xfrm>
            <a:custGeom>
              <a:rect b="b" l="l" r="r" t="t"/>
              <a:pathLst>
                <a:path extrusionOk="0" h="28521" w="11077">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4"/>
            <p:cNvSpPr/>
            <p:nvPr/>
          </p:nvSpPr>
          <p:spPr>
            <a:xfrm>
              <a:off x="8836650" y="3187650"/>
              <a:ext cx="176075" cy="96525"/>
            </a:xfrm>
            <a:custGeom>
              <a:rect b="b" l="l" r="r" t="t"/>
              <a:pathLst>
                <a:path extrusionOk="0" h="3861" w="7043">
                  <a:moveTo>
                    <a:pt x="1278" y="0"/>
                  </a:moveTo>
                  <a:lnTo>
                    <a:pt x="0" y="3008"/>
                  </a:lnTo>
                  <a:lnTo>
                    <a:pt x="7043" y="3860"/>
                  </a:lnTo>
                  <a:lnTo>
                    <a:pt x="127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6" name="Google Shape;566;p14"/>
          <p:cNvGrpSpPr/>
          <p:nvPr/>
        </p:nvGrpSpPr>
        <p:grpSpPr>
          <a:xfrm flipH="1">
            <a:off x="8147292" y="480485"/>
            <a:ext cx="567217" cy="591808"/>
            <a:chOff x="2105350" y="2220525"/>
            <a:chExt cx="1113500" cy="1161775"/>
          </a:xfrm>
        </p:grpSpPr>
        <p:sp>
          <p:nvSpPr>
            <p:cNvPr id="567" name="Google Shape;567;p14"/>
            <p:cNvSpPr/>
            <p:nvPr/>
          </p:nvSpPr>
          <p:spPr>
            <a:xfrm>
              <a:off x="2105350" y="2220525"/>
              <a:ext cx="939925" cy="1161775"/>
            </a:xfrm>
            <a:custGeom>
              <a:rect b="b" l="l" r="r" t="t"/>
              <a:pathLst>
                <a:path extrusionOk="0" h="46471" w="37597">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4"/>
            <p:cNvSpPr/>
            <p:nvPr/>
          </p:nvSpPr>
          <p:spPr>
            <a:xfrm>
              <a:off x="2812175" y="2609475"/>
              <a:ext cx="406675" cy="720250"/>
            </a:xfrm>
            <a:custGeom>
              <a:rect b="b" l="l" r="r" t="t"/>
              <a:pathLst>
                <a:path extrusionOk="0" h="28810" w="16267">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4"/>
            <p:cNvSpPr/>
            <p:nvPr/>
          </p:nvSpPr>
          <p:spPr>
            <a:xfrm>
              <a:off x="2363550" y="2366625"/>
              <a:ext cx="620875" cy="445625"/>
            </a:xfrm>
            <a:custGeom>
              <a:rect b="b" l="l" r="r" t="t"/>
              <a:pathLst>
                <a:path extrusionOk="0" h="17825" w="24835">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4"/>
            <p:cNvSpPr/>
            <p:nvPr/>
          </p:nvSpPr>
          <p:spPr>
            <a:xfrm>
              <a:off x="2261600" y="2797650"/>
              <a:ext cx="648350" cy="165350"/>
            </a:xfrm>
            <a:custGeom>
              <a:rect b="b" l="l" r="r" t="t"/>
              <a:pathLst>
                <a:path extrusionOk="0" h="6614" w="25934">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4"/>
            <p:cNvSpPr/>
            <p:nvPr/>
          </p:nvSpPr>
          <p:spPr>
            <a:xfrm>
              <a:off x="2530850" y="2899275"/>
              <a:ext cx="337125" cy="344800"/>
            </a:xfrm>
            <a:custGeom>
              <a:rect b="b" l="l" r="r" t="t"/>
              <a:pathLst>
                <a:path extrusionOk="0" h="13792" w="13485">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4"/>
            <p:cNvSpPr/>
            <p:nvPr/>
          </p:nvSpPr>
          <p:spPr>
            <a:xfrm>
              <a:off x="2332225" y="3165900"/>
              <a:ext cx="245650" cy="169650"/>
            </a:xfrm>
            <a:custGeom>
              <a:rect b="b" l="l" r="r" t="t"/>
              <a:pathLst>
                <a:path extrusionOk="0" h="6786" w="9826">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3" name="Google Shape;573;p14"/>
          <p:cNvSpPr txBox="1"/>
          <p:nvPr>
            <p:ph idx="16" type="title"/>
          </p:nvPr>
        </p:nvSpPr>
        <p:spPr>
          <a:xfrm>
            <a:off x="713637" y="3571975"/>
            <a:ext cx="22668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74" name="Google Shape;574;p14"/>
          <p:cNvSpPr txBox="1"/>
          <p:nvPr>
            <p:ph idx="17" type="subTitle"/>
          </p:nvPr>
        </p:nvSpPr>
        <p:spPr>
          <a:xfrm>
            <a:off x="713637" y="4099675"/>
            <a:ext cx="2266800" cy="484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75" name="Google Shape;575;p14"/>
          <p:cNvSpPr txBox="1"/>
          <p:nvPr>
            <p:ph idx="18" type="title"/>
          </p:nvPr>
        </p:nvSpPr>
        <p:spPr>
          <a:xfrm>
            <a:off x="6163600" y="3571975"/>
            <a:ext cx="22668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76" name="Google Shape;576;p14"/>
          <p:cNvSpPr txBox="1"/>
          <p:nvPr>
            <p:ph idx="19" type="subTitle"/>
          </p:nvPr>
        </p:nvSpPr>
        <p:spPr>
          <a:xfrm>
            <a:off x="6163600" y="4099675"/>
            <a:ext cx="22668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77" name="Google Shape;577;p14"/>
          <p:cNvSpPr txBox="1"/>
          <p:nvPr>
            <p:ph hasCustomPrompt="1" idx="20" type="title"/>
          </p:nvPr>
        </p:nvSpPr>
        <p:spPr>
          <a:xfrm>
            <a:off x="3056662" y="3814375"/>
            <a:ext cx="7821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578" name="Google Shape;578;p14"/>
          <p:cNvSpPr txBox="1"/>
          <p:nvPr>
            <p:ph hasCustomPrompt="1" idx="21" type="title"/>
          </p:nvPr>
        </p:nvSpPr>
        <p:spPr>
          <a:xfrm>
            <a:off x="5305276" y="3814375"/>
            <a:ext cx="782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579" name="Google Shape;579;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2">
    <p:spTree>
      <p:nvGrpSpPr>
        <p:cNvPr id="580" name="Shape 580"/>
        <p:cNvGrpSpPr/>
        <p:nvPr/>
      </p:nvGrpSpPr>
      <p:grpSpPr>
        <a:xfrm>
          <a:off x="0" y="0"/>
          <a:ext cx="0" cy="0"/>
          <a:chOff x="0" y="0"/>
          <a:chExt cx="0" cy="0"/>
        </a:xfrm>
      </p:grpSpPr>
      <p:sp>
        <p:nvSpPr>
          <p:cNvPr id="581" name="Google Shape;581;p15"/>
          <p:cNvSpPr txBox="1"/>
          <p:nvPr>
            <p:ph type="title"/>
          </p:nvPr>
        </p:nvSpPr>
        <p:spPr>
          <a:xfrm>
            <a:off x="2961000" y="2353050"/>
            <a:ext cx="5469900" cy="832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7200"/>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582" name="Google Shape;582;p15"/>
          <p:cNvSpPr txBox="1"/>
          <p:nvPr>
            <p:ph hasCustomPrompt="1" idx="2" type="title"/>
          </p:nvPr>
        </p:nvSpPr>
        <p:spPr>
          <a:xfrm>
            <a:off x="6428700" y="539400"/>
            <a:ext cx="2230800" cy="164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96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583" name="Google Shape;583;p15"/>
          <p:cNvSpPr txBox="1"/>
          <p:nvPr>
            <p:ph idx="1" type="subTitle"/>
          </p:nvPr>
        </p:nvSpPr>
        <p:spPr>
          <a:xfrm>
            <a:off x="2961000" y="3185550"/>
            <a:ext cx="5469900" cy="775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800"/>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grpSp>
        <p:nvGrpSpPr>
          <p:cNvPr id="584" name="Google Shape;584;p15"/>
          <p:cNvGrpSpPr/>
          <p:nvPr/>
        </p:nvGrpSpPr>
        <p:grpSpPr>
          <a:xfrm flipH="1">
            <a:off x="0" y="4451401"/>
            <a:ext cx="9192325" cy="1128282"/>
            <a:chOff x="0" y="4451401"/>
            <a:chExt cx="9192325" cy="1128282"/>
          </a:xfrm>
        </p:grpSpPr>
        <p:sp>
          <p:nvSpPr>
            <p:cNvPr id="585" name="Google Shape;585;p15"/>
            <p:cNvSpPr/>
            <p:nvPr/>
          </p:nvSpPr>
          <p:spPr>
            <a:xfrm>
              <a:off x="0" y="4451401"/>
              <a:ext cx="9192325" cy="1128282"/>
            </a:xfrm>
            <a:custGeom>
              <a:rect b="b" l="l" r="r" t="t"/>
              <a:pathLst>
                <a:path extrusionOk="0" h="47169" w="266232">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6" name="Google Shape;586;p15"/>
            <p:cNvGrpSpPr/>
            <p:nvPr/>
          </p:nvGrpSpPr>
          <p:grpSpPr>
            <a:xfrm>
              <a:off x="8788430" y="4679462"/>
              <a:ext cx="30677" cy="51879"/>
              <a:chOff x="5822805" y="3872050"/>
              <a:chExt cx="30677" cy="51879"/>
            </a:xfrm>
          </p:grpSpPr>
          <p:sp>
            <p:nvSpPr>
              <p:cNvPr id="587" name="Google Shape;587;p15"/>
              <p:cNvSpPr/>
              <p:nvPr/>
            </p:nvSpPr>
            <p:spPr>
              <a:xfrm>
                <a:off x="5822805" y="3878644"/>
                <a:ext cx="3949" cy="38690"/>
              </a:xfrm>
              <a:custGeom>
                <a:rect b="b" l="l" r="r" t="t"/>
                <a:pathLst>
                  <a:path extrusionOk="0" fill="none" h="839" w="108">
                    <a:moveTo>
                      <a:pt x="0" y="0"/>
                    </a:moveTo>
                    <a:cubicBezTo>
                      <a:pt x="0" y="286"/>
                      <a:pt x="36" y="553"/>
                      <a:pt x="107" y="83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5"/>
              <p:cNvSpPr/>
              <p:nvPr/>
            </p:nvSpPr>
            <p:spPr>
              <a:xfrm>
                <a:off x="5853445" y="3872050"/>
                <a:ext cx="37" cy="51879"/>
              </a:xfrm>
              <a:custGeom>
                <a:rect b="b" l="l" r="r" t="t"/>
                <a:pathLst>
                  <a:path extrusionOk="0" fill="none" h="1125" w="1">
                    <a:moveTo>
                      <a:pt x="1" y="0"/>
                    </a:moveTo>
                    <a:lnTo>
                      <a:pt x="1" y="112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9" name="Google Shape;589;p15"/>
            <p:cNvGrpSpPr/>
            <p:nvPr/>
          </p:nvGrpSpPr>
          <p:grpSpPr>
            <a:xfrm>
              <a:off x="849813" y="5091289"/>
              <a:ext cx="82889" cy="62578"/>
              <a:chOff x="4915963" y="3914014"/>
              <a:chExt cx="82889" cy="62578"/>
            </a:xfrm>
          </p:grpSpPr>
          <p:sp>
            <p:nvSpPr>
              <p:cNvPr id="590" name="Google Shape;590;p15"/>
              <p:cNvSpPr/>
              <p:nvPr/>
            </p:nvSpPr>
            <p:spPr>
              <a:xfrm>
                <a:off x="4955123" y="3914014"/>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5"/>
              <p:cNvSpPr/>
              <p:nvPr/>
            </p:nvSpPr>
            <p:spPr>
              <a:xfrm>
                <a:off x="4990991" y="3927987"/>
                <a:ext cx="7861" cy="42011"/>
              </a:xfrm>
              <a:custGeom>
                <a:rect b="b" l="l" r="r" t="t"/>
                <a:pathLst>
                  <a:path extrusionOk="0" fill="none" h="911" w="215">
                    <a:moveTo>
                      <a:pt x="215" y="1"/>
                    </a:moveTo>
                    <a:cubicBezTo>
                      <a:pt x="143" y="304"/>
                      <a:pt x="72" y="607"/>
                      <a:pt x="1" y="91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5"/>
              <p:cNvSpPr/>
              <p:nvPr/>
            </p:nvSpPr>
            <p:spPr>
              <a:xfrm>
                <a:off x="4915963" y="3942006"/>
                <a:ext cx="7861" cy="34586"/>
              </a:xfrm>
              <a:custGeom>
                <a:rect b="b" l="l" r="r" t="t"/>
                <a:pathLst>
                  <a:path extrusionOk="0" fill="none" h="750" w="215">
                    <a:moveTo>
                      <a:pt x="1" y="0"/>
                    </a:moveTo>
                    <a:cubicBezTo>
                      <a:pt x="72" y="250"/>
                      <a:pt x="143" y="500"/>
                      <a:pt x="215" y="74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3" name="Google Shape;593;p15"/>
            <p:cNvGrpSpPr/>
            <p:nvPr/>
          </p:nvGrpSpPr>
          <p:grpSpPr>
            <a:xfrm>
              <a:off x="7241088" y="4731346"/>
              <a:ext cx="80951" cy="62578"/>
              <a:chOff x="4981850" y="4484221"/>
              <a:chExt cx="80951" cy="62578"/>
            </a:xfrm>
          </p:grpSpPr>
          <p:sp>
            <p:nvSpPr>
              <p:cNvPr id="594" name="Google Shape;594;p15"/>
              <p:cNvSpPr/>
              <p:nvPr/>
            </p:nvSpPr>
            <p:spPr>
              <a:xfrm>
                <a:off x="5024264" y="4484221"/>
                <a:ext cx="37" cy="59304"/>
              </a:xfrm>
              <a:custGeom>
                <a:rect b="b" l="l" r="r" t="t"/>
                <a:pathLst>
                  <a:path extrusionOk="0" fill="none" h="1286" w="1">
                    <a:moveTo>
                      <a:pt x="1" y="0"/>
                    </a:moveTo>
                    <a:lnTo>
                      <a:pt x="1" y="128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5"/>
              <p:cNvSpPr/>
              <p:nvPr/>
            </p:nvSpPr>
            <p:spPr>
              <a:xfrm>
                <a:off x="5054282" y="4501514"/>
                <a:ext cx="8519" cy="45285"/>
              </a:xfrm>
              <a:custGeom>
                <a:rect b="b" l="l" r="r" t="t"/>
                <a:pathLst>
                  <a:path extrusionOk="0" fill="none" h="982" w="233">
                    <a:moveTo>
                      <a:pt x="0" y="981"/>
                    </a:moveTo>
                    <a:cubicBezTo>
                      <a:pt x="72" y="642"/>
                      <a:pt x="161" y="321"/>
                      <a:pt x="232"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5"/>
              <p:cNvSpPr/>
              <p:nvPr/>
            </p:nvSpPr>
            <p:spPr>
              <a:xfrm>
                <a:off x="4981850" y="4498193"/>
                <a:ext cx="7861" cy="45331"/>
              </a:xfrm>
              <a:custGeom>
                <a:rect b="b" l="l" r="r" t="t"/>
                <a:pathLst>
                  <a:path extrusionOk="0" fill="none" h="983" w="215">
                    <a:moveTo>
                      <a:pt x="1" y="1"/>
                    </a:moveTo>
                    <a:cubicBezTo>
                      <a:pt x="72" y="322"/>
                      <a:pt x="144" y="661"/>
                      <a:pt x="215" y="982"/>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7" name="Google Shape;597;p15"/>
            <p:cNvGrpSpPr/>
            <p:nvPr/>
          </p:nvGrpSpPr>
          <p:grpSpPr>
            <a:xfrm>
              <a:off x="8205971" y="4862013"/>
              <a:ext cx="80256" cy="63408"/>
              <a:chOff x="5437246" y="4899713"/>
              <a:chExt cx="80256" cy="63408"/>
            </a:xfrm>
          </p:grpSpPr>
          <p:sp>
            <p:nvSpPr>
              <p:cNvPr id="598" name="Google Shape;598;p15"/>
              <p:cNvSpPr/>
              <p:nvPr/>
            </p:nvSpPr>
            <p:spPr>
              <a:xfrm>
                <a:off x="5478964" y="4899713"/>
                <a:ext cx="37" cy="60134"/>
              </a:xfrm>
              <a:custGeom>
                <a:rect b="b" l="l" r="r" t="t"/>
                <a:pathLst>
                  <a:path extrusionOk="0" fill="none" h="1304" w="1">
                    <a:moveTo>
                      <a:pt x="1" y="1"/>
                    </a:moveTo>
                    <a:lnTo>
                      <a:pt x="1"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5"/>
              <p:cNvSpPr/>
              <p:nvPr/>
            </p:nvSpPr>
            <p:spPr>
              <a:xfrm>
                <a:off x="5508983" y="4917836"/>
                <a:ext cx="8519" cy="45285"/>
              </a:xfrm>
              <a:custGeom>
                <a:rect b="b" l="l" r="r" t="t"/>
                <a:pathLst>
                  <a:path extrusionOk="0" fill="none" h="982" w="233">
                    <a:moveTo>
                      <a:pt x="1" y="982"/>
                    </a:moveTo>
                    <a:lnTo>
                      <a:pt x="233"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5"/>
              <p:cNvSpPr/>
              <p:nvPr/>
            </p:nvSpPr>
            <p:spPr>
              <a:xfrm>
                <a:off x="5437246" y="4914562"/>
                <a:ext cx="7861" cy="45285"/>
              </a:xfrm>
              <a:custGeom>
                <a:rect b="b" l="l" r="r" t="t"/>
                <a:pathLst>
                  <a:path extrusionOk="0" fill="none" h="982" w="215">
                    <a:moveTo>
                      <a:pt x="0" y="0"/>
                    </a:moveTo>
                    <a:lnTo>
                      <a:pt x="214" y="98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1" name="Google Shape;601;p15"/>
            <p:cNvGrpSpPr/>
            <p:nvPr/>
          </p:nvGrpSpPr>
          <p:grpSpPr>
            <a:xfrm>
              <a:off x="2897612" y="5021929"/>
              <a:ext cx="34625" cy="88909"/>
              <a:chOff x="997737" y="4927704"/>
              <a:chExt cx="34625" cy="88909"/>
            </a:xfrm>
          </p:grpSpPr>
          <p:sp>
            <p:nvSpPr>
              <p:cNvPr id="602" name="Google Shape;602;p15"/>
              <p:cNvSpPr/>
              <p:nvPr/>
            </p:nvSpPr>
            <p:spPr>
              <a:xfrm>
                <a:off x="997737" y="4969669"/>
                <a:ext cx="4607" cy="46945"/>
              </a:xfrm>
              <a:custGeom>
                <a:rect b="b" l="l" r="r" t="t"/>
                <a:pathLst>
                  <a:path extrusionOk="0" fill="none" h="1018" w="126">
                    <a:moveTo>
                      <a:pt x="1" y="1"/>
                    </a:moveTo>
                    <a:cubicBezTo>
                      <a:pt x="54" y="340"/>
                      <a:pt x="90" y="679"/>
                      <a:pt x="126" y="101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5"/>
              <p:cNvSpPr/>
              <p:nvPr/>
            </p:nvSpPr>
            <p:spPr>
              <a:xfrm>
                <a:off x="1027097" y="4927704"/>
                <a:ext cx="5265" cy="79871"/>
              </a:xfrm>
              <a:custGeom>
                <a:rect b="b" l="l" r="r" t="t"/>
                <a:pathLst>
                  <a:path extrusionOk="0" fill="none" h="1732" w="144">
                    <a:moveTo>
                      <a:pt x="1" y="1"/>
                    </a:moveTo>
                    <a:cubicBezTo>
                      <a:pt x="54" y="572"/>
                      <a:pt x="90" y="1160"/>
                      <a:pt x="143" y="173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4" name="Google Shape;604;p15"/>
            <p:cNvGrpSpPr/>
            <p:nvPr/>
          </p:nvGrpSpPr>
          <p:grpSpPr>
            <a:xfrm>
              <a:off x="6117604" y="4827446"/>
              <a:ext cx="110933" cy="132553"/>
              <a:chOff x="4148103" y="5123543"/>
              <a:chExt cx="269125" cy="321576"/>
            </a:xfrm>
          </p:grpSpPr>
          <p:sp>
            <p:nvSpPr>
              <p:cNvPr id="605" name="Google Shape;605;p15"/>
              <p:cNvSpPr/>
              <p:nvPr/>
            </p:nvSpPr>
            <p:spPr>
              <a:xfrm>
                <a:off x="4148103" y="5293170"/>
                <a:ext cx="42716" cy="134101"/>
              </a:xfrm>
              <a:custGeom>
                <a:rect b="b" l="l" r="r" t="t"/>
                <a:pathLst>
                  <a:path extrusionOk="0" fill="none" h="804" w="323">
                    <a:moveTo>
                      <a:pt x="1" y="0"/>
                    </a:moveTo>
                    <a:cubicBezTo>
                      <a:pt x="108" y="268"/>
                      <a:pt x="215" y="535"/>
                      <a:pt x="322" y="80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5"/>
              <p:cNvSpPr/>
              <p:nvPr/>
            </p:nvSpPr>
            <p:spPr>
              <a:xfrm>
                <a:off x="4294502" y="5123543"/>
                <a:ext cx="132" cy="288718"/>
              </a:xfrm>
              <a:custGeom>
                <a:rect b="b" l="l" r="r" t="t"/>
                <a:pathLst>
                  <a:path extrusionOk="0" fill="none" h="1731" w="1">
                    <a:moveTo>
                      <a:pt x="0" y="1731"/>
                    </a:moveTo>
                    <a:lnTo>
                      <a:pt x="0"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5"/>
              <p:cNvSpPr/>
              <p:nvPr/>
            </p:nvSpPr>
            <p:spPr>
              <a:xfrm>
                <a:off x="4400697" y="5260312"/>
                <a:ext cx="16531" cy="184806"/>
              </a:xfrm>
              <a:custGeom>
                <a:rect b="b" l="l" r="r" t="t"/>
                <a:pathLst>
                  <a:path extrusionOk="0" fill="none" h="1108" w="125">
                    <a:moveTo>
                      <a:pt x="0" y="1107"/>
                    </a:moveTo>
                    <a:cubicBezTo>
                      <a:pt x="36" y="732"/>
                      <a:pt x="89" y="376"/>
                      <a:pt x="125" y="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8" name="Google Shape;608;p15"/>
            <p:cNvGrpSpPr/>
            <p:nvPr/>
          </p:nvGrpSpPr>
          <p:grpSpPr>
            <a:xfrm>
              <a:off x="1717707" y="5091292"/>
              <a:ext cx="41792" cy="93844"/>
              <a:chOff x="4891832" y="3454067"/>
              <a:chExt cx="41792" cy="93844"/>
            </a:xfrm>
          </p:grpSpPr>
          <p:sp>
            <p:nvSpPr>
              <p:cNvPr id="609" name="Google Shape;609;p15"/>
              <p:cNvSpPr/>
              <p:nvPr/>
            </p:nvSpPr>
            <p:spPr>
              <a:xfrm>
                <a:off x="4891832" y="3491928"/>
                <a:ext cx="9835" cy="55984"/>
              </a:xfrm>
              <a:custGeom>
                <a:rect b="b" l="l" r="r" t="t"/>
                <a:pathLst>
                  <a:path extrusionOk="0" fill="none" h="1214" w="269">
                    <a:moveTo>
                      <a:pt x="1" y="0"/>
                    </a:moveTo>
                    <a:cubicBezTo>
                      <a:pt x="90" y="393"/>
                      <a:pt x="179" y="803"/>
                      <a:pt x="268" y="121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5"/>
              <p:cNvSpPr/>
              <p:nvPr/>
            </p:nvSpPr>
            <p:spPr>
              <a:xfrm>
                <a:off x="4930333" y="3454067"/>
                <a:ext cx="3291" cy="84805"/>
              </a:xfrm>
              <a:custGeom>
                <a:rect b="b" l="l" r="r" t="t"/>
                <a:pathLst>
                  <a:path extrusionOk="0" fill="none" h="1839" w="90">
                    <a:moveTo>
                      <a:pt x="54" y="0"/>
                    </a:moveTo>
                    <a:cubicBezTo>
                      <a:pt x="0" y="625"/>
                      <a:pt x="18" y="1232"/>
                      <a:pt x="89" y="183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1" name="Google Shape;611;p15"/>
            <p:cNvGrpSpPr/>
            <p:nvPr/>
          </p:nvGrpSpPr>
          <p:grpSpPr>
            <a:xfrm>
              <a:off x="5642468" y="5014917"/>
              <a:ext cx="81573" cy="102928"/>
              <a:chOff x="2802243" y="4633955"/>
              <a:chExt cx="81573" cy="102928"/>
            </a:xfrm>
          </p:grpSpPr>
          <p:sp>
            <p:nvSpPr>
              <p:cNvPr id="612" name="Google Shape;612;p15"/>
              <p:cNvSpPr/>
              <p:nvPr/>
            </p:nvSpPr>
            <p:spPr>
              <a:xfrm>
                <a:off x="2802243" y="4680853"/>
                <a:ext cx="37" cy="51049"/>
              </a:xfrm>
              <a:custGeom>
                <a:rect b="b" l="l" r="r" t="t"/>
                <a:pathLst>
                  <a:path extrusionOk="0" fill="none" h="1107" w="1">
                    <a:moveTo>
                      <a:pt x="1" y="1107"/>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5"/>
              <p:cNvSpPr/>
              <p:nvPr/>
            </p:nvSpPr>
            <p:spPr>
              <a:xfrm>
                <a:off x="2839427" y="4633955"/>
                <a:ext cx="37" cy="93844"/>
              </a:xfrm>
              <a:custGeom>
                <a:rect b="b" l="l" r="r" t="t"/>
                <a:pathLst>
                  <a:path extrusionOk="0" fill="none" h="2035" w="1">
                    <a:moveTo>
                      <a:pt x="1" y="2035"/>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5"/>
              <p:cNvSpPr/>
              <p:nvPr/>
            </p:nvSpPr>
            <p:spPr>
              <a:xfrm>
                <a:off x="2883779" y="4694872"/>
                <a:ext cx="37" cy="42011"/>
              </a:xfrm>
              <a:custGeom>
                <a:rect b="b" l="l" r="r" t="t"/>
                <a:pathLst>
                  <a:path extrusionOk="0" fill="none" h="911" w="1">
                    <a:moveTo>
                      <a:pt x="1" y="910"/>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5" name="Google Shape;615;p15"/>
            <p:cNvGrpSpPr/>
            <p:nvPr/>
          </p:nvGrpSpPr>
          <p:grpSpPr>
            <a:xfrm>
              <a:off x="4778549" y="5016991"/>
              <a:ext cx="88739" cy="98778"/>
              <a:chOff x="2483887" y="5072504"/>
              <a:chExt cx="88739" cy="98778"/>
            </a:xfrm>
          </p:grpSpPr>
          <p:sp>
            <p:nvSpPr>
              <p:cNvPr id="616" name="Google Shape;616;p15"/>
              <p:cNvSpPr/>
              <p:nvPr/>
            </p:nvSpPr>
            <p:spPr>
              <a:xfrm>
                <a:off x="2483887" y="5119403"/>
                <a:ext cx="37" cy="51095"/>
              </a:xfrm>
              <a:custGeom>
                <a:rect b="b" l="l" r="r" t="t"/>
                <a:pathLst>
                  <a:path extrusionOk="0" fill="none" h="1108" w="1">
                    <a:moveTo>
                      <a:pt x="0" y="1"/>
                    </a:moveTo>
                    <a:lnTo>
                      <a:pt x="0" y="1107"/>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5"/>
              <p:cNvSpPr/>
              <p:nvPr/>
            </p:nvSpPr>
            <p:spPr>
              <a:xfrm>
                <a:off x="2524984" y="5072504"/>
                <a:ext cx="37" cy="98778"/>
              </a:xfrm>
              <a:custGeom>
                <a:rect b="b" l="l" r="r" t="t"/>
                <a:pathLst>
                  <a:path extrusionOk="0" fill="none" h="2142" w="1">
                    <a:moveTo>
                      <a:pt x="0" y="1"/>
                    </a:moveTo>
                    <a:lnTo>
                      <a:pt x="0" y="2142"/>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5"/>
              <p:cNvSpPr/>
              <p:nvPr/>
            </p:nvSpPr>
            <p:spPr>
              <a:xfrm>
                <a:off x="2572589" y="5119403"/>
                <a:ext cx="37" cy="42841"/>
              </a:xfrm>
              <a:custGeom>
                <a:rect b="b" l="l" r="r" t="t"/>
                <a:pathLst>
                  <a:path extrusionOk="0" fill="none" h="929" w="1">
                    <a:moveTo>
                      <a:pt x="1" y="1"/>
                    </a:moveTo>
                    <a:lnTo>
                      <a:pt x="1" y="929"/>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9" name="Google Shape;619;p15"/>
            <p:cNvGrpSpPr/>
            <p:nvPr/>
          </p:nvGrpSpPr>
          <p:grpSpPr>
            <a:xfrm>
              <a:off x="3799920" y="4971502"/>
              <a:ext cx="110933" cy="88079"/>
              <a:chOff x="1400920" y="4965564"/>
              <a:chExt cx="110933" cy="88079"/>
            </a:xfrm>
          </p:grpSpPr>
          <p:sp>
            <p:nvSpPr>
              <p:cNvPr id="620" name="Google Shape;620;p15"/>
              <p:cNvSpPr/>
              <p:nvPr/>
            </p:nvSpPr>
            <p:spPr>
              <a:xfrm>
                <a:off x="1400920" y="4988576"/>
                <a:ext cx="37" cy="56030"/>
              </a:xfrm>
              <a:custGeom>
                <a:rect b="b" l="l" r="r" t="t"/>
                <a:pathLst>
                  <a:path extrusionOk="0" fill="none" h="1215" w="1">
                    <a:moveTo>
                      <a:pt x="1" y="1214"/>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5"/>
              <p:cNvSpPr/>
              <p:nvPr/>
            </p:nvSpPr>
            <p:spPr>
              <a:xfrm>
                <a:off x="1445271" y="4965564"/>
                <a:ext cx="37" cy="74107"/>
              </a:xfrm>
              <a:custGeom>
                <a:rect b="b" l="l" r="r" t="t"/>
                <a:pathLst>
                  <a:path extrusionOk="0" fill="none" h="1607" w="1">
                    <a:moveTo>
                      <a:pt x="1" y="16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5"/>
              <p:cNvSpPr/>
              <p:nvPr/>
            </p:nvSpPr>
            <p:spPr>
              <a:xfrm>
                <a:off x="1511816" y="5002594"/>
                <a:ext cx="37" cy="51049"/>
              </a:xfrm>
              <a:custGeom>
                <a:rect b="b" l="l" r="r" t="t"/>
                <a:pathLst>
                  <a:path extrusionOk="0" fill="none" h="1107" w="1">
                    <a:moveTo>
                      <a:pt x="1" y="11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23" name="Google Shape;623;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13">
    <p:spTree>
      <p:nvGrpSpPr>
        <p:cNvPr id="624" name="Shape 624"/>
        <p:cNvGrpSpPr/>
        <p:nvPr/>
      </p:nvGrpSpPr>
      <p:grpSpPr>
        <a:xfrm>
          <a:off x="0" y="0"/>
          <a:ext cx="0" cy="0"/>
          <a:chOff x="0" y="0"/>
          <a:chExt cx="0" cy="0"/>
        </a:xfrm>
      </p:grpSpPr>
      <p:grpSp>
        <p:nvGrpSpPr>
          <p:cNvPr id="625" name="Google Shape;625;p16"/>
          <p:cNvGrpSpPr/>
          <p:nvPr/>
        </p:nvGrpSpPr>
        <p:grpSpPr>
          <a:xfrm rot="1010522">
            <a:off x="5892821" y="3464294"/>
            <a:ext cx="747264" cy="652213"/>
            <a:chOff x="8001750" y="3407100"/>
            <a:chExt cx="943800" cy="823750"/>
          </a:xfrm>
        </p:grpSpPr>
        <p:sp>
          <p:nvSpPr>
            <p:cNvPr id="626" name="Google Shape;626;p16"/>
            <p:cNvSpPr/>
            <p:nvPr/>
          </p:nvSpPr>
          <p:spPr>
            <a:xfrm>
              <a:off x="8001750" y="3818775"/>
              <a:ext cx="474950" cy="317850"/>
            </a:xfrm>
            <a:custGeom>
              <a:rect b="b" l="l" r="r" t="t"/>
              <a:pathLst>
                <a:path extrusionOk="0" h="12714" w="18998">
                  <a:moveTo>
                    <a:pt x="454" y="1"/>
                  </a:moveTo>
                  <a:cubicBezTo>
                    <a:pt x="302" y="1"/>
                    <a:pt x="151" y="3"/>
                    <a:pt x="0" y="8"/>
                  </a:cubicBezTo>
                  <a:cubicBezTo>
                    <a:pt x="2128" y="2896"/>
                    <a:pt x="5198" y="5540"/>
                    <a:pt x="8542" y="7759"/>
                  </a:cubicBezTo>
                  <a:cubicBezTo>
                    <a:pt x="11885" y="10008"/>
                    <a:pt x="15502" y="11832"/>
                    <a:pt x="18998" y="12714"/>
                  </a:cubicBezTo>
                  <a:cubicBezTo>
                    <a:pt x="17751" y="9340"/>
                    <a:pt x="14894" y="5996"/>
                    <a:pt x="11338" y="3625"/>
                  </a:cubicBezTo>
                  <a:cubicBezTo>
                    <a:pt x="7931" y="1325"/>
                    <a:pt x="3938" y="1"/>
                    <a:pt x="4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6"/>
            <p:cNvSpPr/>
            <p:nvPr/>
          </p:nvSpPr>
          <p:spPr>
            <a:xfrm>
              <a:off x="8050375" y="3843275"/>
              <a:ext cx="385300" cy="257650"/>
            </a:xfrm>
            <a:custGeom>
              <a:rect b="b" l="l" r="r" t="t"/>
              <a:pathLst>
                <a:path extrusionOk="0" h="10306" w="15412">
                  <a:moveTo>
                    <a:pt x="1" y="1"/>
                  </a:moveTo>
                  <a:lnTo>
                    <a:pt x="1" y="1"/>
                  </a:lnTo>
                  <a:cubicBezTo>
                    <a:pt x="2220" y="1308"/>
                    <a:pt x="5077" y="3041"/>
                    <a:pt x="7873" y="4925"/>
                  </a:cubicBezTo>
                  <a:cubicBezTo>
                    <a:pt x="10670" y="6779"/>
                    <a:pt x="13375" y="8755"/>
                    <a:pt x="15411" y="10305"/>
                  </a:cubicBezTo>
                  <a:cubicBezTo>
                    <a:pt x="13557" y="8542"/>
                    <a:pt x="10943" y="6414"/>
                    <a:pt x="8116" y="4530"/>
                  </a:cubicBezTo>
                  <a:cubicBezTo>
                    <a:pt x="5320" y="2645"/>
                    <a:pt x="2341" y="1004"/>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6"/>
            <p:cNvSpPr/>
            <p:nvPr/>
          </p:nvSpPr>
          <p:spPr>
            <a:xfrm>
              <a:off x="8124850" y="3580375"/>
              <a:ext cx="468125" cy="631475"/>
            </a:xfrm>
            <a:custGeom>
              <a:rect b="b" l="l" r="r" t="t"/>
              <a:pathLst>
                <a:path extrusionOk="0" h="25259" w="18725">
                  <a:moveTo>
                    <a:pt x="1" y="0"/>
                  </a:moveTo>
                  <a:cubicBezTo>
                    <a:pt x="1429" y="4711"/>
                    <a:pt x="4226" y="9575"/>
                    <a:pt x="7508" y="14012"/>
                  </a:cubicBezTo>
                  <a:cubicBezTo>
                    <a:pt x="10821" y="18450"/>
                    <a:pt x="14651" y="22493"/>
                    <a:pt x="18724" y="25259"/>
                  </a:cubicBezTo>
                  <a:cubicBezTo>
                    <a:pt x="18694" y="20335"/>
                    <a:pt x="16566" y="14620"/>
                    <a:pt x="13040" y="9879"/>
                  </a:cubicBezTo>
                  <a:cubicBezTo>
                    <a:pt x="9545" y="5167"/>
                    <a:pt x="4681" y="1459"/>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6"/>
            <p:cNvSpPr/>
            <p:nvPr/>
          </p:nvSpPr>
          <p:spPr>
            <a:xfrm>
              <a:off x="8175775" y="3634325"/>
              <a:ext cx="381475" cy="512950"/>
            </a:xfrm>
            <a:custGeom>
              <a:rect b="b" l="l" r="r" t="t"/>
              <a:pathLst>
                <a:path extrusionOk="0" h="20518" w="15259">
                  <a:moveTo>
                    <a:pt x="0" y="0"/>
                  </a:moveTo>
                  <a:lnTo>
                    <a:pt x="0" y="0"/>
                  </a:lnTo>
                  <a:cubicBezTo>
                    <a:pt x="2310" y="2705"/>
                    <a:pt x="5228" y="6292"/>
                    <a:pt x="7994" y="10000"/>
                  </a:cubicBezTo>
                  <a:cubicBezTo>
                    <a:pt x="10730" y="13709"/>
                    <a:pt x="13313" y="17538"/>
                    <a:pt x="15259" y="20517"/>
                  </a:cubicBezTo>
                  <a:cubicBezTo>
                    <a:pt x="13708" y="17326"/>
                    <a:pt x="11277" y="13344"/>
                    <a:pt x="8511" y="9605"/>
                  </a:cubicBezTo>
                  <a:cubicBezTo>
                    <a:pt x="5714" y="5867"/>
                    <a:pt x="2614" y="2401"/>
                    <a:pt x="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6"/>
            <p:cNvSpPr/>
            <p:nvPr/>
          </p:nvSpPr>
          <p:spPr>
            <a:xfrm>
              <a:off x="8504800" y="3407100"/>
              <a:ext cx="196825" cy="819950"/>
            </a:xfrm>
            <a:custGeom>
              <a:rect b="b" l="l" r="r" t="t"/>
              <a:pathLst>
                <a:path extrusionOk="0" h="32798" w="7873">
                  <a:moveTo>
                    <a:pt x="6292" y="1"/>
                  </a:moveTo>
                  <a:cubicBezTo>
                    <a:pt x="4590" y="1946"/>
                    <a:pt x="3192" y="4408"/>
                    <a:pt x="2158" y="7174"/>
                  </a:cubicBezTo>
                  <a:cubicBezTo>
                    <a:pt x="1125" y="9910"/>
                    <a:pt x="456" y="12949"/>
                    <a:pt x="244" y="16050"/>
                  </a:cubicBezTo>
                  <a:cubicBezTo>
                    <a:pt x="0" y="19120"/>
                    <a:pt x="213" y="22220"/>
                    <a:pt x="821" y="25077"/>
                  </a:cubicBezTo>
                  <a:cubicBezTo>
                    <a:pt x="1459" y="27965"/>
                    <a:pt x="2493" y="30609"/>
                    <a:pt x="3830" y="32798"/>
                  </a:cubicBezTo>
                  <a:cubicBezTo>
                    <a:pt x="5897" y="28056"/>
                    <a:pt x="7022" y="22342"/>
                    <a:pt x="7447" y="16567"/>
                  </a:cubicBezTo>
                  <a:cubicBezTo>
                    <a:pt x="7873" y="10791"/>
                    <a:pt x="7599" y="4986"/>
                    <a:pt x="629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6"/>
            <p:cNvSpPr/>
            <p:nvPr/>
          </p:nvSpPr>
          <p:spPr>
            <a:xfrm>
              <a:off x="8583075" y="3482350"/>
              <a:ext cx="63075" cy="667200"/>
            </a:xfrm>
            <a:custGeom>
              <a:rect b="b" l="l" r="r" t="t"/>
              <a:pathLst>
                <a:path extrusionOk="0" h="26688" w="2523">
                  <a:moveTo>
                    <a:pt x="2523" y="0"/>
                  </a:moveTo>
                  <a:lnTo>
                    <a:pt x="2523" y="0"/>
                  </a:lnTo>
                  <a:cubicBezTo>
                    <a:pt x="1550" y="3587"/>
                    <a:pt x="730" y="8420"/>
                    <a:pt x="365" y="13253"/>
                  </a:cubicBezTo>
                  <a:cubicBezTo>
                    <a:pt x="0" y="18116"/>
                    <a:pt x="122" y="23010"/>
                    <a:pt x="517" y="26687"/>
                  </a:cubicBezTo>
                  <a:cubicBezTo>
                    <a:pt x="547" y="22979"/>
                    <a:pt x="699" y="18146"/>
                    <a:pt x="1034" y="13313"/>
                  </a:cubicBezTo>
                  <a:cubicBezTo>
                    <a:pt x="1398" y="8480"/>
                    <a:pt x="2006" y="3678"/>
                    <a:pt x="252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6"/>
            <p:cNvSpPr/>
            <p:nvPr/>
          </p:nvSpPr>
          <p:spPr>
            <a:xfrm>
              <a:off x="8586875" y="3581125"/>
              <a:ext cx="358675" cy="649725"/>
            </a:xfrm>
            <a:custGeom>
              <a:rect b="b" l="l" r="r" t="t"/>
              <a:pathLst>
                <a:path extrusionOk="0" h="25989" w="14347">
                  <a:moveTo>
                    <a:pt x="14347" y="1"/>
                  </a:moveTo>
                  <a:lnTo>
                    <a:pt x="14347" y="1"/>
                  </a:lnTo>
                  <a:cubicBezTo>
                    <a:pt x="10243" y="2128"/>
                    <a:pt x="6383" y="6232"/>
                    <a:pt x="3830" y="11064"/>
                  </a:cubicBezTo>
                  <a:cubicBezTo>
                    <a:pt x="1246" y="15897"/>
                    <a:pt x="0" y="21399"/>
                    <a:pt x="517" y="25989"/>
                  </a:cubicBezTo>
                  <a:cubicBezTo>
                    <a:pt x="4012" y="22980"/>
                    <a:pt x="7082" y="18694"/>
                    <a:pt x="9514" y="14104"/>
                  </a:cubicBezTo>
                  <a:cubicBezTo>
                    <a:pt x="11946" y="9514"/>
                    <a:pt x="13769" y="4590"/>
                    <a:pt x="1434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6"/>
            <p:cNvSpPr/>
            <p:nvPr/>
          </p:nvSpPr>
          <p:spPr>
            <a:xfrm>
              <a:off x="8625625" y="3638875"/>
              <a:ext cx="281175" cy="527400"/>
            </a:xfrm>
            <a:custGeom>
              <a:rect b="b" l="l" r="r" t="t"/>
              <a:pathLst>
                <a:path extrusionOk="0" h="21096" w="11247">
                  <a:moveTo>
                    <a:pt x="11247" y="1"/>
                  </a:moveTo>
                  <a:lnTo>
                    <a:pt x="11247" y="1"/>
                  </a:lnTo>
                  <a:cubicBezTo>
                    <a:pt x="9241" y="2645"/>
                    <a:pt x="6900" y="6292"/>
                    <a:pt x="4864" y="10153"/>
                  </a:cubicBezTo>
                  <a:cubicBezTo>
                    <a:pt x="2827" y="13983"/>
                    <a:pt x="1095" y="17964"/>
                    <a:pt x="0" y="21095"/>
                  </a:cubicBezTo>
                  <a:cubicBezTo>
                    <a:pt x="1459" y="18116"/>
                    <a:pt x="3374" y="14256"/>
                    <a:pt x="5380" y="10426"/>
                  </a:cubicBezTo>
                  <a:cubicBezTo>
                    <a:pt x="7417" y="6596"/>
                    <a:pt x="9575" y="2858"/>
                    <a:pt x="112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4" name="Google Shape;634;p16"/>
          <p:cNvSpPr txBox="1"/>
          <p:nvPr>
            <p:ph type="ctrTitle"/>
          </p:nvPr>
        </p:nvSpPr>
        <p:spPr>
          <a:xfrm>
            <a:off x="1061700" y="684425"/>
            <a:ext cx="7020600" cy="1780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6500"/>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635" name="Google Shape;635;p16"/>
          <p:cNvSpPr txBox="1"/>
          <p:nvPr>
            <p:ph idx="1" type="subTitle"/>
          </p:nvPr>
        </p:nvSpPr>
        <p:spPr>
          <a:xfrm>
            <a:off x="1061700" y="2716775"/>
            <a:ext cx="7020600" cy="354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grpSp>
        <p:nvGrpSpPr>
          <p:cNvPr id="636" name="Google Shape;636;p16"/>
          <p:cNvGrpSpPr/>
          <p:nvPr/>
        </p:nvGrpSpPr>
        <p:grpSpPr>
          <a:xfrm flipH="1">
            <a:off x="2476817" y="3439864"/>
            <a:ext cx="918158" cy="648454"/>
            <a:chOff x="2688417" y="804714"/>
            <a:chExt cx="918158" cy="648454"/>
          </a:xfrm>
        </p:grpSpPr>
        <p:sp>
          <p:nvSpPr>
            <p:cNvPr id="637" name="Google Shape;637;p16"/>
            <p:cNvSpPr/>
            <p:nvPr/>
          </p:nvSpPr>
          <p:spPr>
            <a:xfrm>
              <a:off x="2688417" y="804714"/>
              <a:ext cx="918158" cy="648454"/>
            </a:xfrm>
            <a:custGeom>
              <a:rect b="b" l="l" r="r" t="t"/>
              <a:pathLst>
                <a:path extrusionOk="0" h="15479" w="21917">
                  <a:moveTo>
                    <a:pt x="15312" y="1"/>
                  </a:moveTo>
                  <a:cubicBezTo>
                    <a:pt x="15211" y="134"/>
                    <a:pt x="15078" y="268"/>
                    <a:pt x="14978" y="368"/>
                  </a:cubicBezTo>
                  <a:cubicBezTo>
                    <a:pt x="11809" y="3904"/>
                    <a:pt x="9407" y="8073"/>
                    <a:pt x="8073" y="12677"/>
                  </a:cubicBezTo>
                  <a:cubicBezTo>
                    <a:pt x="7272" y="8040"/>
                    <a:pt x="4671" y="3804"/>
                    <a:pt x="868" y="1068"/>
                  </a:cubicBezTo>
                  <a:cubicBezTo>
                    <a:pt x="734" y="968"/>
                    <a:pt x="568" y="835"/>
                    <a:pt x="434" y="735"/>
                  </a:cubicBezTo>
                  <a:cubicBezTo>
                    <a:pt x="434" y="835"/>
                    <a:pt x="401" y="935"/>
                    <a:pt x="401" y="1035"/>
                  </a:cubicBezTo>
                  <a:cubicBezTo>
                    <a:pt x="1" y="6072"/>
                    <a:pt x="1235" y="11176"/>
                    <a:pt x="3870" y="15479"/>
                  </a:cubicBezTo>
                  <a:lnTo>
                    <a:pt x="16379" y="15479"/>
                  </a:lnTo>
                  <a:cubicBezTo>
                    <a:pt x="19014" y="14211"/>
                    <a:pt x="20782" y="12510"/>
                    <a:pt x="21716" y="10442"/>
                  </a:cubicBezTo>
                  <a:cubicBezTo>
                    <a:pt x="21783" y="10275"/>
                    <a:pt x="21883" y="10108"/>
                    <a:pt x="21916" y="9941"/>
                  </a:cubicBezTo>
                  <a:lnTo>
                    <a:pt x="21683" y="9941"/>
                  </a:lnTo>
                  <a:cubicBezTo>
                    <a:pt x="18981" y="10041"/>
                    <a:pt x="16412" y="11276"/>
                    <a:pt x="14711" y="13411"/>
                  </a:cubicBezTo>
                  <a:cubicBezTo>
                    <a:pt x="16112" y="9241"/>
                    <a:pt x="16412" y="4704"/>
                    <a:pt x="15412" y="435"/>
                  </a:cubicBezTo>
                  <a:cubicBezTo>
                    <a:pt x="15378" y="301"/>
                    <a:pt x="15345" y="168"/>
                    <a:pt x="153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6"/>
            <p:cNvSpPr/>
            <p:nvPr/>
          </p:nvSpPr>
          <p:spPr>
            <a:xfrm>
              <a:off x="2705174" y="835463"/>
              <a:ext cx="278124" cy="617705"/>
            </a:xfrm>
            <a:custGeom>
              <a:rect b="b" l="l" r="r" t="t"/>
              <a:pathLst>
                <a:path extrusionOk="0" h="14745" w="6639">
                  <a:moveTo>
                    <a:pt x="34" y="1"/>
                  </a:moveTo>
                  <a:cubicBezTo>
                    <a:pt x="34" y="101"/>
                    <a:pt x="1" y="201"/>
                    <a:pt x="1" y="301"/>
                  </a:cubicBezTo>
                  <a:cubicBezTo>
                    <a:pt x="2002" y="4471"/>
                    <a:pt x="3837" y="8674"/>
                    <a:pt x="5505" y="12977"/>
                  </a:cubicBezTo>
                  <a:cubicBezTo>
                    <a:pt x="5738" y="13577"/>
                    <a:pt x="5972" y="14178"/>
                    <a:pt x="6205" y="14745"/>
                  </a:cubicBezTo>
                  <a:lnTo>
                    <a:pt x="6639" y="14745"/>
                  </a:lnTo>
                  <a:cubicBezTo>
                    <a:pt x="5138" y="10775"/>
                    <a:pt x="3503" y="6839"/>
                    <a:pt x="1735" y="2970"/>
                  </a:cubicBezTo>
                  <a:cubicBezTo>
                    <a:pt x="1302" y="2102"/>
                    <a:pt x="902" y="1202"/>
                    <a:pt x="468" y="334"/>
                  </a:cubicBezTo>
                  <a:cubicBezTo>
                    <a:pt x="334" y="234"/>
                    <a:pt x="168" y="101"/>
                    <a:pt x="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6"/>
            <p:cNvSpPr/>
            <p:nvPr/>
          </p:nvSpPr>
          <p:spPr>
            <a:xfrm>
              <a:off x="3146763" y="804714"/>
              <a:ext cx="187301" cy="648454"/>
            </a:xfrm>
            <a:custGeom>
              <a:rect b="b" l="l" r="r" t="t"/>
              <a:pathLst>
                <a:path extrusionOk="0" h="15479" w="4471">
                  <a:moveTo>
                    <a:pt x="4371" y="1"/>
                  </a:moveTo>
                  <a:cubicBezTo>
                    <a:pt x="4270" y="134"/>
                    <a:pt x="4170" y="234"/>
                    <a:pt x="4037" y="368"/>
                  </a:cubicBezTo>
                  <a:cubicBezTo>
                    <a:pt x="2903" y="4671"/>
                    <a:pt x="1735" y="9007"/>
                    <a:pt x="568" y="13310"/>
                  </a:cubicBezTo>
                  <a:cubicBezTo>
                    <a:pt x="368" y="14044"/>
                    <a:pt x="168" y="14778"/>
                    <a:pt x="1" y="15479"/>
                  </a:cubicBezTo>
                  <a:lnTo>
                    <a:pt x="434" y="15479"/>
                  </a:lnTo>
                  <a:cubicBezTo>
                    <a:pt x="1502" y="11442"/>
                    <a:pt x="2603" y="7406"/>
                    <a:pt x="3670" y="3370"/>
                  </a:cubicBezTo>
                  <a:cubicBezTo>
                    <a:pt x="3937" y="2403"/>
                    <a:pt x="4204" y="1402"/>
                    <a:pt x="4471" y="435"/>
                  </a:cubicBezTo>
                  <a:cubicBezTo>
                    <a:pt x="4437" y="301"/>
                    <a:pt x="4404" y="168"/>
                    <a:pt x="43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6"/>
            <p:cNvSpPr/>
            <p:nvPr/>
          </p:nvSpPr>
          <p:spPr>
            <a:xfrm>
              <a:off x="3275331" y="1221168"/>
              <a:ext cx="331244" cy="232001"/>
            </a:xfrm>
            <a:custGeom>
              <a:rect b="b" l="l" r="r" t="t"/>
              <a:pathLst>
                <a:path extrusionOk="0" h="5538" w="7907">
                  <a:moveTo>
                    <a:pt x="7673" y="0"/>
                  </a:moveTo>
                  <a:lnTo>
                    <a:pt x="1" y="5538"/>
                  </a:lnTo>
                  <a:lnTo>
                    <a:pt x="734" y="5538"/>
                  </a:lnTo>
                  <a:cubicBezTo>
                    <a:pt x="3036" y="3870"/>
                    <a:pt x="5371" y="2169"/>
                    <a:pt x="7706" y="501"/>
                  </a:cubicBezTo>
                  <a:cubicBezTo>
                    <a:pt x="7773" y="334"/>
                    <a:pt x="7873" y="167"/>
                    <a:pt x="7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1" name="Google Shape;641;p16"/>
          <p:cNvGrpSpPr/>
          <p:nvPr/>
        </p:nvGrpSpPr>
        <p:grpSpPr>
          <a:xfrm flipH="1">
            <a:off x="-50821" y="3838258"/>
            <a:ext cx="9245643" cy="1406884"/>
            <a:chOff x="-101960" y="4115746"/>
            <a:chExt cx="7329668" cy="1115247"/>
          </a:xfrm>
        </p:grpSpPr>
        <p:sp>
          <p:nvSpPr>
            <p:cNvPr id="642" name="Google Shape;642;p16"/>
            <p:cNvSpPr/>
            <p:nvPr/>
          </p:nvSpPr>
          <p:spPr>
            <a:xfrm>
              <a:off x="-100944" y="4144576"/>
              <a:ext cx="1981258" cy="869127"/>
            </a:xfrm>
            <a:custGeom>
              <a:rect b="b" l="l" r="r" t="t"/>
              <a:pathLst>
                <a:path extrusionOk="0" h="25655" w="58483">
                  <a:moveTo>
                    <a:pt x="27144" y="1"/>
                  </a:moveTo>
                  <a:lnTo>
                    <a:pt x="26719" y="31"/>
                  </a:lnTo>
                  <a:lnTo>
                    <a:pt x="26020" y="62"/>
                  </a:lnTo>
                  <a:lnTo>
                    <a:pt x="25321" y="62"/>
                  </a:lnTo>
                  <a:cubicBezTo>
                    <a:pt x="25169" y="62"/>
                    <a:pt x="25017" y="92"/>
                    <a:pt x="24865" y="92"/>
                  </a:cubicBezTo>
                  <a:lnTo>
                    <a:pt x="24682" y="92"/>
                  </a:lnTo>
                  <a:lnTo>
                    <a:pt x="24257" y="122"/>
                  </a:lnTo>
                  <a:lnTo>
                    <a:pt x="23831" y="153"/>
                  </a:lnTo>
                  <a:lnTo>
                    <a:pt x="23223" y="214"/>
                  </a:lnTo>
                  <a:lnTo>
                    <a:pt x="22555" y="244"/>
                  </a:lnTo>
                  <a:lnTo>
                    <a:pt x="22311" y="274"/>
                  </a:lnTo>
                  <a:lnTo>
                    <a:pt x="22068" y="274"/>
                  </a:lnTo>
                  <a:cubicBezTo>
                    <a:pt x="22007" y="305"/>
                    <a:pt x="21977" y="305"/>
                    <a:pt x="21947" y="305"/>
                  </a:cubicBezTo>
                  <a:lnTo>
                    <a:pt x="19758" y="518"/>
                  </a:lnTo>
                  <a:lnTo>
                    <a:pt x="19120" y="578"/>
                  </a:lnTo>
                  <a:lnTo>
                    <a:pt x="18998" y="609"/>
                  </a:lnTo>
                  <a:lnTo>
                    <a:pt x="18907" y="609"/>
                  </a:lnTo>
                  <a:lnTo>
                    <a:pt x="18451" y="639"/>
                  </a:lnTo>
                  <a:cubicBezTo>
                    <a:pt x="18330" y="670"/>
                    <a:pt x="18178" y="670"/>
                    <a:pt x="18056" y="700"/>
                  </a:cubicBezTo>
                  <a:lnTo>
                    <a:pt x="17813" y="730"/>
                  </a:lnTo>
                  <a:cubicBezTo>
                    <a:pt x="17448" y="761"/>
                    <a:pt x="17053" y="822"/>
                    <a:pt x="16536" y="913"/>
                  </a:cubicBezTo>
                  <a:cubicBezTo>
                    <a:pt x="16111" y="973"/>
                    <a:pt x="15655" y="1034"/>
                    <a:pt x="15320" y="1125"/>
                  </a:cubicBezTo>
                  <a:cubicBezTo>
                    <a:pt x="14925" y="1186"/>
                    <a:pt x="14530" y="1277"/>
                    <a:pt x="14135" y="1369"/>
                  </a:cubicBezTo>
                  <a:cubicBezTo>
                    <a:pt x="13345" y="1521"/>
                    <a:pt x="12524" y="1733"/>
                    <a:pt x="11521" y="2007"/>
                  </a:cubicBezTo>
                  <a:cubicBezTo>
                    <a:pt x="11308" y="2068"/>
                    <a:pt x="11126" y="2129"/>
                    <a:pt x="10913" y="2189"/>
                  </a:cubicBezTo>
                  <a:lnTo>
                    <a:pt x="10883" y="2220"/>
                  </a:lnTo>
                  <a:lnTo>
                    <a:pt x="10822" y="2220"/>
                  </a:lnTo>
                  <a:lnTo>
                    <a:pt x="10700" y="2250"/>
                  </a:lnTo>
                  <a:lnTo>
                    <a:pt x="10609" y="2280"/>
                  </a:lnTo>
                  <a:lnTo>
                    <a:pt x="10427" y="2341"/>
                  </a:lnTo>
                  <a:lnTo>
                    <a:pt x="9849" y="2554"/>
                  </a:lnTo>
                  <a:lnTo>
                    <a:pt x="9241" y="2736"/>
                  </a:lnTo>
                  <a:lnTo>
                    <a:pt x="8238" y="3071"/>
                  </a:lnTo>
                  <a:cubicBezTo>
                    <a:pt x="8177" y="3101"/>
                    <a:pt x="8117" y="3101"/>
                    <a:pt x="8086" y="3132"/>
                  </a:cubicBezTo>
                  <a:lnTo>
                    <a:pt x="8025" y="3162"/>
                  </a:lnTo>
                  <a:lnTo>
                    <a:pt x="7965" y="3162"/>
                  </a:lnTo>
                  <a:lnTo>
                    <a:pt x="7873" y="3192"/>
                  </a:lnTo>
                  <a:lnTo>
                    <a:pt x="6810" y="3588"/>
                  </a:lnTo>
                  <a:lnTo>
                    <a:pt x="5715" y="3983"/>
                  </a:lnTo>
                  <a:lnTo>
                    <a:pt x="5624" y="4043"/>
                  </a:lnTo>
                  <a:cubicBezTo>
                    <a:pt x="5533" y="4074"/>
                    <a:pt x="5442" y="4104"/>
                    <a:pt x="5381" y="4135"/>
                  </a:cubicBezTo>
                  <a:lnTo>
                    <a:pt x="4469" y="4499"/>
                  </a:lnTo>
                  <a:lnTo>
                    <a:pt x="3588" y="4864"/>
                  </a:lnTo>
                  <a:lnTo>
                    <a:pt x="2676" y="5229"/>
                  </a:lnTo>
                  <a:cubicBezTo>
                    <a:pt x="2645" y="5229"/>
                    <a:pt x="2615" y="5259"/>
                    <a:pt x="2585" y="5259"/>
                  </a:cubicBezTo>
                  <a:lnTo>
                    <a:pt x="2402" y="5350"/>
                  </a:lnTo>
                  <a:lnTo>
                    <a:pt x="2250" y="5442"/>
                  </a:lnTo>
                  <a:lnTo>
                    <a:pt x="1126" y="5958"/>
                  </a:lnTo>
                  <a:lnTo>
                    <a:pt x="639" y="6171"/>
                  </a:lnTo>
                  <a:lnTo>
                    <a:pt x="183" y="6384"/>
                  </a:lnTo>
                  <a:lnTo>
                    <a:pt x="1" y="6475"/>
                  </a:lnTo>
                  <a:lnTo>
                    <a:pt x="1" y="6505"/>
                  </a:lnTo>
                  <a:lnTo>
                    <a:pt x="1" y="25655"/>
                  </a:lnTo>
                  <a:lnTo>
                    <a:pt x="700" y="25472"/>
                  </a:lnTo>
                  <a:cubicBezTo>
                    <a:pt x="1460" y="25260"/>
                    <a:pt x="2220" y="25047"/>
                    <a:pt x="2949" y="24834"/>
                  </a:cubicBezTo>
                  <a:lnTo>
                    <a:pt x="3101" y="24804"/>
                  </a:lnTo>
                  <a:lnTo>
                    <a:pt x="3375" y="24743"/>
                  </a:lnTo>
                  <a:cubicBezTo>
                    <a:pt x="3770" y="24621"/>
                    <a:pt x="4165" y="24500"/>
                    <a:pt x="4530" y="24408"/>
                  </a:cubicBezTo>
                  <a:lnTo>
                    <a:pt x="5168" y="24196"/>
                  </a:lnTo>
                  <a:cubicBezTo>
                    <a:pt x="6019" y="23953"/>
                    <a:pt x="6810" y="23709"/>
                    <a:pt x="7630" y="23436"/>
                  </a:cubicBezTo>
                  <a:lnTo>
                    <a:pt x="8542" y="23162"/>
                  </a:lnTo>
                  <a:lnTo>
                    <a:pt x="8846" y="23071"/>
                  </a:lnTo>
                  <a:lnTo>
                    <a:pt x="9028" y="22980"/>
                  </a:lnTo>
                  <a:cubicBezTo>
                    <a:pt x="9819" y="22737"/>
                    <a:pt x="10579" y="22494"/>
                    <a:pt x="11369" y="22250"/>
                  </a:cubicBezTo>
                  <a:cubicBezTo>
                    <a:pt x="14408" y="21308"/>
                    <a:pt x="16779" y="20579"/>
                    <a:pt x="18877" y="19971"/>
                  </a:cubicBezTo>
                  <a:cubicBezTo>
                    <a:pt x="18851" y="19971"/>
                    <a:pt x="18831" y="19971"/>
                    <a:pt x="18811" y="19973"/>
                  </a:cubicBezTo>
                  <a:lnTo>
                    <a:pt x="18811" y="19973"/>
                  </a:lnTo>
                  <a:cubicBezTo>
                    <a:pt x="21033" y="19252"/>
                    <a:pt x="23320" y="18500"/>
                    <a:pt x="26050" y="17600"/>
                  </a:cubicBezTo>
                  <a:lnTo>
                    <a:pt x="27387" y="17144"/>
                  </a:lnTo>
                  <a:cubicBezTo>
                    <a:pt x="29272" y="16536"/>
                    <a:pt x="31400" y="15837"/>
                    <a:pt x="33467" y="15107"/>
                  </a:cubicBezTo>
                  <a:lnTo>
                    <a:pt x="34774" y="14621"/>
                  </a:lnTo>
                  <a:cubicBezTo>
                    <a:pt x="35534" y="14348"/>
                    <a:pt x="36324" y="14074"/>
                    <a:pt x="37084" y="13800"/>
                  </a:cubicBezTo>
                  <a:lnTo>
                    <a:pt x="38543" y="13314"/>
                  </a:lnTo>
                  <a:lnTo>
                    <a:pt x="39303" y="13041"/>
                  </a:lnTo>
                  <a:lnTo>
                    <a:pt x="39576" y="12949"/>
                  </a:lnTo>
                  <a:lnTo>
                    <a:pt x="39607" y="12919"/>
                  </a:lnTo>
                  <a:cubicBezTo>
                    <a:pt x="39880" y="12828"/>
                    <a:pt x="40214" y="12706"/>
                    <a:pt x="40488" y="12615"/>
                  </a:cubicBezTo>
                  <a:cubicBezTo>
                    <a:pt x="42737" y="11916"/>
                    <a:pt x="45199" y="11156"/>
                    <a:pt x="48026" y="10305"/>
                  </a:cubicBezTo>
                  <a:lnTo>
                    <a:pt x="49303" y="9879"/>
                  </a:lnTo>
                  <a:cubicBezTo>
                    <a:pt x="50154" y="9636"/>
                    <a:pt x="50975" y="9363"/>
                    <a:pt x="51795" y="9089"/>
                  </a:cubicBezTo>
                  <a:cubicBezTo>
                    <a:pt x="52221" y="8968"/>
                    <a:pt x="52677" y="8846"/>
                    <a:pt x="53102" y="8694"/>
                  </a:cubicBezTo>
                  <a:cubicBezTo>
                    <a:pt x="54044" y="8390"/>
                    <a:pt x="54956" y="8116"/>
                    <a:pt x="55899" y="7843"/>
                  </a:cubicBezTo>
                  <a:cubicBezTo>
                    <a:pt x="56750" y="7569"/>
                    <a:pt x="57601" y="7326"/>
                    <a:pt x="58482" y="7083"/>
                  </a:cubicBezTo>
                  <a:cubicBezTo>
                    <a:pt x="57266" y="6779"/>
                    <a:pt x="56081" y="6445"/>
                    <a:pt x="54926" y="6141"/>
                  </a:cubicBezTo>
                  <a:cubicBezTo>
                    <a:pt x="54196" y="5958"/>
                    <a:pt x="53437" y="5776"/>
                    <a:pt x="52677" y="5533"/>
                  </a:cubicBezTo>
                  <a:cubicBezTo>
                    <a:pt x="51917" y="5320"/>
                    <a:pt x="51157" y="5077"/>
                    <a:pt x="50488" y="4864"/>
                  </a:cubicBezTo>
                  <a:cubicBezTo>
                    <a:pt x="49333" y="4469"/>
                    <a:pt x="48178" y="4013"/>
                    <a:pt x="47053" y="3588"/>
                  </a:cubicBezTo>
                  <a:lnTo>
                    <a:pt x="46567" y="3405"/>
                  </a:lnTo>
                  <a:cubicBezTo>
                    <a:pt x="46142" y="3253"/>
                    <a:pt x="45716" y="3071"/>
                    <a:pt x="45291" y="2919"/>
                  </a:cubicBezTo>
                  <a:cubicBezTo>
                    <a:pt x="45078" y="2858"/>
                    <a:pt x="44835" y="2767"/>
                    <a:pt x="44622" y="2676"/>
                  </a:cubicBezTo>
                  <a:cubicBezTo>
                    <a:pt x="44379" y="2584"/>
                    <a:pt x="44166" y="2524"/>
                    <a:pt x="43923" y="2463"/>
                  </a:cubicBezTo>
                  <a:cubicBezTo>
                    <a:pt x="43832" y="2432"/>
                    <a:pt x="43710" y="2372"/>
                    <a:pt x="43619" y="2341"/>
                  </a:cubicBezTo>
                  <a:lnTo>
                    <a:pt x="43345" y="2250"/>
                  </a:lnTo>
                  <a:cubicBezTo>
                    <a:pt x="43132" y="2189"/>
                    <a:pt x="42950" y="2129"/>
                    <a:pt x="42737" y="2068"/>
                  </a:cubicBezTo>
                  <a:cubicBezTo>
                    <a:pt x="42281" y="1916"/>
                    <a:pt x="41795" y="1794"/>
                    <a:pt x="41339" y="1642"/>
                  </a:cubicBezTo>
                  <a:lnTo>
                    <a:pt x="41157" y="1612"/>
                  </a:lnTo>
                  <a:lnTo>
                    <a:pt x="41096" y="1581"/>
                  </a:lnTo>
                  <a:lnTo>
                    <a:pt x="41005" y="1581"/>
                  </a:lnTo>
                  <a:lnTo>
                    <a:pt x="40944" y="1551"/>
                  </a:lnTo>
                  <a:cubicBezTo>
                    <a:pt x="40731" y="1521"/>
                    <a:pt x="40518" y="1490"/>
                    <a:pt x="40306" y="1429"/>
                  </a:cubicBezTo>
                  <a:cubicBezTo>
                    <a:pt x="40062" y="1399"/>
                    <a:pt x="39819" y="1338"/>
                    <a:pt x="39576" y="1308"/>
                  </a:cubicBezTo>
                  <a:lnTo>
                    <a:pt x="39181" y="1217"/>
                  </a:lnTo>
                  <a:lnTo>
                    <a:pt x="39059" y="1186"/>
                  </a:lnTo>
                  <a:lnTo>
                    <a:pt x="38968" y="1186"/>
                  </a:lnTo>
                  <a:lnTo>
                    <a:pt x="38907" y="1156"/>
                  </a:lnTo>
                  <a:cubicBezTo>
                    <a:pt x="38816" y="1156"/>
                    <a:pt x="38725" y="1125"/>
                    <a:pt x="38634" y="1125"/>
                  </a:cubicBezTo>
                  <a:lnTo>
                    <a:pt x="37418" y="913"/>
                  </a:lnTo>
                  <a:lnTo>
                    <a:pt x="36932" y="822"/>
                  </a:lnTo>
                  <a:lnTo>
                    <a:pt x="36780" y="791"/>
                  </a:lnTo>
                  <a:lnTo>
                    <a:pt x="35746" y="639"/>
                  </a:lnTo>
                  <a:lnTo>
                    <a:pt x="34743" y="487"/>
                  </a:lnTo>
                  <a:lnTo>
                    <a:pt x="34561" y="487"/>
                  </a:lnTo>
                  <a:cubicBezTo>
                    <a:pt x="34409" y="457"/>
                    <a:pt x="34226" y="426"/>
                    <a:pt x="34075" y="426"/>
                  </a:cubicBezTo>
                  <a:lnTo>
                    <a:pt x="33467" y="335"/>
                  </a:lnTo>
                  <a:lnTo>
                    <a:pt x="32737" y="274"/>
                  </a:lnTo>
                  <a:lnTo>
                    <a:pt x="32464" y="244"/>
                  </a:lnTo>
                  <a:cubicBezTo>
                    <a:pt x="32403" y="214"/>
                    <a:pt x="32372" y="214"/>
                    <a:pt x="32342" y="214"/>
                  </a:cubicBezTo>
                  <a:lnTo>
                    <a:pt x="32312" y="214"/>
                  </a:lnTo>
                  <a:lnTo>
                    <a:pt x="31673" y="183"/>
                  </a:lnTo>
                  <a:lnTo>
                    <a:pt x="31065" y="122"/>
                  </a:lnTo>
                  <a:lnTo>
                    <a:pt x="30518" y="92"/>
                  </a:lnTo>
                  <a:lnTo>
                    <a:pt x="30001" y="62"/>
                  </a:lnTo>
                  <a:lnTo>
                    <a:pt x="29698" y="62"/>
                  </a:lnTo>
                  <a:lnTo>
                    <a:pt x="29515" y="31"/>
                  </a:lnTo>
                  <a:lnTo>
                    <a:pt x="2726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6"/>
            <p:cNvSpPr/>
            <p:nvPr/>
          </p:nvSpPr>
          <p:spPr>
            <a:xfrm>
              <a:off x="868054" y="4385546"/>
              <a:ext cx="77241" cy="53560"/>
            </a:xfrm>
            <a:custGeom>
              <a:rect b="b" l="l" r="r" t="t"/>
              <a:pathLst>
                <a:path extrusionOk="0" h="1581" w="2280">
                  <a:moveTo>
                    <a:pt x="2219" y="0"/>
                  </a:moveTo>
                  <a:cubicBezTo>
                    <a:pt x="2158" y="0"/>
                    <a:pt x="2098" y="31"/>
                    <a:pt x="2037" y="61"/>
                  </a:cubicBezTo>
                  <a:cubicBezTo>
                    <a:pt x="1885" y="92"/>
                    <a:pt x="1763" y="152"/>
                    <a:pt x="1642" y="213"/>
                  </a:cubicBezTo>
                  <a:cubicBezTo>
                    <a:pt x="1003" y="548"/>
                    <a:pt x="547" y="1034"/>
                    <a:pt x="61" y="1490"/>
                  </a:cubicBezTo>
                  <a:cubicBezTo>
                    <a:pt x="31" y="1490"/>
                    <a:pt x="0" y="1520"/>
                    <a:pt x="0" y="1551"/>
                  </a:cubicBezTo>
                  <a:cubicBezTo>
                    <a:pt x="31" y="1581"/>
                    <a:pt x="31" y="1581"/>
                    <a:pt x="61" y="1581"/>
                  </a:cubicBezTo>
                  <a:cubicBezTo>
                    <a:pt x="122" y="1581"/>
                    <a:pt x="243" y="1551"/>
                    <a:pt x="243" y="1520"/>
                  </a:cubicBezTo>
                  <a:cubicBezTo>
                    <a:pt x="365" y="1490"/>
                    <a:pt x="456" y="1459"/>
                    <a:pt x="547" y="1399"/>
                  </a:cubicBezTo>
                  <a:cubicBezTo>
                    <a:pt x="669" y="1368"/>
                    <a:pt x="791" y="1277"/>
                    <a:pt x="882" y="1216"/>
                  </a:cubicBezTo>
                  <a:cubicBezTo>
                    <a:pt x="1247" y="882"/>
                    <a:pt x="1550" y="548"/>
                    <a:pt x="1946" y="244"/>
                  </a:cubicBezTo>
                  <a:lnTo>
                    <a:pt x="1976" y="244"/>
                  </a:lnTo>
                  <a:cubicBezTo>
                    <a:pt x="2006" y="244"/>
                    <a:pt x="2006" y="213"/>
                    <a:pt x="2006" y="213"/>
                  </a:cubicBezTo>
                  <a:cubicBezTo>
                    <a:pt x="2098" y="183"/>
                    <a:pt x="2158" y="152"/>
                    <a:pt x="2189" y="92"/>
                  </a:cubicBezTo>
                  <a:cubicBezTo>
                    <a:pt x="2219" y="61"/>
                    <a:pt x="2280" y="31"/>
                    <a:pt x="22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6"/>
            <p:cNvSpPr/>
            <p:nvPr/>
          </p:nvSpPr>
          <p:spPr>
            <a:xfrm>
              <a:off x="919548" y="4425691"/>
              <a:ext cx="51494" cy="23714"/>
            </a:xfrm>
            <a:custGeom>
              <a:rect b="b" l="l" r="r" t="t"/>
              <a:pathLst>
                <a:path extrusionOk="0" h="700" w="1520">
                  <a:moveTo>
                    <a:pt x="1398" y="1"/>
                  </a:moveTo>
                  <a:cubicBezTo>
                    <a:pt x="1277" y="1"/>
                    <a:pt x="1186" y="31"/>
                    <a:pt x="1094" y="62"/>
                  </a:cubicBezTo>
                  <a:cubicBezTo>
                    <a:pt x="851" y="153"/>
                    <a:pt x="638" y="244"/>
                    <a:pt x="456" y="366"/>
                  </a:cubicBezTo>
                  <a:cubicBezTo>
                    <a:pt x="334" y="426"/>
                    <a:pt x="243" y="487"/>
                    <a:pt x="152" y="548"/>
                  </a:cubicBezTo>
                  <a:cubicBezTo>
                    <a:pt x="122" y="578"/>
                    <a:pt x="0" y="700"/>
                    <a:pt x="122" y="700"/>
                  </a:cubicBezTo>
                  <a:cubicBezTo>
                    <a:pt x="243" y="700"/>
                    <a:pt x="334" y="670"/>
                    <a:pt x="426" y="639"/>
                  </a:cubicBezTo>
                  <a:cubicBezTo>
                    <a:pt x="638" y="548"/>
                    <a:pt x="851" y="457"/>
                    <a:pt x="1064" y="335"/>
                  </a:cubicBezTo>
                  <a:cubicBezTo>
                    <a:pt x="1186" y="274"/>
                    <a:pt x="1277" y="214"/>
                    <a:pt x="1368" y="153"/>
                  </a:cubicBezTo>
                  <a:cubicBezTo>
                    <a:pt x="1398" y="122"/>
                    <a:pt x="1520" y="1"/>
                    <a:pt x="13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6"/>
            <p:cNvSpPr/>
            <p:nvPr/>
          </p:nvSpPr>
          <p:spPr>
            <a:xfrm>
              <a:off x="569424" y="4404077"/>
              <a:ext cx="66976" cy="38146"/>
            </a:xfrm>
            <a:custGeom>
              <a:rect b="b" l="l" r="r" t="t"/>
              <a:pathLst>
                <a:path extrusionOk="0" h="1126" w="1977">
                  <a:moveTo>
                    <a:pt x="1824" y="1"/>
                  </a:moveTo>
                  <a:cubicBezTo>
                    <a:pt x="1763" y="31"/>
                    <a:pt x="1672" y="61"/>
                    <a:pt x="1612" y="92"/>
                  </a:cubicBezTo>
                  <a:cubicBezTo>
                    <a:pt x="1338" y="213"/>
                    <a:pt x="1064" y="335"/>
                    <a:pt x="821" y="487"/>
                  </a:cubicBezTo>
                  <a:cubicBezTo>
                    <a:pt x="730" y="517"/>
                    <a:pt x="669" y="578"/>
                    <a:pt x="578" y="639"/>
                  </a:cubicBezTo>
                  <a:cubicBezTo>
                    <a:pt x="487" y="700"/>
                    <a:pt x="426" y="760"/>
                    <a:pt x="335" y="791"/>
                  </a:cubicBezTo>
                  <a:cubicBezTo>
                    <a:pt x="244" y="882"/>
                    <a:pt x="153" y="943"/>
                    <a:pt x="61" y="1004"/>
                  </a:cubicBezTo>
                  <a:cubicBezTo>
                    <a:pt x="31" y="1034"/>
                    <a:pt x="1" y="1064"/>
                    <a:pt x="1" y="1095"/>
                  </a:cubicBezTo>
                  <a:cubicBezTo>
                    <a:pt x="1" y="1095"/>
                    <a:pt x="31" y="1125"/>
                    <a:pt x="31" y="1125"/>
                  </a:cubicBezTo>
                  <a:cubicBezTo>
                    <a:pt x="122" y="1125"/>
                    <a:pt x="213" y="1064"/>
                    <a:pt x="244" y="1064"/>
                  </a:cubicBezTo>
                  <a:cubicBezTo>
                    <a:pt x="487" y="973"/>
                    <a:pt x="700" y="882"/>
                    <a:pt x="882" y="730"/>
                  </a:cubicBezTo>
                  <a:cubicBezTo>
                    <a:pt x="1004" y="639"/>
                    <a:pt x="1125" y="548"/>
                    <a:pt x="1247" y="456"/>
                  </a:cubicBezTo>
                  <a:cubicBezTo>
                    <a:pt x="1308" y="426"/>
                    <a:pt x="1399" y="365"/>
                    <a:pt x="1490" y="304"/>
                  </a:cubicBezTo>
                  <a:cubicBezTo>
                    <a:pt x="1520" y="304"/>
                    <a:pt x="1551" y="274"/>
                    <a:pt x="1581" y="274"/>
                  </a:cubicBezTo>
                  <a:cubicBezTo>
                    <a:pt x="1672" y="213"/>
                    <a:pt x="1733" y="183"/>
                    <a:pt x="1824" y="122"/>
                  </a:cubicBezTo>
                  <a:cubicBezTo>
                    <a:pt x="1855" y="92"/>
                    <a:pt x="1915" y="61"/>
                    <a:pt x="1946" y="31"/>
                  </a:cubicBezTo>
                  <a:cubicBezTo>
                    <a:pt x="1976" y="1"/>
                    <a:pt x="1946" y="1"/>
                    <a:pt x="19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6"/>
            <p:cNvSpPr/>
            <p:nvPr/>
          </p:nvSpPr>
          <p:spPr>
            <a:xfrm>
              <a:off x="620918" y="4416443"/>
              <a:ext cx="51528" cy="23714"/>
            </a:xfrm>
            <a:custGeom>
              <a:rect b="b" l="l" r="r" t="t"/>
              <a:pathLst>
                <a:path extrusionOk="0" h="700" w="1521">
                  <a:moveTo>
                    <a:pt x="1399" y="0"/>
                  </a:moveTo>
                  <a:cubicBezTo>
                    <a:pt x="1277" y="0"/>
                    <a:pt x="1186" y="31"/>
                    <a:pt x="1095" y="61"/>
                  </a:cubicBezTo>
                  <a:cubicBezTo>
                    <a:pt x="851" y="152"/>
                    <a:pt x="639" y="243"/>
                    <a:pt x="456" y="365"/>
                  </a:cubicBezTo>
                  <a:cubicBezTo>
                    <a:pt x="335" y="426"/>
                    <a:pt x="243" y="487"/>
                    <a:pt x="152" y="547"/>
                  </a:cubicBezTo>
                  <a:cubicBezTo>
                    <a:pt x="122" y="578"/>
                    <a:pt x="0" y="699"/>
                    <a:pt x="122" y="699"/>
                  </a:cubicBezTo>
                  <a:cubicBezTo>
                    <a:pt x="243" y="669"/>
                    <a:pt x="335" y="669"/>
                    <a:pt x="426" y="608"/>
                  </a:cubicBezTo>
                  <a:cubicBezTo>
                    <a:pt x="639" y="547"/>
                    <a:pt x="851" y="456"/>
                    <a:pt x="1064" y="335"/>
                  </a:cubicBezTo>
                  <a:cubicBezTo>
                    <a:pt x="1186" y="274"/>
                    <a:pt x="1277" y="213"/>
                    <a:pt x="1368" y="122"/>
                  </a:cubicBezTo>
                  <a:cubicBezTo>
                    <a:pt x="1399" y="122"/>
                    <a:pt x="1520" y="0"/>
                    <a:pt x="1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6"/>
            <p:cNvSpPr/>
            <p:nvPr/>
          </p:nvSpPr>
          <p:spPr>
            <a:xfrm>
              <a:off x="229599" y="4560591"/>
              <a:ext cx="43295" cy="17549"/>
            </a:xfrm>
            <a:custGeom>
              <a:rect b="b" l="l" r="r" t="t"/>
              <a:pathLst>
                <a:path extrusionOk="0" h="518" w="1278">
                  <a:moveTo>
                    <a:pt x="1278" y="1"/>
                  </a:moveTo>
                  <a:cubicBezTo>
                    <a:pt x="1247" y="1"/>
                    <a:pt x="1156" y="31"/>
                    <a:pt x="1156" y="31"/>
                  </a:cubicBezTo>
                  <a:cubicBezTo>
                    <a:pt x="882" y="122"/>
                    <a:pt x="639" y="213"/>
                    <a:pt x="366" y="305"/>
                  </a:cubicBezTo>
                  <a:cubicBezTo>
                    <a:pt x="335" y="305"/>
                    <a:pt x="275" y="335"/>
                    <a:pt x="214" y="365"/>
                  </a:cubicBezTo>
                  <a:cubicBezTo>
                    <a:pt x="153" y="396"/>
                    <a:pt x="92" y="426"/>
                    <a:pt x="31" y="457"/>
                  </a:cubicBezTo>
                  <a:cubicBezTo>
                    <a:pt x="31" y="487"/>
                    <a:pt x="1" y="487"/>
                    <a:pt x="1" y="517"/>
                  </a:cubicBezTo>
                  <a:lnTo>
                    <a:pt x="31" y="517"/>
                  </a:lnTo>
                  <a:cubicBezTo>
                    <a:pt x="62" y="517"/>
                    <a:pt x="123" y="487"/>
                    <a:pt x="153" y="487"/>
                  </a:cubicBezTo>
                  <a:cubicBezTo>
                    <a:pt x="396" y="396"/>
                    <a:pt x="670" y="305"/>
                    <a:pt x="913" y="213"/>
                  </a:cubicBezTo>
                  <a:cubicBezTo>
                    <a:pt x="974" y="213"/>
                    <a:pt x="1004" y="183"/>
                    <a:pt x="1065" y="153"/>
                  </a:cubicBezTo>
                  <a:cubicBezTo>
                    <a:pt x="1126" y="122"/>
                    <a:pt x="1186" y="92"/>
                    <a:pt x="1247" y="61"/>
                  </a:cubicBezTo>
                  <a:cubicBezTo>
                    <a:pt x="1278" y="31"/>
                    <a:pt x="1278" y="3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6"/>
            <p:cNvSpPr/>
            <p:nvPr/>
          </p:nvSpPr>
          <p:spPr>
            <a:xfrm>
              <a:off x="271844" y="4560591"/>
              <a:ext cx="52544" cy="22698"/>
            </a:xfrm>
            <a:custGeom>
              <a:rect b="b" l="l" r="r" t="t"/>
              <a:pathLst>
                <a:path extrusionOk="0" h="670" w="1551">
                  <a:moveTo>
                    <a:pt x="1398" y="1"/>
                  </a:moveTo>
                  <a:cubicBezTo>
                    <a:pt x="1307" y="1"/>
                    <a:pt x="1186" y="31"/>
                    <a:pt x="1094" y="61"/>
                  </a:cubicBezTo>
                  <a:cubicBezTo>
                    <a:pt x="882" y="122"/>
                    <a:pt x="669" y="244"/>
                    <a:pt x="456" y="335"/>
                  </a:cubicBezTo>
                  <a:cubicBezTo>
                    <a:pt x="365" y="396"/>
                    <a:pt x="243" y="457"/>
                    <a:pt x="152" y="548"/>
                  </a:cubicBezTo>
                  <a:cubicBezTo>
                    <a:pt x="122" y="578"/>
                    <a:pt x="0" y="669"/>
                    <a:pt x="152" y="669"/>
                  </a:cubicBezTo>
                  <a:cubicBezTo>
                    <a:pt x="243" y="669"/>
                    <a:pt x="335" y="639"/>
                    <a:pt x="426" y="609"/>
                  </a:cubicBezTo>
                  <a:cubicBezTo>
                    <a:pt x="669" y="548"/>
                    <a:pt x="882" y="426"/>
                    <a:pt x="1064" y="335"/>
                  </a:cubicBezTo>
                  <a:cubicBezTo>
                    <a:pt x="1186" y="244"/>
                    <a:pt x="1277" y="183"/>
                    <a:pt x="1368" y="122"/>
                  </a:cubicBezTo>
                  <a:cubicBezTo>
                    <a:pt x="1398" y="92"/>
                    <a:pt x="1550" y="1"/>
                    <a:pt x="13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6"/>
            <p:cNvSpPr/>
            <p:nvPr/>
          </p:nvSpPr>
          <p:spPr>
            <a:xfrm>
              <a:off x="164757" y="4435990"/>
              <a:ext cx="61793" cy="36080"/>
            </a:xfrm>
            <a:custGeom>
              <a:rect b="b" l="l" r="r" t="t"/>
              <a:pathLst>
                <a:path extrusionOk="0" h="1065" w="1824">
                  <a:moveTo>
                    <a:pt x="1672" y="1"/>
                  </a:moveTo>
                  <a:cubicBezTo>
                    <a:pt x="1550" y="31"/>
                    <a:pt x="1429" y="92"/>
                    <a:pt x="1307" y="153"/>
                  </a:cubicBezTo>
                  <a:cubicBezTo>
                    <a:pt x="1094" y="274"/>
                    <a:pt x="851" y="396"/>
                    <a:pt x="638" y="517"/>
                  </a:cubicBezTo>
                  <a:cubicBezTo>
                    <a:pt x="426" y="669"/>
                    <a:pt x="243" y="821"/>
                    <a:pt x="61" y="973"/>
                  </a:cubicBezTo>
                  <a:cubicBezTo>
                    <a:pt x="0" y="1004"/>
                    <a:pt x="0" y="1034"/>
                    <a:pt x="0" y="1065"/>
                  </a:cubicBezTo>
                  <a:lnTo>
                    <a:pt x="30" y="1065"/>
                  </a:lnTo>
                  <a:cubicBezTo>
                    <a:pt x="91" y="1065"/>
                    <a:pt x="213" y="1034"/>
                    <a:pt x="213" y="1034"/>
                  </a:cubicBezTo>
                  <a:cubicBezTo>
                    <a:pt x="456" y="943"/>
                    <a:pt x="669" y="852"/>
                    <a:pt x="821" y="700"/>
                  </a:cubicBezTo>
                  <a:cubicBezTo>
                    <a:pt x="942" y="639"/>
                    <a:pt x="1033" y="548"/>
                    <a:pt x="1155" y="457"/>
                  </a:cubicBezTo>
                  <a:cubicBezTo>
                    <a:pt x="1216" y="426"/>
                    <a:pt x="1307" y="366"/>
                    <a:pt x="1368" y="305"/>
                  </a:cubicBezTo>
                  <a:cubicBezTo>
                    <a:pt x="1398" y="305"/>
                    <a:pt x="1398" y="305"/>
                    <a:pt x="1429" y="274"/>
                  </a:cubicBezTo>
                  <a:cubicBezTo>
                    <a:pt x="1520" y="244"/>
                    <a:pt x="1581" y="183"/>
                    <a:pt x="1672" y="153"/>
                  </a:cubicBezTo>
                  <a:cubicBezTo>
                    <a:pt x="1702" y="122"/>
                    <a:pt x="1824" y="62"/>
                    <a:pt x="17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6"/>
            <p:cNvSpPr/>
            <p:nvPr/>
          </p:nvSpPr>
          <p:spPr>
            <a:xfrm>
              <a:off x="72069" y="4579122"/>
              <a:ext cx="26797" cy="19615"/>
            </a:xfrm>
            <a:custGeom>
              <a:rect b="b" l="l" r="r" t="t"/>
              <a:pathLst>
                <a:path extrusionOk="0" h="579" w="791">
                  <a:moveTo>
                    <a:pt x="730" y="1"/>
                  </a:moveTo>
                  <a:cubicBezTo>
                    <a:pt x="669" y="31"/>
                    <a:pt x="639" y="62"/>
                    <a:pt x="578" y="92"/>
                  </a:cubicBezTo>
                  <a:cubicBezTo>
                    <a:pt x="396" y="244"/>
                    <a:pt x="213" y="396"/>
                    <a:pt x="0" y="548"/>
                  </a:cubicBezTo>
                  <a:cubicBezTo>
                    <a:pt x="0" y="548"/>
                    <a:pt x="0" y="578"/>
                    <a:pt x="0" y="578"/>
                  </a:cubicBezTo>
                  <a:lnTo>
                    <a:pt x="61" y="578"/>
                  </a:lnTo>
                  <a:cubicBezTo>
                    <a:pt x="92" y="548"/>
                    <a:pt x="152" y="517"/>
                    <a:pt x="183" y="487"/>
                  </a:cubicBezTo>
                  <a:cubicBezTo>
                    <a:pt x="396" y="335"/>
                    <a:pt x="578" y="183"/>
                    <a:pt x="760" y="31"/>
                  </a:cubicBezTo>
                  <a:cubicBezTo>
                    <a:pt x="791" y="31"/>
                    <a:pt x="791" y="1"/>
                    <a:pt x="7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6"/>
            <p:cNvSpPr/>
            <p:nvPr/>
          </p:nvSpPr>
          <p:spPr>
            <a:xfrm>
              <a:off x="71052" y="4559575"/>
              <a:ext cx="92181" cy="61793"/>
            </a:xfrm>
            <a:custGeom>
              <a:rect b="b" l="l" r="r" t="t"/>
              <a:pathLst>
                <a:path extrusionOk="0" h="1824" w="2721">
                  <a:moveTo>
                    <a:pt x="2648" y="0"/>
                  </a:moveTo>
                  <a:cubicBezTo>
                    <a:pt x="2606" y="0"/>
                    <a:pt x="2553" y="15"/>
                    <a:pt x="2523" y="31"/>
                  </a:cubicBezTo>
                  <a:cubicBezTo>
                    <a:pt x="2432" y="61"/>
                    <a:pt x="2310" y="91"/>
                    <a:pt x="2219" y="122"/>
                  </a:cubicBezTo>
                  <a:cubicBezTo>
                    <a:pt x="2006" y="213"/>
                    <a:pt x="1824" y="304"/>
                    <a:pt x="1672" y="395"/>
                  </a:cubicBezTo>
                  <a:cubicBezTo>
                    <a:pt x="1368" y="608"/>
                    <a:pt x="1094" y="791"/>
                    <a:pt x="821" y="1003"/>
                  </a:cubicBezTo>
                  <a:cubicBezTo>
                    <a:pt x="578" y="1246"/>
                    <a:pt x="334" y="1490"/>
                    <a:pt x="91" y="1702"/>
                  </a:cubicBezTo>
                  <a:cubicBezTo>
                    <a:pt x="30" y="1733"/>
                    <a:pt x="0" y="1763"/>
                    <a:pt x="30" y="1824"/>
                  </a:cubicBezTo>
                  <a:lnTo>
                    <a:pt x="61" y="1824"/>
                  </a:lnTo>
                  <a:cubicBezTo>
                    <a:pt x="152" y="1824"/>
                    <a:pt x="304" y="1763"/>
                    <a:pt x="334" y="1763"/>
                  </a:cubicBezTo>
                  <a:cubicBezTo>
                    <a:pt x="456" y="1733"/>
                    <a:pt x="608" y="1672"/>
                    <a:pt x="730" y="1611"/>
                  </a:cubicBezTo>
                  <a:cubicBezTo>
                    <a:pt x="881" y="1520"/>
                    <a:pt x="1064" y="1459"/>
                    <a:pt x="1185" y="1338"/>
                  </a:cubicBezTo>
                  <a:cubicBezTo>
                    <a:pt x="1489" y="1034"/>
                    <a:pt x="1824" y="699"/>
                    <a:pt x="2189" y="426"/>
                  </a:cubicBezTo>
                  <a:cubicBezTo>
                    <a:pt x="2280" y="335"/>
                    <a:pt x="2401" y="274"/>
                    <a:pt x="2523" y="213"/>
                  </a:cubicBezTo>
                  <a:cubicBezTo>
                    <a:pt x="2584" y="152"/>
                    <a:pt x="2644" y="122"/>
                    <a:pt x="2705" y="61"/>
                  </a:cubicBezTo>
                  <a:cubicBezTo>
                    <a:pt x="2720" y="15"/>
                    <a:pt x="2690" y="0"/>
                    <a:pt x="26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6"/>
            <p:cNvSpPr/>
            <p:nvPr/>
          </p:nvSpPr>
          <p:spPr>
            <a:xfrm>
              <a:off x="947328" y="4282118"/>
              <a:ext cx="46378" cy="13856"/>
            </a:xfrm>
            <a:custGeom>
              <a:rect b="b" l="l" r="r" t="t"/>
              <a:pathLst>
                <a:path extrusionOk="0" h="409" w="1369">
                  <a:moveTo>
                    <a:pt x="1361" y="0"/>
                  </a:moveTo>
                  <a:cubicBezTo>
                    <a:pt x="1352" y="0"/>
                    <a:pt x="1338" y="14"/>
                    <a:pt x="1338" y="14"/>
                  </a:cubicBezTo>
                  <a:cubicBezTo>
                    <a:pt x="1156" y="44"/>
                    <a:pt x="973" y="75"/>
                    <a:pt x="791" y="105"/>
                  </a:cubicBezTo>
                  <a:cubicBezTo>
                    <a:pt x="639" y="166"/>
                    <a:pt x="457" y="196"/>
                    <a:pt x="274" y="257"/>
                  </a:cubicBezTo>
                  <a:cubicBezTo>
                    <a:pt x="183" y="257"/>
                    <a:pt x="122" y="318"/>
                    <a:pt x="62" y="348"/>
                  </a:cubicBezTo>
                  <a:cubicBezTo>
                    <a:pt x="31" y="348"/>
                    <a:pt x="31" y="379"/>
                    <a:pt x="1" y="379"/>
                  </a:cubicBezTo>
                  <a:cubicBezTo>
                    <a:pt x="1" y="409"/>
                    <a:pt x="31" y="409"/>
                    <a:pt x="31" y="409"/>
                  </a:cubicBezTo>
                  <a:lnTo>
                    <a:pt x="62" y="409"/>
                  </a:lnTo>
                  <a:cubicBezTo>
                    <a:pt x="244" y="348"/>
                    <a:pt x="396" y="318"/>
                    <a:pt x="578" y="257"/>
                  </a:cubicBezTo>
                  <a:cubicBezTo>
                    <a:pt x="761" y="227"/>
                    <a:pt x="943" y="196"/>
                    <a:pt x="1125" y="135"/>
                  </a:cubicBezTo>
                  <a:cubicBezTo>
                    <a:pt x="1156" y="135"/>
                    <a:pt x="1186" y="135"/>
                    <a:pt x="1217" y="105"/>
                  </a:cubicBezTo>
                  <a:cubicBezTo>
                    <a:pt x="1247" y="105"/>
                    <a:pt x="1277" y="75"/>
                    <a:pt x="1338" y="44"/>
                  </a:cubicBezTo>
                  <a:cubicBezTo>
                    <a:pt x="1338" y="44"/>
                    <a:pt x="1369" y="14"/>
                    <a:pt x="1369" y="14"/>
                  </a:cubicBezTo>
                  <a:cubicBezTo>
                    <a:pt x="1369" y="4"/>
                    <a:pt x="1365" y="0"/>
                    <a:pt x="13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6"/>
            <p:cNvSpPr/>
            <p:nvPr/>
          </p:nvSpPr>
          <p:spPr>
            <a:xfrm>
              <a:off x="993672" y="4292587"/>
              <a:ext cx="55627" cy="24290"/>
            </a:xfrm>
            <a:custGeom>
              <a:rect b="b" l="l" r="r" t="t"/>
              <a:pathLst>
                <a:path extrusionOk="0" h="717" w="1642">
                  <a:moveTo>
                    <a:pt x="1608" y="0"/>
                  </a:moveTo>
                  <a:cubicBezTo>
                    <a:pt x="1546" y="0"/>
                    <a:pt x="1429" y="39"/>
                    <a:pt x="1429" y="39"/>
                  </a:cubicBezTo>
                  <a:cubicBezTo>
                    <a:pt x="1277" y="100"/>
                    <a:pt x="1156" y="130"/>
                    <a:pt x="1004" y="191"/>
                  </a:cubicBezTo>
                  <a:lnTo>
                    <a:pt x="1034" y="191"/>
                  </a:lnTo>
                  <a:cubicBezTo>
                    <a:pt x="912" y="222"/>
                    <a:pt x="791" y="282"/>
                    <a:pt x="669" y="313"/>
                  </a:cubicBezTo>
                  <a:cubicBezTo>
                    <a:pt x="578" y="343"/>
                    <a:pt x="487" y="404"/>
                    <a:pt x="396" y="434"/>
                  </a:cubicBezTo>
                  <a:cubicBezTo>
                    <a:pt x="274" y="495"/>
                    <a:pt x="153" y="556"/>
                    <a:pt x="61" y="647"/>
                  </a:cubicBezTo>
                  <a:cubicBezTo>
                    <a:pt x="31" y="647"/>
                    <a:pt x="1" y="677"/>
                    <a:pt x="31" y="708"/>
                  </a:cubicBezTo>
                  <a:lnTo>
                    <a:pt x="61" y="708"/>
                  </a:lnTo>
                  <a:cubicBezTo>
                    <a:pt x="74" y="714"/>
                    <a:pt x="88" y="716"/>
                    <a:pt x="104" y="716"/>
                  </a:cubicBezTo>
                  <a:cubicBezTo>
                    <a:pt x="166" y="716"/>
                    <a:pt x="244" y="677"/>
                    <a:pt x="244" y="677"/>
                  </a:cubicBezTo>
                  <a:cubicBezTo>
                    <a:pt x="487" y="586"/>
                    <a:pt x="730" y="495"/>
                    <a:pt x="943" y="434"/>
                  </a:cubicBezTo>
                  <a:cubicBezTo>
                    <a:pt x="912" y="434"/>
                    <a:pt x="852" y="465"/>
                    <a:pt x="821" y="465"/>
                  </a:cubicBezTo>
                  <a:lnTo>
                    <a:pt x="1004" y="404"/>
                  </a:lnTo>
                  <a:cubicBezTo>
                    <a:pt x="1095" y="374"/>
                    <a:pt x="1186" y="343"/>
                    <a:pt x="1277" y="282"/>
                  </a:cubicBezTo>
                  <a:cubicBezTo>
                    <a:pt x="1399" y="222"/>
                    <a:pt x="1520" y="161"/>
                    <a:pt x="1612" y="100"/>
                  </a:cubicBezTo>
                  <a:cubicBezTo>
                    <a:pt x="1642" y="70"/>
                    <a:pt x="1642" y="39"/>
                    <a:pt x="1642" y="9"/>
                  </a:cubicBezTo>
                  <a:cubicBezTo>
                    <a:pt x="1636" y="3"/>
                    <a:pt x="1624" y="0"/>
                    <a:pt x="16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6"/>
            <p:cNvSpPr/>
            <p:nvPr/>
          </p:nvSpPr>
          <p:spPr>
            <a:xfrm>
              <a:off x="675495" y="4223172"/>
              <a:ext cx="79307" cy="33674"/>
            </a:xfrm>
            <a:custGeom>
              <a:rect b="b" l="l" r="r" t="t"/>
              <a:pathLst>
                <a:path extrusionOk="0" h="994" w="2341">
                  <a:moveTo>
                    <a:pt x="2259" y="0"/>
                  </a:moveTo>
                  <a:cubicBezTo>
                    <a:pt x="2185" y="0"/>
                    <a:pt x="2060" y="52"/>
                    <a:pt x="2037" y="52"/>
                  </a:cubicBezTo>
                  <a:cubicBezTo>
                    <a:pt x="1611" y="204"/>
                    <a:pt x="1216" y="356"/>
                    <a:pt x="791" y="508"/>
                  </a:cubicBezTo>
                  <a:cubicBezTo>
                    <a:pt x="669" y="538"/>
                    <a:pt x="547" y="568"/>
                    <a:pt x="456" y="629"/>
                  </a:cubicBezTo>
                  <a:cubicBezTo>
                    <a:pt x="304" y="690"/>
                    <a:pt x="152" y="781"/>
                    <a:pt x="61" y="872"/>
                  </a:cubicBezTo>
                  <a:cubicBezTo>
                    <a:pt x="0" y="903"/>
                    <a:pt x="0" y="933"/>
                    <a:pt x="0" y="964"/>
                  </a:cubicBezTo>
                  <a:cubicBezTo>
                    <a:pt x="0" y="964"/>
                    <a:pt x="31" y="994"/>
                    <a:pt x="31" y="994"/>
                  </a:cubicBezTo>
                  <a:cubicBezTo>
                    <a:pt x="122" y="964"/>
                    <a:pt x="243" y="933"/>
                    <a:pt x="274" y="933"/>
                  </a:cubicBezTo>
                  <a:cubicBezTo>
                    <a:pt x="699" y="781"/>
                    <a:pt x="1125" y="629"/>
                    <a:pt x="1550" y="477"/>
                  </a:cubicBezTo>
                  <a:cubicBezTo>
                    <a:pt x="1642" y="447"/>
                    <a:pt x="1763" y="386"/>
                    <a:pt x="1854" y="356"/>
                  </a:cubicBezTo>
                  <a:cubicBezTo>
                    <a:pt x="2006" y="264"/>
                    <a:pt x="2158" y="204"/>
                    <a:pt x="2250" y="112"/>
                  </a:cubicBezTo>
                  <a:cubicBezTo>
                    <a:pt x="2310" y="82"/>
                    <a:pt x="2341" y="52"/>
                    <a:pt x="2310" y="21"/>
                  </a:cubicBezTo>
                  <a:cubicBezTo>
                    <a:pt x="2303" y="6"/>
                    <a:pt x="2284" y="0"/>
                    <a:pt x="22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6"/>
            <p:cNvSpPr/>
            <p:nvPr/>
          </p:nvSpPr>
          <p:spPr>
            <a:xfrm>
              <a:off x="769200" y="4234182"/>
              <a:ext cx="52544" cy="23714"/>
            </a:xfrm>
            <a:custGeom>
              <a:rect b="b" l="l" r="r" t="t"/>
              <a:pathLst>
                <a:path extrusionOk="0" h="700" w="1551">
                  <a:moveTo>
                    <a:pt x="1399" y="0"/>
                  </a:moveTo>
                  <a:cubicBezTo>
                    <a:pt x="1307" y="0"/>
                    <a:pt x="1186" y="31"/>
                    <a:pt x="1095" y="61"/>
                  </a:cubicBezTo>
                  <a:cubicBezTo>
                    <a:pt x="882" y="152"/>
                    <a:pt x="669" y="243"/>
                    <a:pt x="456" y="365"/>
                  </a:cubicBezTo>
                  <a:cubicBezTo>
                    <a:pt x="365" y="426"/>
                    <a:pt x="243" y="487"/>
                    <a:pt x="152" y="547"/>
                  </a:cubicBezTo>
                  <a:cubicBezTo>
                    <a:pt x="122" y="578"/>
                    <a:pt x="0" y="699"/>
                    <a:pt x="152" y="699"/>
                  </a:cubicBezTo>
                  <a:cubicBezTo>
                    <a:pt x="243" y="669"/>
                    <a:pt x="335" y="639"/>
                    <a:pt x="426" y="608"/>
                  </a:cubicBezTo>
                  <a:cubicBezTo>
                    <a:pt x="669" y="547"/>
                    <a:pt x="882" y="426"/>
                    <a:pt x="1064" y="335"/>
                  </a:cubicBezTo>
                  <a:cubicBezTo>
                    <a:pt x="1186" y="274"/>
                    <a:pt x="1277" y="213"/>
                    <a:pt x="1399" y="122"/>
                  </a:cubicBezTo>
                  <a:cubicBezTo>
                    <a:pt x="1429" y="91"/>
                    <a:pt x="1550" y="0"/>
                    <a:pt x="1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6"/>
            <p:cNvSpPr/>
            <p:nvPr/>
          </p:nvSpPr>
          <p:spPr>
            <a:xfrm>
              <a:off x="820694" y="4561879"/>
              <a:ext cx="41195" cy="22427"/>
            </a:xfrm>
            <a:custGeom>
              <a:rect b="b" l="l" r="r" t="t"/>
              <a:pathLst>
                <a:path extrusionOk="0" h="662" w="1216">
                  <a:moveTo>
                    <a:pt x="1186" y="1"/>
                  </a:moveTo>
                  <a:cubicBezTo>
                    <a:pt x="1178" y="1"/>
                    <a:pt x="1170" y="8"/>
                    <a:pt x="1155" y="23"/>
                  </a:cubicBezTo>
                  <a:cubicBezTo>
                    <a:pt x="1094" y="23"/>
                    <a:pt x="1034" y="54"/>
                    <a:pt x="1003" y="84"/>
                  </a:cubicBezTo>
                  <a:cubicBezTo>
                    <a:pt x="821" y="175"/>
                    <a:pt x="608" y="267"/>
                    <a:pt x="456" y="358"/>
                  </a:cubicBezTo>
                  <a:cubicBezTo>
                    <a:pt x="304" y="449"/>
                    <a:pt x="182" y="540"/>
                    <a:pt x="61" y="601"/>
                  </a:cubicBezTo>
                  <a:cubicBezTo>
                    <a:pt x="30" y="631"/>
                    <a:pt x="0" y="631"/>
                    <a:pt x="0" y="662"/>
                  </a:cubicBezTo>
                  <a:lnTo>
                    <a:pt x="61" y="662"/>
                  </a:lnTo>
                  <a:cubicBezTo>
                    <a:pt x="152" y="662"/>
                    <a:pt x="243" y="601"/>
                    <a:pt x="334" y="540"/>
                  </a:cubicBezTo>
                  <a:cubicBezTo>
                    <a:pt x="456" y="479"/>
                    <a:pt x="578" y="388"/>
                    <a:pt x="699" y="327"/>
                  </a:cubicBezTo>
                  <a:cubicBezTo>
                    <a:pt x="760" y="297"/>
                    <a:pt x="851" y="236"/>
                    <a:pt x="942" y="206"/>
                  </a:cubicBezTo>
                  <a:lnTo>
                    <a:pt x="1034" y="145"/>
                  </a:lnTo>
                  <a:cubicBezTo>
                    <a:pt x="1094" y="115"/>
                    <a:pt x="1125" y="84"/>
                    <a:pt x="1155" y="84"/>
                  </a:cubicBezTo>
                  <a:cubicBezTo>
                    <a:pt x="1155" y="84"/>
                    <a:pt x="1216" y="23"/>
                    <a:pt x="1216" y="23"/>
                  </a:cubicBezTo>
                  <a:cubicBezTo>
                    <a:pt x="1201" y="8"/>
                    <a:pt x="1193" y="1"/>
                    <a:pt x="118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6"/>
            <p:cNvSpPr/>
            <p:nvPr/>
          </p:nvSpPr>
          <p:spPr>
            <a:xfrm>
              <a:off x="869071" y="4561642"/>
              <a:ext cx="82424" cy="38112"/>
            </a:xfrm>
            <a:custGeom>
              <a:rect b="b" l="l" r="r" t="t"/>
              <a:pathLst>
                <a:path extrusionOk="0" h="1125" w="2433">
                  <a:moveTo>
                    <a:pt x="2372" y="0"/>
                  </a:moveTo>
                  <a:cubicBezTo>
                    <a:pt x="2311" y="30"/>
                    <a:pt x="2280" y="30"/>
                    <a:pt x="2250" y="30"/>
                  </a:cubicBezTo>
                  <a:cubicBezTo>
                    <a:pt x="2128" y="61"/>
                    <a:pt x="2037" y="91"/>
                    <a:pt x="1946" y="152"/>
                  </a:cubicBezTo>
                  <a:cubicBezTo>
                    <a:pt x="1460" y="334"/>
                    <a:pt x="1034" y="517"/>
                    <a:pt x="578" y="730"/>
                  </a:cubicBezTo>
                  <a:cubicBezTo>
                    <a:pt x="457" y="790"/>
                    <a:pt x="335" y="851"/>
                    <a:pt x="244" y="912"/>
                  </a:cubicBezTo>
                  <a:cubicBezTo>
                    <a:pt x="213" y="942"/>
                    <a:pt x="1" y="1064"/>
                    <a:pt x="61" y="1125"/>
                  </a:cubicBezTo>
                  <a:lnTo>
                    <a:pt x="213" y="1125"/>
                  </a:lnTo>
                  <a:cubicBezTo>
                    <a:pt x="396" y="1064"/>
                    <a:pt x="578" y="1003"/>
                    <a:pt x="761" y="912"/>
                  </a:cubicBezTo>
                  <a:cubicBezTo>
                    <a:pt x="882" y="851"/>
                    <a:pt x="1004" y="790"/>
                    <a:pt x="1125" y="730"/>
                  </a:cubicBezTo>
                  <a:cubicBezTo>
                    <a:pt x="1156" y="730"/>
                    <a:pt x="1186" y="699"/>
                    <a:pt x="1217" y="699"/>
                  </a:cubicBezTo>
                  <a:cubicBezTo>
                    <a:pt x="1277" y="669"/>
                    <a:pt x="1308" y="638"/>
                    <a:pt x="1338" y="638"/>
                  </a:cubicBezTo>
                  <a:cubicBezTo>
                    <a:pt x="1460" y="578"/>
                    <a:pt x="1581" y="547"/>
                    <a:pt x="1703" y="486"/>
                  </a:cubicBezTo>
                  <a:cubicBezTo>
                    <a:pt x="1824" y="426"/>
                    <a:pt x="1976" y="365"/>
                    <a:pt x="2098" y="304"/>
                  </a:cubicBezTo>
                  <a:cubicBezTo>
                    <a:pt x="2128" y="274"/>
                    <a:pt x="2189" y="243"/>
                    <a:pt x="2250" y="213"/>
                  </a:cubicBezTo>
                  <a:cubicBezTo>
                    <a:pt x="2311" y="182"/>
                    <a:pt x="2372" y="122"/>
                    <a:pt x="2402" y="61"/>
                  </a:cubicBezTo>
                  <a:cubicBezTo>
                    <a:pt x="2432" y="30"/>
                    <a:pt x="2432" y="0"/>
                    <a:pt x="23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6"/>
            <p:cNvSpPr/>
            <p:nvPr/>
          </p:nvSpPr>
          <p:spPr>
            <a:xfrm>
              <a:off x="-101960" y="4115746"/>
              <a:ext cx="7329668" cy="1115247"/>
            </a:xfrm>
            <a:custGeom>
              <a:rect b="b" l="l" r="r" t="t"/>
              <a:pathLst>
                <a:path extrusionOk="0" h="32920" w="216358">
                  <a:moveTo>
                    <a:pt x="18840" y="20824"/>
                  </a:moveTo>
                  <a:cubicBezTo>
                    <a:pt x="18814" y="20827"/>
                    <a:pt x="18789" y="20835"/>
                    <a:pt x="18755" y="20852"/>
                  </a:cubicBezTo>
                  <a:cubicBezTo>
                    <a:pt x="18783" y="20843"/>
                    <a:pt x="18811" y="20834"/>
                    <a:pt x="18840" y="20824"/>
                  </a:cubicBezTo>
                  <a:close/>
                  <a:moveTo>
                    <a:pt x="105899" y="1"/>
                  </a:moveTo>
                  <a:lnTo>
                    <a:pt x="104319" y="31"/>
                  </a:lnTo>
                  <a:lnTo>
                    <a:pt x="102677" y="62"/>
                  </a:lnTo>
                  <a:cubicBezTo>
                    <a:pt x="101674" y="62"/>
                    <a:pt x="100702" y="122"/>
                    <a:pt x="99607" y="183"/>
                  </a:cubicBezTo>
                  <a:lnTo>
                    <a:pt x="99273" y="183"/>
                  </a:lnTo>
                  <a:lnTo>
                    <a:pt x="98969" y="214"/>
                  </a:lnTo>
                  <a:cubicBezTo>
                    <a:pt x="98756" y="214"/>
                    <a:pt x="98543" y="244"/>
                    <a:pt x="98331" y="244"/>
                  </a:cubicBezTo>
                  <a:cubicBezTo>
                    <a:pt x="98148" y="244"/>
                    <a:pt x="97996" y="274"/>
                    <a:pt x="97814" y="274"/>
                  </a:cubicBezTo>
                  <a:lnTo>
                    <a:pt x="97753" y="274"/>
                  </a:lnTo>
                  <a:cubicBezTo>
                    <a:pt x="97692" y="305"/>
                    <a:pt x="97601" y="305"/>
                    <a:pt x="97540" y="305"/>
                  </a:cubicBezTo>
                  <a:lnTo>
                    <a:pt x="97358" y="335"/>
                  </a:lnTo>
                  <a:lnTo>
                    <a:pt x="95838" y="457"/>
                  </a:lnTo>
                  <a:lnTo>
                    <a:pt x="95504" y="487"/>
                  </a:lnTo>
                  <a:cubicBezTo>
                    <a:pt x="94957" y="548"/>
                    <a:pt x="94318" y="578"/>
                    <a:pt x="93741" y="639"/>
                  </a:cubicBezTo>
                  <a:lnTo>
                    <a:pt x="93072" y="730"/>
                  </a:lnTo>
                  <a:lnTo>
                    <a:pt x="92951" y="730"/>
                  </a:lnTo>
                  <a:cubicBezTo>
                    <a:pt x="91644" y="882"/>
                    <a:pt x="90276" y="1065"/>
                    <a:pt x="88938" y="1247"/>
                  </a:cubicBezTo>
                  <a:cubicBezTo>
                    <a:pt x="87236" y="1460"/>
                    <a:pt x="85534" y="1733"/>
                    <a:pt x="83862" y="1976"/>
                  </a:cubicBezTo>
                  <a:cubicBezTo>
                    <a:pt x="82373" y="2220"/>
                    <a:pt x="80823" y="2493"/>
                    <a:pt x="79485" y="2736"/>
                  </a:cubicBezTo>
                  <a:lnTo>
                    <a:pt x="78938" y="2828"/>
                  </a:lnTo>
                  <a:cubicBezTo>
                    <a:pt x="77905" y="3010"/>
                    <a:pt x="76841" y="3223"/>
                    <a:pt x="76051" y="3375"/>
                  </a:cubicBezTo>
                  <a:lnTo>
                    <a:pt x="75017" y="3587"/>
                  </a:lnTo>
                  <a:cubicBezTo>
                    <a:pt x="74075" y="3770"/>
                    <a:pt x="73133" y="3983"/>
                    <a:pt x="72221" y="4195"/>
                  </a:cubicBezTo>
                  <a:cubicBezTo>
                    <a:pt x="71856" y="4256"/>
                    <a:pt x="71522" y="4347"/>
                    <a:pt x="71187" y="4408"/>
                  </a:cubicBezTo>
                  <a:cubicBezTo>
                    <a:pt x="70792" y="4499"/>
                    <a:pt x="70397" y="4621"/>
                    <a:pt x="70002" y="4712"/>
                  </a:cubicBezTo>
                  <a:cubicBezTo>
                    <a:pt x="69819" y="4773"/>
                    <a:pt x="69637" y="4834"/>
                    <a:pt x="69424" y="4864"/>
                  </a:cubicBezTo>
                  <a:lnTo>
                    <a:pt x="68452" y="5138"/>
                  </a:lnTo>
                  <a:lnTo>
                    <a:pt x="67449" y="5381"/>
                  </a:lnTo>
                  <a:cubicBezTo>
                    <a:pt x="67053" y="5502"/>
                    <a:pt x="66658" y="5594"/>
                    <a:pt x="66233" y="5715"/>
                  </a:cubicBezTo>
                  <a:lnTo>
                    <a:pt x="66081" y="5776"/>
                  </a:lnTo>
                  <a:cubicBezTo>
                    <a:pt x="65868" y="5837"/>
                    <a:pt x="65625" y="5897"/>
                    <a:pt x="65412" y="5958"/>
                  </a:cubicBezTo>
                  <a:lnTo>
                    <a:pt x="64683" y="6171"/>
                  </a:lnTo>
                  <a:lnTo>
                    <a:pt x="63619" y="6475"/>
                  </a:lnTo>
                  <a:cubicBezTo>
                    <a:pt x="61947" y="6961"/>
                    <a:pt x="60214" y="7448"/>
                    <a:pt x="58482" y="7934"/>
                  </a:cubicBezTo>
                  <a:cubicBezTo>
                    <a:pt x="57631" y="8177"/>
                    <a:pt x="56780" y="8420"/>
                    <a:pt x="55898" y="8694"/>
                  </a:cubicBezTo>
                  <a:cubicBezTo>
                    <a:pt x="54986" y="8967"/>
                    <a:pt x="54074" y="9241"/>
                    <a:pt x="53132" y="9545"/>
                  </a:cubicBezTo>
                  <a:cubicBezTo>
                    <a:pt x="52707" y="9667"/>
                    <a:pt x="52251" y="9819"/>
                    <a:pt x="51825" y="9940"/>
                  </a:cubicBezTo>
                  <a:cubicBezTo>
                    <a:pt x="51005" y="10214"/>
                    <a:pt x="50153" y="10487"/>
                    <a:pt x="49333" y="10730"/>
                  </a:cubicBezTo>
                  <a:lnTo>
                    <a:pt x="48056" y="11156"/>
                  </a:lnTo>
                  <a:cubicBezTo>
                    <a:pt x="45229" y="12007"/>
                    <a:pt x="42737" y="12767"/>
                    <a:pt x="40518" y="13466"/>
                  </a:cubicBezTo>
                  <a:cubicBezTo>
                    <a:pt x="40214" y="13557"/>
                    <a:pt x="39910" y="13679"/>
                    <a:pt x="39637" y="13770"/>
                  </a:cubicBezTo>
                  <a:lnTo>
                    <a:pt x="39576" y="13800"/>
                  </a:lnTo>
                  <a:lnTo>
                    <a:pt x="39333" y="13892"/>
                  </a:lnTo>
                  <a:lnTo>
                    <a:pt x="38542" y="14165"/>
                  </a:lnTo>
                  <a:lnTo>
                    <a:pt x="37114" y="14651"/>
                  </a:lnTo>
                  <a:cubicBezTo>
                    <a:pt x="36323" y="14925"/>
                    <a:pt x="35564" y="15199"/>
                    <a:pt x="34804" y="15472"/>
                  </a:cubicBezTo>
                  <a:lnTo>
                    <a:pt x="33466" y="15958"/>
                  </a:lnTo>
                  <a:cubicBezTo>
                    <a:pt x="31430" y="16688"/>
                    <a:pt x="29302" y="17387"/>
                    <a:pt x="27417" y="17995"/>
                  </a:cubicBezTo>
                  <a:lnTo>
                    <a:pt x="26080" y="18451"/>
                  </a:lnTo>
                  <a:cubicBezTo>
                    <a:pt x="23349" y="19351"/>
                    <a:pt x="21033" y="20103"/>
                    <a:pt x="18840" y="20824"/>
                  </a:cubicBezTo>
                  <a:lnTo>
                    <a:pt x="18840" y="20824"/>
                  </a:lnTo>
                  <a:cubicBezTo>
                    <a:pt x="18859" y="20822"/>
                    <a:pt x="18880" y="20822"/>
                    <a:pt x="18907" y="20822"/>
                  </a:cubicBezTo>
                  <a:cubicBezTo>
                    <a:pt x="16809" y="21430"/>
                    <a:pt x="14408" y="22159"/>
                    <a:pt x="11369" y="23101"/>
                  </a:cubicBezTo>
                  <a:cubicBezTo>
                    <a:pt x="10609" y="23345"/>
                    <a:pt x="9818" y="23588"/>
                    <a:pt x="9058" y="23831"/>
                  </a:cubicBezTo>
                  <a:lnTo>
                    <a:pt x="8846" y="23922"/>
                  </a:lnTo>
                  <a:lnTo>
                    <a:pt x="8572" y="24013"/>
                  </a:lnTo>
                  <a:lnTo>
                    <a:pt x="7660" y="24287"/>
                  </a:lnTo>
                  <a:cubicBezTo>
                    <a:pt x="6840" y="24560"/>
                    <a:pt x="6019" y="24804"/>
                    <a:pt x="5198" y="25047"/>
                  </a:cubicBezTo>
                  <a:lnTo>
                    <a:pt x="4560" y="25259"/>
                  </a:lnTo>
                  <a:cubicBezTo>
                    <a:pt x="4165" y="25351"/>
                    <a:pt x="3800" y="25472"/>
                    <a:pt x="3405" y="25594"/>
                  </a:cubicBezTo>
                  <a:lnTo>
                    <a:pt x="3101" y="25655"/>
                  </a:lnTo>
                  <a:lnTo>
                    <a:pt x="2979" y="25685"/>
                  </a:lnTo>
                  <a:cubicBezTo>
                    <a:pt x="2219" y="25898"/>
                    <a:pt x="1460" y="26111"/>
                    <a:pt x="730" y="26323"/>
                  </a:cubicBezTo>
                  <a:lnTo>
                    <a:pt x="1" y="26506"/>
                  </a:lnTo>
                  <a:lnTo>
                    <a:pt x="1" y="30214"/>
                  </a:lnTo>
                  <a:lnTo>
                    <a:pt x="1" y="32919"/>
                  </a:lnTo>
                  <a:lnTo>
                    <a:pt x="216357" y="32919"/>
                  </a:lnTo>
                  <a:cubicBezTo>
                    <a:pt x="215141" y="32433"/>
                    <a:pt x="213926" y="31916"/>
                    <a:pt x="212740" y="31430"/>
                  </a:cubicBezTo>
                  <a:lnTo>
                    <a:pt x="212071" y="31156"/>
                  </a:lnTo>
                  <a:lnTo>
                    <a:pt x="211403" y="30852"/>
                  </a:lnTo>
                  <a:cubicBezTo>
                    <a:pt x="210734" y="30579"/>
                    <a:pt x="210035" y="30305"/>
                    <a:pt x="209366" y="30032"/>
                  </a:cubicBezTo>
                  <a:lnTo>
                    <a:pt x="209153" y="29940"/>
                  </a:lnTo>
                  <a:cubicBezTo>
                    <a:pt x="208758" y="29788"/>
                    <a:pt x="208393" y="29636"/>
                    <a:pt x="207998" y="29484"/>
                  </a:cubicBezTo>
                  <a:cubicBezTo>
                    <a:pt x="207299" y="29180"/>
                    <a:pt x="206570" y="28877"/>
                    <a:pt x="205901" y="28573"/>
                  </a:cubicBezTo>
                  <a:lnTo>
                    <a:pt x="205871" y="28573"/>
                  </a:lnTo>
                  <a:lnTo>
                    <a:pt x="205840" y="28542"/>
                  </a:lnTo>
                  <a:lnTo>
                    <a:pt x="205658" y="28481"/>
                  </a:lnTo>
                  <a:cubicBezTo>
                    <a:pt x="205445" y="28360"/>
                    <a:pt x="205202" y="28269"/>
                    <a:pt x="204959" y="28147"/>
                  </a:cubicBezTo>
                  <a:cubicBezTo>
                    <a:pt x="203561" y="27539"/>
                    <a:pt x="202162" y="26870"/>
                    <a:pt x="200612" y="26141"/>
                  </a:cubicBezTo>
                  <a:lnTo>
                    <a:pt x="200521" y="26111"/>
                  </a:lnTo>
                  <a:cubicBezTo>
                    <a:pt x="200004" y="25867"/>
                    <a:pt x="199518" y="25624"/>
                    <a:pt x="199032" y="25411"/>
                  </a:cubicBezTo>
                  <a:cubicBezTo>
                    <a:pt x="196934" y="24408"/>
                    <a:pt x="195080" y="23497"/>
                    <a:pt x="193378" y="22585"/>
                  </a:cubicBezTo>
                  <a:lnTo>
                    <a:pt x="193226" y="22493"/>
                  </a:lnTo>
                  <a:lnTo>
                    <a:pt x="192709" y="22220"/>
                  </a:lnTo>
                  <a:cubicBezTo>
                    <a:pt x="192041" y="21855"/>
                    <a:pt x="191281" y="21460"/>
                    <a:pt x="190521" y="21095"/>
                  </a:cubicBezTo>
                  <a:cubicBezTo>
                    <a:pt x="189579" y="20609"/>
                    <a:pt x="188575" y="20123"/>
                    <a:pt x="187572" y="19575"/>
                  </a:cubicBezTo>
                  <a:lnTo>
                    <a:pt x="187208" y="19363"/>
                  </a:lnTo>
                  <a:cubicBezTo>
                    <a:pt x="186813" y="19150"/>
                    <a:pt x="186448" y="18937"/>
                    <a:pt x="186053" y="18724"/>
                  </a:cubicBezTo>
                  <a:lnTo>
                    <a:pt x="185718" y="18542"/>
                  </a:lnTo>
                  <a:lnTo>
                    <a:pt x="185536" y="18451"/>
                  </a:lnTo>
                  <a:lnTo>
                    <a:pt x="185506" y="18420"/>
                  </a:lnTo>
                  <a:cubicBezTo>
                    <a:pt x="185080" y="18177"/>
                    <a:pt x="184654" y="17934"/>
                    <a:pt x="184199" y="17721"/>
                  </a:cubicBezTo>
                  <a:lnTo>
                    <a:pt x="183013" y="17113"/>
                  </a:lnTo>
                  <a:lnTo>
                    <a:pt x="182192" y="16688"/>
                  </a:lnTo>
                  <a:cubicBezTo>
                    <a:pt x="181676" y="16445"/>
                    <a:pt x="181159" y="16202"/>
                    <a:pt x="180703" y="15989"/>
                  </a:cubicBezTo>
                  <a:lnTo>
                    <a:pt x="180612" y="15928"/>
                  </a:lnTo>
                  <a:lnTo>
                    <a:pt x="180551" y="15898"/>
                  </a:lnTo>
                  <a:cubicBezTo>
                    <a:pt x="180308" y="15806"/>
                    <a:pt x="180065" y="15685"/>
                    <a:pt x="179822" y="15563"/>
                  </a:cubicBezTo>
                  <a:cubicBezTo>
                    <a:pt x="177056" y="14256"/>
                    <a:pt x="174533" y="13162"/>
                    <a:pt x="172101" y="12159"/>
                  </a:cubicBezTo>
                  <a:cubicBezTo>
                    <a:pt x="170703" y="11581"/>
                    <a:pt x="169274" y="11004"/>
                    <a:pt x="167542" y="10335"/>
                  </a:cubicBezTo>
                  <a:cubicBezTo>
                    <a:pt x="166478" y="9940"/>
                    <a:pt x="165384" y="9515"/>
                    <a:pt x="164472" y="9211"/>
                  </a:cubicBezTo>
                  <a:lnTo>
                    <a:pt x="164411" y="9180"/>
                  </a:lnTo>
                  <a:lnTo>
                    <a:pt x="163377" y="8815"/>
                  </a:lnTo>
                  <a:cubicBezTo>
                    <a:pt x="162982" y="8663"/>
                    <a:pt x="162587" y="8542"/>
                    <a:pt x="162162" y="8390"/>
                  </a:cubicBezTo>
                  <a:lnTo>
                    <a:pt x="162101" y="8390"/>
                  </a:lnTo>
                  <a:cubicBezTo>
                    <a:pt x="161918" y="8329"/>
                    <a:pt x="161766" y="8268"/>
                    <a:pt x="161584" y="8208"/>
                  </a:cubicBezTo>
                  <a:lnTo>
                    <a:pt x="160885" y="7995"/>
                  </a:lnTo>
                  <a:lnTo>
                    <a:pt x="160125" y="7752"/>
                  </a:lnTo>
                  <a:lnTo>
                    <a:pt x="159912" y="7691"/>
                  </a:lnTo>
                  <a:lnTo>
                    <a:pt x="159852" y="7660"/>
                  </a:lnTo>
                  <a:cubicBezTo>
                    <a:pt x="159669" y="7600"/>
                    <a:pt x="159456" y="7539"/>
                    <a:pt x="159244" y="7478"/>
                  </a:cubicBezTo>
                  <a:lnTo>
                    <a:pt x="158332" y="7235"/>
                  </a:lnTo>
                  <a:lnTo>
                    <a:pt x="158089" y="7174"/>
                  </a:lnTo>
                  <a:lnTo>
                    <a:pt x="158028" y="7144"/>
                  </a:lnTo>
                  <a:cubicBezTo>
                    <a:pt x="157025" y="6870"/>
                    <a:pt x="155961" y="6597"/>
                    <a:pt x="154927" y="6353"/>
                  </a:cubicBezTo>
                  <a:lnTo>
                    <a:pt x="154593" y="6262"/>
                  </a:lnTo>
                  <a:cubicBezTo>
                    <a:pt x="153590" y="6019"/>
                    <a:pt x="152557" y="5776"/>
                    <a:pt x="151584" y="5533"/>
                  </a:cubicBezTo>
                  <a:cubicBezTo>
                    <a:pt x="151158" y="5442"/>
                    <a:pt x="150733" y="5350"/>
                    <a:pt x="150307" y="5229"/>
                  </a:cubicBezTo>
                  <a:lnTo>
                    <a:pt x="149760" y="5107"/>
                  </a:lnTo>
                  <a:lnTo>
                    <a:pt x="147572" y="4590"/>
                  </a:lnTo>
                  <a:cubicBezTo>
                    <a:pt x="147146" y="4499"/>
                    <a:pt x="146660" y="4408"/>
                    <a:pt x="146204" y="4287"/>
                  </a:cubicBezTo>
                  <a:cubicBezTo>
                    <a:pt x="145991" y="4256"/>
                    <a:pt x="145778" y="4226"/>
                    <a:pt x="145566" y="4165"/>
                  </a:cubicBezTo>
                  <a:lnTo>
                    <a:pt x="144411" y="3922"/>
                  </a:lnTo>
                  <a:lnTo>
                    <a:pt x="143347" y="3709"/>
                  </a:lnTo>
                  <a:cubicBezTo>
                    <a:pt x="142830" y="3587"/>
                    <a:pt x="142252" y="3496"/>
                    <a:pt x="141705" y="3405"/>
                  </a:cubicBezTo>
                  <a:lnTo>
                    <a:pt x="141584" y="3375"/>
                  </a:lnTo>
                  <a:cubicBezTo>
                    <a:pt x="141310" y="3314"/>
                    <a:pt x="141006" y="3283"/>
                    <a:pt x="140733" y="3223"/>
                  </a:cubicBezTo>
                  <a:lnTo>
                    <a:pt x="140246" y="3131"/>
                  </a:lnTo>
                  <a:lnTo>
                    <a:pt x="140155" y="3101"/>
                  </a:lnTo>
                  <a:cubicBezTo>
                    <a:pt x="139760" y="3040"/>
                    <a:pt x="139395" y="2949"/>
                    <a:pt x="139030" y="2888"/>
                  </a:cubicBezTo>
                  <a:lnTo>
                    <a:pt x="137511" y="2645"/>
                  </a:lnTo>
                  <a:lnTo>
                    <a:pt x="135869" y="2402"/>
                  </a:lnTo>
                  <a:cubicBezTo>
                    <a:pt x="134745" y="2220"/>
                    <a:pt x="133650" y="2068"/>
                    <a:pt x="132556" y="1916"/>
                  </a:cubicBezTo>
                  <a:lnTo>
                    <a:pt x="132465" y="1916"/>
                  </a:lnTo>
                  <a:lnTo>
                    <a:pt x="132343" y="1885"/>
                  </a:lnTo>
                  <a:cubicBezTo>
                    <a:pt x="131979" y="1824"/>
                    <a:pt x="131614" y="1794"/>
                    <a:pt x="131219" y="1733"/>
                  </a:cubicBezTo>
                  <a:cubicBezTo>
                    <a:pt x="130854" y="1673"/>
                    <a:pt x="130459" y="1642"/>
                    <a:pt x="130064" y="1612"/>
                  </a:cubicBezTo>
                  <a:lnTo>
                    <a:pt x="130003" y="1612"/>
                  </a:lnTo>
                  <a:lnTo>
                    <a:pt x="129760" y="1581"/>
                  </a:lnTo>
                  <a:lnTo>
                    <a:pt x="129486" y="1551"/>
                  </a:lnTo>
                  <a:lnTo>
                    <a:pt x="128149" y="1399"/>
                  </a:lnTo>
                  <a:lnTo>
                    <a:pt x="126842" y="1247"/>
                  </a:lnTo>
                  <a:cubicBezTo>
                    <a:pt x="125778" y="1125"/>
                    <a:pt x="124653" y="1034"/>
                    <a:pt x="123589" y="943"/>
                  </a:cubicBezTo>
                  <a:lnTo>
                    <a:pt x="123529" y="943"/>
                  </a:lnTo>
                  <a:cubicBezTo>
                    <a:pt x="123012" y="882"/>
                    <a:pt x="122465" y="852"/>
                    <a:pt x="121948" y="791"/>
                  </a:cubicBezTo>
                  <a:cubicBezTo>
                    <a:pt x="121431" y="761"/>
                    <a:pt x="120915" y="700"/>
                    <a:pt x="120368" y="669"/>
                  </a:cubicBezTo>
                  <a:lnTo>
                    <a:pt x="120124" y="639"/>
                  </a:lnTo>
                  <a:cubicBezTo>
                    <a:pt x="119972" y="639"/>
                    <a:pt x="119790" y="639"/>
                    <a:pt x="119638" y="609"/>
                  </a:cubicBezTo>
                  <a:lnTo>
                    <a:pt x="118909" y="548"/>
                  </a:lnTo>
                  <a:cubicBezTo>
                    <a:pt x="118422" y="517"/>
                    <a:pt x="117966" y="487"/>
                    <a:pt x="117510" y="457"/>
                  </a:cubicBezTo>
                  <a:cubicBezTo>
                    <a:pt x="117419" y="457"/>
                    <a:pt x="117328" y="426"/>
                    <a:pt x="117237" y="426"/>
                  </a:cubicBezTo>
                  <a:cubicBezTo>
                    <a:pt x="116933" y="396"/>
                    <a:pt x="116629" y="396"/>
                    <a:pt x="116295" y="365"/>
                  </a:cubicBezTo>
                  <a:lnTo>
                    <a:pt x="116234" y="365"/>
                  </a:lnTo>
                  <a:cubicBezTo>
                    <a:pt x="115200" y="305"/>
                    <a:pt x="114045" y="214"/>
                    <a:pt x="112921" y="153"/>
                  </a:cubicBezTo>
                  <a:cubicBezTo>
                    <a:pt x="111918" y="122"/>
                    <a:pt x="110914" y="62"/>
                    <a:pt x="109911" y="31"/>
                  </a:cubicBezTo>
                  <a:cubicBezTo>
                    <a:pt x="109486" y="1"/>
                    <a:pt x="109060" y="1"/>
                    <a:pt x="1086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6"/>
            <p:cNvSpPr/>
            <p:nvPr/>
          </p:nvSpPr>
          <p:spPr>
            <a:xfrm>
              <a:off x="4265121" y="4827309"/>
              <a:ext cx="154380" cy="144183"/>
            </a:xfrm>
            <a:custGeom>
              <a:rect b="b" l="l" r="r" t="t"/>
              <a:pathLst>
                <a:path extrusionOk="0" h="4256" w="4557">
                  <a:moveTo>
                    <a:pt x="4487" y="0"/>
                  </a:moveTo>
                  <a:cubicBezTo>
                    <a:pt x="4377" y="0"/>
                    <a:pt x="4135" y="91"/>
                    <a:pt x="4135" y="91"/>
                  </a:cubicBezTo>
                  <a:cubicBezTo>
                    <a:pt x="3770" y="213"/>
                    <a:pt x="3375" y="426"/>
                    <a:pt x="3131" y="638"/>
                  </a:cubicBezTo>
                  <a:cubicBezTo>
                    <a:pt x="2554" y="1155"/>
                    <a:pt x="2098" y="1733"/>
                    <a:pt x="1612" y="2310"/>
                  </a:cubicBezTo>
                  <a:cubicBezTo>
                    <a:pt x="1065" y="2918"/>
                    <a:pt x="548" y="3526"/>
                    <a:pt x="31" y="4164"/>
                  </a:cubicBezTo>
                  <a:cubicBezTo>
                    <a:pt x="1" y="4225"/>
                    <a:pt x="31" y="4255"/>
                    <a:pt x="92" y="4255"/>
                  </a:cubicBezTo>
                  <a:lnTo>
                    <a:pt x="122" y="4255"/>
                  </a:lnTo>
                  <a:cubicBezTo>
                    <a:pt x="183" y="4225"/>
                    <a:pt x="213" y="4225"/>
                    <a:pt x="274" y="4225"/>
                  </a:cubicBezTo>
                  <a:cubicBezTo>
                    <a:pt x="457" y="4164"/>
                    <a:pt x="639" y="4103"/>
                    <a:pt x="791" y="4012"/>
                  </a:cubicBezTo>
                  <a:cubicBezTo>
                    <a:pt x="1186" y="3860"/>
                    <a:pt x="1642" y="3617"/>
                    <a:pt x="1885" y="3313"/>
                  </a:cubicBezTo>
                  <a:cubicBezTo>
                    <a:pt x="2372" y="2736"/>
                    <a:pt x="2888" y="2128"/>
                    <a:pt x="3375" y="1520"/>
                  </a:cubicBezTo>
                  <a:cubicBezTo>
                    <a:pt x="3770" y="1034"/>
                    <a:pt x="4165" y="578"/>
                    <a:pt x="4530" y="61"/>
                  </a:cubicBezTo>
                  <a:cubicBezTo>
                    <a:pt x="4557" y="16"/>
                    <a:pt x="4533" y="0"/>
                    <a:pt x="44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6"/>
            <p:cNvSpPr/>
            <p:nvPr/>
          </p:nvSpPr>
          <p:spPr>
            <a:xfrm>
              <a:off x="4329996" y="4866675"/>
              <a:ext cx="147299" cy="109966"/>
            </a:xfrm>
            <a:custGeom>
              <a:rect b="b" l="l" r="r" t="t"/>
              <a:pathLst>
                <a:path extrusionOk="0" h="3246" w="4348">
                  <a:moveTo>
                    <a:pt x="4210" y="1"/>
                  </a:moveTo>
                  <a:cubicBezTo>
                    <a:pt x="4165" y="1"/>
                    <a:pt x="4119" y="8"/>
                    <a:pt x="4074" y="24"/>
                  </a:cubicBezTo>
                  <a:cubicBezTo>
                    <a:pt x="3891" y="84"/>
                    <a:pt x="3739" y="145"/>
                    <a:pt x="3587" y="236"/>
                  </a:cubicBezTo>
                  <a:cubicBezTo>
                    <a:pt x="3283" y="358"/>
                    <a:pt x="3010" y="510"/>
                    <a:pt x="2767" y="692"/>
                  </a:cubicBezTo>
                  <a:cubicBezTo>
                    <a:pt x="1794" y="1391"/>
                    <a:pt x="943" y="2182"/>
                    <a:pt x="122" y="3002"/>
                  </a:cubicBezTo>
                  <a:cubicBezTo>
                    <a:pt x="31" y="3063"/>
                    <a:pt x="1" y="3124"/>
                    <a:pt x="1" y="3215"/>
                  </a:cubicBezTo>
                  <a:cubicBezTo>
                    <a:pt x="31" y="3215"/>
                    <a:pt x="61" y="3245"/>
                    <a:pt x="92" y="3245"/>
                  </a:cubicBezTo>
                  <a:cubicBezTo>
                    <a:pt x="244" y="3245"/>
                    <a:pt x="517" y="3124"/>
                    <a:pt x="578" y="3093"/>
                  </a:cubicBezTo>
                  <a:cubicBezTo>
                    <a:pt x="791" y="3002"/>
                    <a:pt x="1004" y="2911"/>
                    <a:pt x="1216" y="2790"/>
                  </a:cubicBezTo>
                  <a:cubicBezTo>
                    <a:pt x="1490" y="2668"/>
                    <a:pt x="1824" y="2486"/>
                    <a:pt x="2037" y="2273"/>
                  </a:cubicBezTo>
                  <a:cubicBezTo>
                    <a:pt x="2736" y="1574"/>
                    <a:pt x="3466" y="875"/>
                    <a:pt x="4256" y="206"/>
                  </a:cubicBezTo>
                  <a:cubicBezTo>
                    <a:pt x="4317" y="145"/>
                    <a:pt x="4347" y="84"/>
                    <a:pt x="4347" y="24"/>
                  </a:cubicBezTo>
                  <a:cubicBezTo>
                    <a:pt x="4302" y="8"/>
                    <a:pt x="4256" y="1"/>
                    <a:pt x="42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6"/>
            <p:cNvSpPr/>
            <p:nvPr/>
          </p:nvSpPr>
          <p:spPr>
            <a:xfrm>
              <a:off x="4414453" y="4920743"/>
              <a:ext cx="119994" cy="48682"/>
            </a:xfrm>
            <a:custGeom>
              <a:rect b="b" l="l" r="r" t="t"/>
              <a:pathLst>
                <a:path extrusionOk="0" h="1437" w="3542">
                  <a:moveTo>
                    <a:pt x="3484" y="0"/>
                  </a:moveTo>
                  <a:cubicBezTo>
                    <a:pt x="3450" y="0"/>
                    <a:pt x="3404" y="8"/>
                    <a:pt x="3374" y="8"/>
                  </a:cubicBezTo>
                  <a:cubicBezTo>
                    <a:pt x="2523" y="282"/>
                    <a:pt x="1702" y="555"/>
                    <a:pt x="882" y="859"/>
                  </a:cubicBezTo>
                  <a:cubicBezTo>
                    <a:pt x="760" y="890"/>
                    <a:pt x="638" y="950"/>
                    <a:pt x="517" y="1011"/>
                  </a:cubicBezTo>
                  <a:cubicBezTo>
                    <a:pt x="334" y="1102"/>
                    <a:pt x="182" y="1194"/>
                    <a:pt x="61" y="1315"/>
                  </a:cubicBezTo>
                  <a:cubicBezTo>
                    <a:pt x="0" y="1345"/>
                    <a:pt x="0" y="1376"/>
                    <a:pt x="0" y="1406"/>
                  </a:cubicBezTo>
                  <a:cubicBezTo>
                    <a:pt x="0" y="1437"/>
                    <a:pt x="30" y="1437"/>
                    <a:pt x="30" y="1437"/>
                  </a:cubicBezTo>
                  <a:cubicBezTo>
                    <a:pt x="122" y="1437"/>
                    <a:pt x="274" y="1376"/>
                    <a:pt x="304" y="1345"/>
                  </a:cubicBezTo>
                  <a:cubicBezTo>
                    <a:pt x="1003" y="1133"/>
                    <a:pt x="1702" y="890"/>
                    <a:pt x="2401" y="646"/>
                  </a:cubicBezTo>
                  <a:cubicBezTo>
                    <a:pt x="2462" y="616"/>
                    <a:pt x="2493" y="616"/>
                    <a:pt x="2553" y="586"/>
                  </a:cubicBezTo>
                  <a:cubicBezTo>
                    <a:pt x="2827" y="494"/>
                    <a:pt x="3131" y="373"/>
                    <a:pt x="3374" y="190"/>
                  </a:cubicBezTo>
                  <a:cubicBezTo>
                    <a:pt x="3435" y="160"/>
                    <a:pt x="3496" y="99"/>
                    <a:pt x="3526" y="38"/>
                  </a:cubicBezTo>
                  <a:cubicBezTo>
                    <a:pt x="3541" y="8"/>
                    <a:pt x="3518" y="0"/>
                    <a:pt x="34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6"/>
            <p:cNvSpPr/>
            <p:nvPr/>
          </p:nvSpPr>
          <p:spPr>
            <a:xfrm>
              <a:off x="2876008" y="4402011"/>
              <a:ext cx="97872" cy="95806"/>
            </a:xfrm>
            <a:custGeom>
              <a:rect b="b" l="l" r="r" t="t"/>
              <a:pathLst>
                <a:path extrusionOk="0" h="2828" w="2889">
                  <a:moveTo>
                    <a:pt x="2797" y="1"/>
                  </a:moveTo>
                  <a:cubicBezTo>
                    <a:pt x="2706" y="31"/>
                    <a:pt x="2615" y="31"/>
                    <a:pt x="2524" y="92"/>
                  </a:cubicBezTo>
                  <a:cubicBezTo>
                    <a:pt x="2402" y="122"/>
                    <a:pt x="2250" y="183"/>
                    <a:pt x="2129" y="244"/>
                  </a:cubicBezTo>
                  <a:cubicBezTo>
                    <a:pt x="1977" y="335"/>
                    <a:pt x="1794" y="457"/>
                    <a:pt x="1642" y="578"/>
                  </a:cubicBezTo>
                  <a:cubicBezTo>
                    <a:pt x="943" y="1217"/>
                    <a:pt x="457" y="2007"/>
                    <a:pt x="31" y="2767"/>
                  </a:cubicBezTo>
                  <a:cubicBezTo>
                    <a:pt x="1" y="2828"/>
                    <a:pt x="31" y="2828"/>
                    <a:pt x="92" y="2828"/>
                  </a:cubicBezTo>
                  <a:lnTo>
                    <a:pt x="122" y="2828"/>
                  </a:lnTo>
                  <a:cubicBezTo>
                    <a:pt x="153" y="2828"/>
                    <a:pt x="214" y="2828"/>
                    <a:pt x="244" y="2797"/>
                  </a:cubicBezTo>
                  <a:cubicBezTo>
                    <a:pt x="396" y="2767"/>
                    <a:pt x="548" y="2706"/>
                    <a:pt x="670" y="2645"/>
                  </a:cubicBezTo>
                  <a:cubicBezTo>
                    <a:pt x="852" y="2584"/>
                    <a:pt x="1004" y="2493"/>
                    <a:pt x="1186" y="2402"/>
                  </a:cubicBezTo>
                  <a:cubicBezTo>
                    <a:pt x="1308" y="2311"/>
                    <a:pt x="1551" y="2189"/>
                    <a:pt x="1612" y="2068"/>
                  </a:cubicBezTo>
                  <a:cubicBezTo>
                    <a:pt x="1794" y="1703"/>
                    <a:pt x="2007" y="1338"/>
                    <a:pt x="2250" y="973"/>
                  </a:cubicBezTo>
                  <a:cubicBezTo>
                    <a:pt x="2433" y="669"/>
                    <a:pt x="2615" y="335"/>
                    <a:pt x="2858" y="62"/>
                  </a:cubicBezTo>
                  <a:cubicBezTo>
                    <a:pt x="2889" y="31"/>
                    <a:pt x="2889" y="1"/>
                    <a:pt x="27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6"/>
            <p:cNvSpPr/>
            <p:nvPr/>
          </p:nvSpPr>
          <p:spPr>
            <a:xfrm>
              <a:off x="2931635" y="4432907"/>
              <a:ext cx="101971" cy="65926"/>
            </a:xfrm>
            <a:custGeom>
              <a:rect b="b" l="l" r="r" t="t"/>
              <a:pathLst>
                <a:path extrusionOk="0" h="1946" w="3010">
                  <a:moveTo>
                    <a:pt x="2371" y="457"/>
                  </a:moveTo>
                  <a:lnTo>
                    <a:pt x="2371" y="457"/>
                  </a:lnTo>
                  <a:cubicBezTo>
                    <a:pt x="2365" y="462"/>
                    <a:pt x="2360" y="467"/>
                    <a:pt x="2354" y="471"/>
                  </a:cubicBezTo>
                  <a:lnTo>
                    <a:pt x="2354" y="471"/>
                  </a:lnTo>
                  <a:cubicBezTo>
                    <a:pt x="2360" y="466"/>
                    <a:pt x="2365" y="461"/>
                    <a:pt x="2371" y="457"/>
                  </a:cubicBezTo>
                  <a:close/>
                  <a:moveTo>
                    <a:pt x="2857" y="1"/>
                  </a:moveTo>
                  <a:cubicBezTo>
                    <a:pt x="2766" y="1"/>
                    <a:pt x="2706" y="31"/>
                    <a:pt x="2645" y="61"/>
                  </a:cubicBezTo>
                  <a:cubicBezTo>
                    <a:pt x="2462" y="122"/>
                    <a:pt x="2280" y="213"/>
                    <a:pt x="2128" y="305"/>
                  </a:cubicBezTo>
                  <a:cubicBezTo>
                    <a:pt x="1763" y="517"/>
                    <a:pt x="1429" y="760"/>
                    <a:pt x="1125" y="1004"/>
                  </a:cubicBezTo>
                  <a:cubicBezTo>
                    <a:pt x="760" y="1277"/>
                    <a:pt x="395" y="1551"/>
                    <a:pt x="61" y="1824"/>
                  </a:cubicBezTo>
                  <a:cubicBezTo>
                    <a:pt x="0" y="1855"/>
                    <a:pt x="0" y="1885"/>
                    <a:pt x="0" y="1916"/>
                  </a:cubicBezTo>
                  <a:cubicBezTo>
                    <a:pt x="0" y="1946"/>
                    <a:pt x="31" y="1946"/>
                    <a:pt x="61" y="1946"/>
                  </a:cubicBezTo>
                  <a:cubicBezTo>
                    <a:pt x="152" y="1946"/>
                    <a:pt x="304" y="1885"/>
                    <a:pt x="335" y="1855"/>
                  </a:cubicBezTo>
                  <a:cubicBezTo>
                    <a:pt x="639" y="1764"/>
                    <a:pt x="943" y="1581"/>
                    <a:pt x="1186" y="1399"/>
                  </a:cubicBezTo>
                  <a:cubicBezTo>
                    <a:pt x="1561" y="1110"/>
                    <a:pt x="1937" y="821"/>
                    <a:pt x="2312" y="506"/>
                  </a:cubicBezTo>
                  <a:lnTo>
                    <a:pt x="2312" y="506"/>
                  </a:lnTo>
                  <a:cubicBezTo>
                    <a:pt x="2311" y="510"/>
                    <a:pt x="2310" y="513"/>
                    <a:pt x="2310" y="517"/>
                  </a:cubicBezTo>
                  <a:cubicBezTo>
                    <a:pt x="2432" y="426"/>
                    <a:pt x="2554" y="335"/>
                    <a:pt x="2675" y="244"/>
                  </a:cubicBezTo>
                  <a:cubicBezTo>
                    <a:pt x="2797" y="153"/>
                    <a:pt x="3009" y="1"/>
                    <a:pt x="28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6"/>
            <p:cNvSpPr/>
            <p:nvPr/>
          </p:nvSpPr>
          <p:spPr>
            <a:xfrm>
              <a:off x="2996510" y="4462787"/>
              <a:ext cx="106070" cy="50477"/>
            </a:xfrm>
            <a:custGeom>
              <a:rect b="b" l="l" r="r" t="t"/>
              <a:pathLst>
                <a:path extrusionOk="0" h="1490" w="3131">
                  <a:moveTo>
                    <a:pt x="3070" y="0"/>
                  </a:moveTo>
                  <a:cubicBezTo>
                    <a:pt x="3040" y="0"/>
                    <a:pt x="3009" y="0"/>
                    <a:pt x="2979" y="30"/>
                  </a:cubicBezTo>
                  <a:cubicBezTo>
                    <a:pt x="2888" y="61"/>
                    <a:pt x="2797" y="91"/>
                    <a:pt x="2705" y="122"/>
                  </a:cubicBezTo>
                  <a:cubicBezTo>
                    <a:pt x="2037" y="426"/>
                    <a:pt x="1338" y="730"/>
                    <a:pt x="669" y="1034"/>
                  </a:cubicBezTo>
                  <a:cubicBezTo>
                    <a:pt x="547" y="1094"/>
                    <a:pt x="426" y="1155"/>
                    <a:pt x="335" y="1216"/>
                  </a:cubicBezTo>
                  <a:cubicBezTo>
                    <a:pt x="274" y="1246"/>
                    <a:pt x="243" y="1277"/>
                    <a:pt x="183" y="1307"/>
                  </a:cubicBezTo>
                  <a:cubicBezTo>
                    <a:pt x="122" y="1337"/>
                    <a:pt x="61" y="1398"/>
                    <a:pt x="31" y="1429"/>
                  </a:cubicBezTo>
                  <a:cubicBezTo>
                    <a:pt x="0" y="1459"/>
                    <a:pt x="31" y="1489"/>
                    <a:pt x="61" y="1489"/>
                  </a:cubicBezTo>
                  <a:lnTo>
                    <a:pt x="91" y="1489"/>
                  </a:lnTo>
                  <a:cubicBezTo>
                    <a:pt x="122" y="1489"/>
                    <a:pt x="152" y="1489"/>
                    <a:pt x="183" y="1459"/>
                  </a:cubicBezTo>
                  <a:cubicBezTo>
                    <a:pt x="274" y="1429"/>
                    <a:pt x="395" y="1398"/>
                    <a:pt x="487" y="1368"/>
                  </a:cubicBezTo>
                  <a:cubicBezTo>
                    <a:pt x="1155" y="1064"/>
                    <a:pt x="1854" y="760"/>
                    <a:pt x="2523" y="426"/>
                  </a:cubicBezTo>
                  <a:cubicBezTo>
                    <a:pt x="2614" y="395"/>
                    <a:pt x="2736" y="334"/>
                    <a:pt x="2827" y="274"/>
                  </a:cubicBezTo>
                  <a:cubicBezTo>
                    <a:pt x="2888" y="243"/>
                    <a:pt x="2918" y="213"/>
                    <a:pt x="2979" y="182"/>
                  </a:cubicBezTo>
                  <a:cubicBezTo>
                    <a:pt x="3040" y="152"/>
                    <a:pt x="3070" y="91"/>
                    <a:pt x="3131" y="30"/>
                  </a:cubicBezTo>
                  <a:cubicBezTo>
                    <a:pt x="3131" y="0"/>
                    <a:pt x="3131" y="0"/>
                    <a:pt x="30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6"/>
            <p:cNvSpPr/>
            <p:nvPr/>
          </p:nvSpPr>
          <p:spPr>
            <a:xfrm>
              <a:off x="4362959" y="4415189"/>
              <a:ext cx="89606" cy="68195"/>
            </a:xfrm>
            <a:custGeom>
              <a:rect b="b" l="l" r="r" t="t"/>
              <a:pathLst>
                <a:path extrusionOk="0" h="2013" w="2645">
                  <a:moveTo>
                    <a:pt x="2609" y="1"/>
                  </a:moveTo>
                  <a:cubicBezTo>
                    <a:pt x="2519" y="1"/>
                    <a:pt x="2336" y="68"/>
                    <a:pt x="2310" y="68"/>
                  </a:cubicBezTo>
                  <a:cubicBezTo>
                    <a:pt x="2006" y="189"/>
                    <a:pt x="1672" y="372"/>
                    <a:pt x="1459" y="554"/>
                  </a:cubicBezTo>
                  <a:cubicBezTo>
                    <a:pt x="973" y="980"/>
                    <a:pt x="517" y="1405"/>
                    <a:pt x="92" y="1831"/>
                  </a:cubicBezTo>
                  <a:cubicBezTo>
                    <a:pt x="31" y="1891"/>
                    <a:pt x="0" y="1922"/>
                    <a:pt x="31" y="1983"/>
                  </a:cubicBezTo>
                  <a:cubicBezTo>
                    <a:pt x="31" y="1983"/>
                    <a:pt x="61" y="2013"/>
                    <a:pt x="92" y="2013"/>
                  </a:cubicBezTo>
                  <a:cubicBezTo>
                    <a:pt x="183" y="2013"/>
                    <a:pt x="365" y="1922"/>
                    <a:pt x="395" y="1922"/>
                  </a:cubicBezTo>
                  <a:cubicBezTo>
                    <a:pt x="547" y="1861"/>
                    <a:pt x="699" y="1800"/>
                    <a:pt x="851" y="1709"/>
                  </a:cubicBezTo>
                  <a:cubicBezTo>
                    <a:pt x="1034" y="1618"/>
                    <a:pt x="1277" y="1496"/>
                    <a:pt x="1399" y="1375"/>
                  </a:cubicBezTo>
                  <a:cubicBezTo>
                    <a:pt x="1794" y="949"/>
                    <a:pt x="2189" y="554"/>
                    <a:pt x="2584" y="128"/>
                  </a:cubicBezTo>
                  <a:cubicBezTo>
                    <a:pt x="2614" y="98"/>
                    <a:pt x="2645" y="68"/>
                    <a:pt x="2645" y="7"/>
                  </a:cubicBezTo>
                  <a:cubicBezTo>
                    <a:pt x="2636" y="3"/>
                    <a:pt x="2624" y="1"/>
                    <a:pt x="26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6"/>
            <p:cNvSpPr/>
            <p:nvPr/>
          </p:nvSpPr>
          <p:spPr>
            <a:xfrm>
              <a:off x="4427834" y="4445272"/>
              <a:ext cx="79307" cy="41229"/>
            </a:xfrm>
            <a:custGeom>
              <a:rect b="b" l="l" r="r" t="t"/>
              <a:pathLst>
                <a:path extrusionOk="0" h="1217" w="2341">
                  <a:moveTo>
                    <a:pt x="2158" y="0"/>
                  </a:moveTo>
                  <a:cubicBezTo>
                    <a:pt x="2098" y="0"/>
                    <a:pt x="2037" y="31"/>
                    <a:pt x="1976" y="61"/>
                  </a:cubicBezTo>
                  <a:cubicBezTo>
                    <a:pt x="1824" y="122"/>
                    <a:pt x="1702" y="183"/>
                    <a:pt x="1550" y="274"/>
                  </a:cubicBezTo>
                  <a:cubicBezTo>
                    <a:pt x="1155" y="487"/>
                    <a:pt x="730" y="730"/>
                    <a:pt x="335" y="973"/>
                  </a:cubicBezTo>
                  <a:cubicBezTo>
                    <a:pt x="243" y="1003"/>
                    <a:pt x="183" y="1064"/>
                    <a:pt x="122" y="1125"/>
                  </a:cubicBezTo>
                  <a:cubicBezTo>
                    <a:pt x="91" y="1155"/>
                    <a:pt x="0" y="1216"/>
                    <a:pt x="122" y="1216"/>
                  </a:cubicBezTo>
                  <a:cubicBezTo>
                    <a:pt x="183" y="1186"/>
                    <a:pt x="243" y="1186"/>
                    <a:pt x="335" y="1155"/>
                  </a:cubicBezTo>
                  <a:cubicBezTo>
                    <a:pt x="487" y="1095"/>
                    <a:pt x="639" y="1003"/>
                    <a:pt x="760" y="943"/>
                  </a:cubicBezTo>
                  <a:cubicBezTo>
                    <a:pt x="1186" y="699"/>
                    <a:pt x="1581" y="487"/>
                    <a:pt x="1976" y="243"/>
                  </a:cubicBezTo>
                  <a:cubicBezTo>
                    <a:pt x="1976" y="213"/>
                    <a:pt x="2341" y="0"/>
                    <a:pt x="21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6"/>
            <p:cNvSpPr/>
            <p:nvPr/>
          </p:nvSpPr>
          <p:spPr>
            <a:xfrm>
              <a:off x="4455614" y="4481047"/>
              <a:ext cx="93231" cy="36351"/>
            </a:xfrm>
            <a:custGeom>
              <a:rect b="b" l="l" r="r" t="t"/>
              <a:pathLst>
                <a:path extrusionOk="0" h="1073" w="2752">
                  <a:moveTo>
                    <a:pt x="2695" y="1"/>
                  </a:moveTo>
                  <a:cubicBezTo>
                    <a:pt x="2661" y="1"/>
                    <a:pt x="2615" y="8"/>
                    <a:pt x="2585" y="8"/>
                  </a:cubicBezTo>
                  <a:cubicBezTo>
                    <a:pt x="2068" y="160"/>
                    <a:pt x="1551" y="312"/>
                    <a:pt x="1004" y="464"/>
                  </a:cubicBezTo>
                  <a:cubicBezTo>
                    <a:pt x="700" y="555"/>
                    <a:pt x="426" y="707"/>
                    <a:pt x="183" y="859"/>
                  </a:cubicBezTo>
                  <a:cubicBezTo>
                    <a:pt x="123" y="920"/>
                    <a:pt x="62" y="981"/>
                    <a:pt x="31" y="1011"/>
                  </a:cubicBezTo>
                  <a:cubicBezTo>
                    <a:pt x="1" y="1072"/>
                    <a:pt x="31" y="1072"/>
                    <a:pt x="62" y="1072"/>
                  </a:cubicBezTo>
                  <a:cubicBezTo>
                    <a:pt x="92" y="1072"/>
                    <a:pt x="153" y="1072"/>
                    <a:pt x="183" y="1042"/>
                  </a:cubicBezTo>
                  <a:cubicBezTo>
                    <a:pt x="730" y="890"/>
                    <a:pt x="1247" y="738"/>
                    <a:pt x="1794" y="586"/>
                  </a:cubicBezTo>
                  <a:cubicBezTo>
                    <a:pt x="2098" y="495"/>
                    <a:pt x="2372" y="343"/>
                    <a:pt x="2585" y="191"/>
                  </a:cubicBezTo>
                  <a:cubicBezTo>
                    <a:pt x="2645" y="160"/>
                    <a:pt x="2706" y="99"/>
                    <a:pt x="2737" y="39"/>
                  </a:cubicBezTo>
                  <a:cubicBezTo>
                    <a:pt x="2752" y="8"/>
                    <a:pt x="2729" y="1"/>
                    <a:pt x="269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6"/>
            <p:cNvSpPr/>
            <p:nvPr/>
          </p:nvSpPr>
          <p:spPr>
            <a:xfrm>
              <a:off x="5026111" y="4916610"/>
              <a:ext cx="85473" cy="63114"/>
            </a:xfrm>
            <a:custGeom>
              <a:rect b="b" l="l" r="r" t="t"/>
              <a:pathLst>
                <a:path extrusionOk="0" h="1863" w="2523">
                  <a:moveTo>
                    <a:pt x="2488" y="0"/>
                  </a:moveTo>
                  <a:cubicBezTo>
                    <a:pt x="2419" y="0"/>
                    <a:pt x="2280" y="45"/>
                    <a:pt x="2280" y="69"/>
                  </a:cubicBezTo>
                  <a:cubicBezTo>
                    <a:pt x="2006" y="160"/>
                    <a:pt x="1763" y="282"/>
                    <a:pt x="1581" y="434"/>
                  </a:cubicBezTo>
                  <a:cubicBezTo>
                    <a:pt x="1064" y="860"/>
                    <a:pt x="578" y="1285"/>
                    <a:pt x="61" y="1741"/>
                  </a:cubicBezTo>
                  <a:cubicBezTo>
                    <a:pt x="31" y="1771"/>
                    <a:pt x="0" y="1802"/>
                    <a:pt x="0" y="1832"/>
                  </a:cubicBezTo>
                  <a:cubicBezTo>
                    <a:pt x="31" y="1832"/>
                    <a:pt x="31" y="1863"/>
                    <a:pt x="61" y="1863"/>
                  </a:cubicBezTo>
                  <a:cubicBezTo>
                    <a:pt x="122" y="1863"/>
                    <a:pt x="274" y="1802"/>
                    <a:pt x="304" y="1771"/>
                  </a:cubicBezTo>
                  <a:cubicBezTo>
                    <a:pt x="578" y="1680"/>
                    <a:pt x="851" y="1528"/>
                    <a:pt x="1034" y="1376"/>
                  </a:cubicBezTo>
                  <a:cubicBezTo>
                    <a:pt x="1520" y="951"/>
                    <a:pt x="2006" y="525"/>
                    <a:pt x="2462" y="100"/>
                  </a:cubicBezTo>
                  <a:cubicBezTo>
                    <a:pt x="2523" y="69"/>
                    <a:pt x="2523" y="39"/>
                    <a:pt x="2523" y="9"/>
                  </a:cubicBezTo>
                  <a:cubicBezTo>
                    <a:pt x="2517" y="3"/>
                    <a:pt x="2505" y="0"/>
                    <a:pt x="24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6"/>
            <p:cNvSpPr/>
            <p:nvPr/>
          </p:nvSpPr>
          <p:spPr>
            <a:xfrm>
              <a:off x="5058024" y="4959973"/>
              <a:ext cx="67586" cy="30049"/>
            </a:xfrm>
            <a:custGeom>
              <a:rect b="b" l="l" r="r" t="t"/>
              <a:pathLst>
                <a:path extrusionOk="0" h="887" w="1995">
                  <a:moveTo>
                    <a:pt x="1913" y="0"/>
                  </a:moveTo>
                  <a:cubicBezTo>
                    <a:pt x="1883" y="0"/>
                    <a:pt x="1848" y="5"/>
                    <a:pt x="1824" y="5"/>
                  </a:cubicBezTo>
                  <a:cubicBezTo>
                    <a:pt x="1581" y="66"/>
                    <a:pt x="1338" y="127"/>
                    <a:pt x="1125" y="187"/>
                  </a:cubicBezTo>
                  <a:cubicBezTo>
                    <a:pt x="791" y="279"/>
                    <a:pt x="456" y="461"/>
                    <a:pt x="183" y="643"/>
                  </a:cubicBezTo>
                  <a:cubicBezTo>
                    <a:pt x="122" y="704"/>
                    <a:pt x="61" y="735"/>
                    <a:pt x="0" y="826"/>
                  </a:cubicBezTo>
                  <a:cubicBezTo>
                    <a:pt x="0" y="856"/>
                    <a:pt x="31" y="887"/>
                    <a:pt x="61" y="887"/>
                  </a:cubicBezTo>
                  <a:cubicBezTo>
                    <a:pt x="92" y="887"/>
                    <a:pt x="152" y="856"/>
                    <a:pt x="183" y="856"/>
                  </a:cubicBezTo>
                  <a:cubicBezTo>
                    <a:pt x="426" y="795"/>
                    <a:pt x="669" y="735"/>
                    <a:pt x="912" y="643"/>
                  </a:cubicBezTo>
                  <a:cubicBezTo>
                    <a:pt x="1216" y="552"/>
                    <a:pt x="1551" y="400"/>
                    <a:pt x="1794" y="218"/>
                  </a:cubicBezTo>
                  <a:cubicBezTo>
                    <a:pt x="1885" y="157"/>
                    <a:pt x="1946" y="127"/>
                    <a:pt x="1976" y="66"/>
                  </a:cubicBezTo>
                  <a:cubicBezTo>
                    <a:pt x="1994" y="11"/>
                    <a:pt x="1958" y="0"/>
                    <a:pt x="19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6"/>
            <p:cNvSpPr/>
            <p:nvPr/>
          </p:nvSpPr>
          <p:spPr>
            <a:xfrm>
              <a:off x="5087870" y="4981486"/>
              <a:ext cx="105596" cy="41500"/>
            </a:xfrm>
            <a:custGeom>
              <a:rect b="b" l="l" r="r" t="t"/>
              <a:pathLst>
                <a:path extrusionOk="0" h="1225" w="3117">
                  <a:moveTo>
                    <a:pt x="3025" y="1"/>
                  </a:moveTo>
                  <a:cubicBezTo>
                    <a:pt x="2972" y="1"/>
                    <a:pt x="2904" y="24"/>
                    <a:pt x="2858" y="39"/>
                  </a:cubicBezTo>
                  <a:cubicBezTo>
                    <a:pt x="2402" y="130"/>
                    <a:pt x="1946" y="221"/>
                    <a:pt x="1521" y="312"/>
                  </a:cubicBezTo>
                  <a:cubicBezTo>
                    <a:pt x="1338" y="373"/>
                    <a:pt x="1186" y="434"/>
                    <a:pt x="1034" y="495"/>
                  </a:cubicBezTo>
                  <a:cubicBezTo>
                    <a:pt x="761" y="616"/>
                    <a:pt x="518" y="768"/>
                    <a:pt x="274" y="920"/>
                  </a:cubicBezTo>
                  <a:cubicBezTo>
                    <a:pt x="183" y="981"/>
                    <a:pt x="92" y="1072"/>
                    <a:pt x="31" y="1133"/>
                  </a:cubicBezTo>
                  <a:cubicBezTo>
                    <a:pt x="1" y="1194"/>
                    <a:pt x="62" y="1224"/>
                    <a:pt x="92" y="1224"/>
                  </a:cubicBezTo>
                  <a:cubicBezTo>
                    <a:pt x="153" y="1224"/>
                    <a:pt x="214" y="1194"/>
                    <a:pt x="274" y="1194"/>
                  </a:cubicBezTo>
                  <a:cubicBezTo>
                    <a:pt x="730" y="1103"/>
                    <a:pt x="1186" y="981"/>
                    <a:pt x="1642" y="890"/>
                  </a:cubicBezTo>
                  <a:cubicBezTo>
                    <a:pt x="1825" y="829"/>
                    <a:pt x="1977" y="768"/>
                    <a:pt x="2098" y="708"/>
                  </a:cubicBezTo>
                  <a:cubicBezTo>
                    <a:pt x="2372" y="586"/>
                    <a:pt x="2645" y="464"/>
                    <a:pt x="2858" y="312"/>
                  </a:cubicBezTo>
                  <a:cubicBezTo>
                    <a:pt x="2949" y="252"/>
                    <a:pt x="3040" y="160"/>
                    <a:pt x="3101" y="100"/>
                  </a:cubicBezTo>
                  <a:cubicBezTo>
                    <a:pt x="3116" y="24"/>
                    <a:pt x="3078" y="1"/>
                    <a:pt x="30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6"/>
            <p:cNvSpPr/>
            <p:nvPr/>
          </p:nvSpPr>
          <p:spPr>
            <a:xfrm>
              <a:off x="2099603" y="5027051"/>
              <a:ext cx="29914" cy="70059"/>
            </a:xfrm>
            <a:custGeom>
              <a:rect b="b" l="l" r="r" t="t"/>
              <a:pathLst>
                <a:path extrusionOk="0" h="2068" w="883">
                  <a:moveTo>
                    <a:pt x="730" y="1"/>
                  </a:moveTo>
                  <a:cubicBezTo>
                    <a:pt x="700" y="1"/>
                    <a:pt x="669" y="1"/>
                    <a:pt x="639" y="31"/>
                  </a:cubicBezTo>
                  <a:cubicBezTo>
                    <a:pt x="517" y="31"/>
                    <a:pt x="426" y="92"/>
                    <a:pt x="335" y="153"/>
                  </a:cubicBezTo>
                  <a:cubicBezTo>
                    <a:pt x="244" y="183"/>
                    <a:pt x="183" y="244"/>
                    <a:pt x="122" y="274"/>
                  </a:cubicBezTo>
                  <a:cubicBezTo>
                    <a:pt x="61" y="305"/>
                    <a:pt x="1" y="335"/>
                    <a:pt x="1" y="396"/>
                  </a:cubicBezTo>
                  <a:cubicBezTo>
                    <a:pt x="1" y="943"/>
                    <a:pt x="1" y="1490"/>
                    <a:pt x="31" y="2068"/>
                  </a:cubicBezTo>
                  <a:lnTo>
                    <a:pt x="92" y="2068"/>
                  </a:lnTo>
                  <a:cubicBezTo>
                    <a:pt x="122" y="2068"/>
                    <a:pt x="122" y="2068"/>
                    <a:pt x="153" y="2037"/>
                  </a:cubicBezTo>
                  <a:cubicBezTo>
                    <a:pt x="274" y="2007"/>
                    <a:pt x="396" y="1946"/>
                    <a:pt x="517" y="1916"/>
                  </a:cubicBezTo>
                  <a:cubicBezTo>
                    <a:pt x="608" y="1855"/>
                    <a:pt x="669" y="1825"/>
                    <a:pt x="730" y="1764"/>
                  </a:cubicBezTo>
                  <a:cubicBezTo>
                    <a:pt x="791" y="1733"/>
                    <a:pt x="882" y="1673"/>
                    <a:pt x="852" y="1642"/>
                  </a:cubicBezTo>
                  <a:cubicBezTo>
                    <a:pt x="821" y="1095"/>
                    <a:pt x="791" y="548"/>
                    <a:pt x="7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6"/>
            <p:cNvSpPr/>
            <p:nvPr/>
          </p:nvSpPr>
          <p:spPr>
            <a:xfrm>
              <a:off x="2126366" y="5048699"/>
              <a:ext cx="74192" cy="54611"/>
            </a:xfrm>
            <a:custGeom>
              <a:rect b="b" l="l" r="r" t="t"/>
              <a:pathLst>
                <a:path extrusionOk="0" h="1612" w="2190">
                  <a:moveTo>
                    <a:pt x="2068" y="0"/>
                  </a:moveTo>
                  <a:cubicBezTo>
                    <a:pt x="2037" y="0"/>
                    <a:pt x="1977" y="31"/>
                    <a:pt x="1916" y="31"/>
                  </a:cubicBezTo>
                  <a:cubicBezTo>
                    <a:pt x="1764" y="61"/>
                    <a:pt x="1612" y="122"/>
                    <a:pt x="1490" y="183"/>
                  </a:cubicBezTo>
                  <a:cubicBezTo>
                    <a:pt x="1308" y="274"/>
                    <a:pt x="1125" y="365"/>
                    <a:pt x="943" y="486"/>
                  </a:cubicBezTo>
                  <a:cubicBezTo>
                    <a:pt x="791" y="578"/>
                    <a:pt x="609" y="699"/>
                    <a:pt x="487" y="821"/>
                  </a:cubicBezTo>
                  <a:cubicBezTo>
                    <a:pt x="305" y="1064"/>
                    <a:pt x="153" y="1277"/>
                    <a:pt x="31" y="1520"/>
                  </a:cubicBezTo>
                  <a:cubicBezTo>
                    <a:pt x="1" y="1581"/>
                    <a:pt x="31" y="1611"/>
                    <a:pt x="92" y="1611"/>
                  </a:cubicBezTo>
                  <a:lnTo>
                    <a:pt x="122" y="1611"/>
                  </a:lnTo>
                  <a:cubicBezTo>
                    <a:pt x="153" y="1611"/>
                    <a:pt x="214" y="1611"/>
                    <a:pt x="274" y="1581"/>
                  </a:cubicBezTo>
                  <a:cubicBezTo>
                    <a:pt x="426" y="1550"/>
                    <a:pt x="609" y="1490"/>
                    <a:pt x="761" y="1398"/>
                  </a:cubicBezTo>
                  <a:cubicBezTo>
                    <a:pt x="943" y="1307"/>
                    <a:pt x="1125" y="1216"/>
                    <a:pt x="1308" y="1125"/>
                  </a:cubicBezTo>
                  <a:cubicBezTo>
                    <a:pt x="1460" y="1003"/>
                    <a:pt x="1703" y="882"/>
                    <a:pt x="1794" y="730"/>
                  </a:cubicBezTo>
                  <a:cubicBezTo>
                    <a:pt x="1916" y="517"/>
                    <a:pt x="2037" y="304"/>
                    <a:pt x="2159" y="61"/>
                  </a:cubicBezTo>
                  <a:cubicBezTo>
                    <a:pt x="2189" y="31"/>
                    <a:pt x="2159" y="0"/>
                    <a:pt x="20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6"/>
            <p:cNvSpPr/>
            <p:nvPr/>
          </p:nvSpPr>
          <p:spPr>
            <a:xfrm>
              <a:off x="2168612" y="5072379"/>
              <a:ext cx="70025" cy="29880"/>
            </a:xfrm>
            <a:custGeom>
              <a:rect b="b" l="l" r="r" t="t"/>
              <a:pathLst>
                <a:path extrusionOk="0" h="882" w="2067">
                  <a:moveTo>
                    <a:pt x="1793" y="0"/>
                  </a:moveTo>
                  <a:cubicBezTo>
                    <a:pt x="1641" y="0"/>
                    <a:pt x="1550" y="31"/>
                    <a:pt x="1429" y="91"/>
                  </a:cubicBezTo>
                  <a:cubicBezTo>
                    <a:pt x="1155" y="183"/>
                    <a:pt x="912" y="304"/>
                    <a:pt x="669" y="456"/>
                  </a:cubicBezTo>
                  <a:cubicBezTo>
                    <a:pt x="638" y="487"/>
                    <a:pt x="0" y="882"/>
                    <a:pt x="304" y="882"/>
                  </a:cubicBezTo>
                  <a:cubicBezTo>
                    <a:pt x="426" y="851"/>
                    <a:pt x="547" y="821"/>
                    <a:pt x="638" y="791"/>
                  </a:cubicBezTo>
                  <a:cubicBezTo>
                    <a:pt x="912" y="699"/>
                    <a:pt x="1185" y="547"/>
                    <a:pt x="1398" y="426"/>
                  </a:cubicBezTo>
                  <a:cubicBezTo>
                    <a:pt x="1429" y="395"/>
                    <a:pt x="2067" y="0"/>
                    <a:pt x="17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6"/>
            <p:cNvSpPr/>
            <p:nvPr/>
          </p:nvSpPr>
          <p:spPr>
            <a:xfrm>
              <a:off x="2266416" y="4391170"/>
              <a:ext cx="54915" cy="73684"/>
            </a:xfrm>
            <a:custGeom>
              <a:rect b="b" l="l" r="r" t="t"/>
              <a:pathLst>
                <a:path extrusionOk="0" h="2175" w="1621">
                  <a:moveTo>
                    <a:pt x="1555" y="1"/>
                  </a:moveTo>
                  <a:cubicBezTo>
                    <a:pt x="1450" y="1"/>
                    <a:pt x="1238" y="86"/>
                    <a:pt x="1216" y="108"/>
                  </a:cubicBezTo>
                  <a:cubicBezTo>
                    <a:pt x="1125" y="138"/>
                    <a:pt x="1034" y="199"/>
                    <a:pt x="943" y="260"/>
                  </a:cubicBezTo>
                  <a:cubicBezTo>
                    <a:pt x="852" y="290"/>
                    <a:pt x="730" y="382"/>
                    <a:pt x="700" y="442"/>
                  </a:cubicBezTo>
                  <a:cubicBezTo>
                    <a:pt x="457" y="1020"/>
                    <a:pt x="244" y="1567"/>
                    <a:pt x="1" y="2144"/>
                  </a:cubicBezTo>
                  <a:cubicBezTo>
                    <a:pt x="1" y="2175"/>
                    <a:pt x="31" y="2175"/>
                    <a:pt x="61" y="2175"/>
                  </a:cubicBezTo>
                  <a:cubicBezTo>
                    <a:pt x="153" y="2175"/>
                    <a:pt x="365" y="2084"/>
                    <a:pt x="396" y="2053"/>
                  </a:cubicBezTo>
                  <a:cubicBezTo>
                    <a:pt x="487" y="2023"/>
                    <a:pt x="578" y="1962"/>
                    <a:pt x="700" y="1901"/>
                  </a:cubicBezTo>
                  <a:cubicBezTo>
                    <a:pt x="730" y="1901"/>
                    <a:pt x="761" y="1871"/>
                    <a:pt x="791" y="1840"/>
                  </a:cubicBezTo>
                  <a:cubicBezTo>
                    <a:pt x="852" y="1810"/>
                    <a:pt x="913" y="1780"/>
                    <a:pt x="943" y="1719"/>
                  </a:cubicBezTo>
                  <a:cubicBezTo>
                    <a:pt x="1156" y="1172"/>
                    <a:pt x="1368" y="594"/>
                    <a:pt x="1612" y="47"/>
                  </a:cubicBezTo>
                  <a:cubicBezTo>
                    <a:pt x="1620" y="13"/>
                    <a:pt x="1596" y="1"/>
                    <a:pt x="15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6"/>
            <p:cNvSpPr/>
            <p:nvPr/>
          </p:nvSpPr>
          <p:spPr>
            <a:xfrm>
              <a:off x="2340574" y="4407160"/>
              <a:ext cx="53560" cy="46378"/>
            </a:xfrm>
            <a:custGeom>
              <a:rect b="b" l="l" r="r" t="t"/>
              <a:pathLst>
                <a:path extrusionOk="0" h="1369" w="1581">
                  <a:moveTo>
                    <a:pt x="1459" y="1"/>
                  </a:moveTo>
                  <a:cubicBezTo>
                    <a:pt x="1398" y="31"/>
                    <a:pt x="1307" y="61"/>
                    <a:pt x="1246" y="92"/>
                  </a:cubicBezTo>
                  <a:cubicBezTo>
                    <a:pt x="1064" y="183"/>
                    <a:pt x="851" y="274"/>
                    <a:pt x="730" y="426"/>
                  </a:cubicBezTo>
                  <a:cubicBezTo>
                    <a:pt x="486" y="730"/>
                    <a:pt x="243" y="1034"/>
                    <a:pt x="31" y="1338"/>
                  </a:cubicBezTo>
                  <a:cubicBezTo>
                    <a:pt x="0" y="1368"/>
                    <a:pt x="31" y="1368"/>
                    <a:pt x="61" y="1368"/>
                  </a:cubicBezTo>
                  <a:lnTo>
                    <a:pt x="152" y="1368"/>
                  </a:lnTo>
                  <a:cubicBezTo>
                    <a:pt x="243" y="1338"/>
                    <a:pt x="304" y="1308"/>
                    <a:pt x="395" y="1277"/>
                  </a:cubicBezTo>
                  <a:cubicBezTo>
                    <a:pt x="486" y="1217"/>
                    <a:pt x="578" y="1186"/>
                    <a:pt x="669" y="1125"/>
                  </a:cubicBezTo>
                  <a:cubicBezTo>
                    <a:pt x="760" y="1065"/>
                    <a:pt x="851" y="1004"/>
                    <a:pt x="912" y="943"/>
                  </a:cubicBezTo>
                  <a:cubicBezTo>
                    <a:pt x="1125" y="639"/>
                    <a:pt x="1338" y="335"/>
                    <a:pt x="1581" y="31"/>
                  </a:cubicBezTo>
                  <a:cubicBezTo>
                    <a:pt x="1581" y="1"/>
                    <a:pt x="1581" y="1"/>
                    <a:pt x="15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6"/>
            <p:cNvSpPr/>
            <p:nvPr/>
          </p:nvSpPr>
          <p:spPr>
            <a:xfrm>
              <a:off x="2375569" y="4425014"/>
              <a:ext cx="70499" cy="42957"/>
            </a:xfrm>
            <a:custGeom>
              <a:rect b="b" l="l" r="r" t="t"/>
              <a:pathLst>
                <a:path extrusionOk="0" h="1268" w="2081">
                  <a:moveTo>
                    <a:pt x="2040" y="1"/>
                  </a:moveTo>
                  <a:cubicBezTo>
                    <a:pt x="2005" y="1"/>
                    <a:pt x="1950" y="21"/>
                    <a:pt x="1916" y="21"/>
                  </a:cubicBezTo>
                  <a:cubicBezTo>
                    <a:pt x="1794" y="51"/>
                    <a:pt x="1672" y="112"/>
                    <a:pt x="1581" y="142"/>
                  </a:cubicBezTo>
                  <a:cubicBezTo>
                    <a:pt x="1368" y="234"/>
                    <a:pt x="1186" y="355"/>
                    <a:pt x="1004" y="446"/>
                  </a:cubicBezTo>
                  <a:cubicBezTo>
                    <a:pt x="730" y="659"/>
                    <a:pt x="457" y="841"/>
                    <a:pt x="213" y="1024"/>
                  </a:cubicBezTo>
                  <a:cubicBezTo>
                    <a:pt x="122" y="1085"/>
                    <a:pt x="61" y="1145"/>
                    <a:pt x="1" y="1206"/>
                  </a:cubicBezTo>
                  <a:cubicBezTo>
                    <a:pt x="1" y="1267"/>
                    <a:pt x="31" y="1267"/>
                    <a:pt x="61" y="1267"/>
                  </a:cubicBezTo>
                  <a:cubicBezTo>
                    <a:pt x="92" y="1267"/>
                    <a:pt x="153" y="1267"/>
                    <a:pt x="183" y="1237"/>
                  </a:cubicBezTo>
                  <a:cubicBezTo>
                    <a:pt x="305" y="1206"/>
                    <a:pt x="426" y="1176"/>
                    <a:pt x="548" y="1115"/>
                  </a:cubicBezTo>
                  <a:cubicBezTo>
                    <a:pt x="760" y="1024"/>
                    <a:pt x="973" y="902"/>
                    <a:pt x="1125" y="781"/>
                  </a:cubicBezTo>
                  <a:cubicBezTo>
                    <a:pt x="1399" y="598"/>
                    <a:pt x="1642" y="416"/>
                    <a:pt x="1885" y="234"/>
                  </a:cubicBezTo>
                  <a:cubicBezTo>
                    <a:pt x="1976" y="173"/>
                    <a:pt x="2037" y="112"/>
                    <a:pt x="2068" y="51"/>
                  </a:cubicBezTo>
                  <a:cubicBezTo>
                    <a:pt x="2081" y="12"/>
                    <a:pt x="2066" y="1"/>
                    <a:pt x="204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6"/>
            <p:cNvSpPr/>
            <p:nvPr/>
          </p:nvSpPr>
          <p:spPr>
            <a:xfrm>
              <a:off x="1424086" y="5017802"/>
              <a:ext cx="61826" cy="67992"/>
            </a:xfrm>
            <a:custGeom>
              <a:rect b="b" l="l" r="r" t="t"/>
              <a:pathLst>
                <a:path extrusionOk="0" h="2007" w="1825">
                  <a:moveTo>
                    <a:pt x="1764" y="0"/>
                  </a:moveTo>
                  <a:cubicBezTo>
                    <a:pt x="1734" y="0"/>
                    <a:pt x="1673" y="0"/>
                    <a:pt x="1642" y="31"/>
                  </a:cubicBezTo>
                  <a:cubicBezTo>
                    <a:pt x="1551" y="61"/>
                    <a:pt x="1430" y="91"/>
                    <a:pt x="1338" y="122"/>
                  </a:cubicBezTo>
                  <a:cubicBezTo>
                    <a:pt x="1095" y="243"/>
                    <a:pt x="822" y="365"/>
                    <a:pt x="670" y="547"/>
                  </a:cubicBezTo>
                  <a:cubicBezTo>
                    <a:pt x="578" y="669"/>
                    <a:pt x="518" y="791"/>
                    <a:pt x="427" y="912"/>
                  </a:cubicBezTo>
                  <a:cubicBezTo>
                    <a:pt x="366" y="1003"/>
                    <a:pt x="335" y="1125"/>
                    <a:pt x="275" y="1246"/>
                  </a:cubicBezTo>
                  <a:cubicBezTo>
                    <a:pt x="183" y="1459"/>
                    <a:pt x="92" y="1702"/>
                    <a:pt x="31" y="1946"/>
                  </a:cubicBezTo>
                  <a:cubicBezTo>
                    <a:pt x="1" y="1976"/>
                    <a:pt x="1" y="2006"/>
                    <a:pt x="62" y="2006"/>
                  </a:cubicBezTo>
                  <a:lnTo>
                    <a:pt x="92" y="2006"/>
                  </a:lnTo>
                  <a:lnTo>
                    <a:pt x="214" y="1976"/>
                  </a:lnTo>
                  <a:cubicBezTo>
                    <a:pt x="335" y="1946"/>
                    <a:pt x="457" y="1885"/>
                    <a:pt x="578" y="1854"/>
                  </a:cubicBezTo>
                  <a:cubicBezTo>
                    <a:pt x="730" y="1763"/>
                    <a:pt x="882" y="1702"/>
                    <a:pt x="1004" y="1611"/>
                  </a:cubicBezTo>
                  <a:cubicBezTo>
                    <a:pt x="1065" y="1581"/>
                    <a:pt x="1126" y="1550"/>
                    <a:pt x="1186" y="1490"/>
                  </a:cubicBezTo>
                  <a:cubicBezTo>
                    <a:pt x="1278" y="1459"/>
                    <a:pt x="1338" y="1398"/>
                    <a:pt x="1399" y="1338"/>
                  </a:cubicBezTo>
                  <a:cubicBezTo>
                    <a:pt x="1551" y="912"/>
                    <a:pt x="1703" y="487"/>
                    <a:pt x="1794" y="31"/>
                  </a:cubicBezTo>
                  <a:cubicBezTo>
                    <a:pt x="1825" y="0"/>
                    <a:pt x="1825" y="0"/>
                    <a:pt x="176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6"/>
            <p:cNvSpPr/>
            <p:nvPr/>
          </p:nvSpPr>
          <p:spPr>
            <a:xfrm>
              <a:off x="1474563" y="5025594"/>
              <a:ext cx="54611" cy="42686"/>
            </a:xfrm>
            <a:custGeom>
              <a:rect b="b" l="l" r="r" t="t"/>
              <a:pathLst>
                <a:path extrusionOk="0" h="1260" w="1612">
                  <a:moveTo>
                    <a:pt x="1567" y="1"/>
                  </a:moveTo>
                  <a:cubicBezTo>
                    <a:pt x="1520" y="1"/>
                    <a:pt x="1459" y="22"/>
                    <a:pt x="1459" y="44"/>
                  </a:cubicBezTo>
                  <a:cubicBezTo>
                    <a:pt x="1368" y="44"/>
                    <a:pt x="1307" y="74"/>
                    <a:pt x="1247" y="135"/>
                  </a:cubicBezTo>
                  <a:cubicBezTo>
                    <a:pt x="1155" y="165"/>
                    <a:pt x="1064" y="226"/>
                    <a:pt x="1003" y="287"/>
                  </a:cubicBezTo>
                  <a:cubicBezTo>
                    <a:pt x="699" y="591"/>
                    <a:pt x="365" y="895"/>
                    <a:pt x="31" y="1199"/>
                  </a:cubicBezTo>
                  <a:cubicBezTo>
                    <a:pt x="0" y="1199"/>
                    <a:pt x="0" y="1229"/>
                    <a:pt x="0" y="1260"/>
                  </a:cubicBezTo>
                  <a:lnTo>
                    <a:pt x="31" y="1260"/>
                  </a:lnTo>
                  <a:cubicBezTo>
                    <a:pt x="92" y="1260"/>
                    <a:pt x="152" y="1229"/>
                    <a:pt x="183" y="1229"/>
                  </a:cubicBezTo>
                  <a:cubicBezTo>
                    <a:pt x="244" y="1199"/>
                    <a:pt x="304" y="1168"/>
                    <a:pt x="396" y="1138"/>
                  </a:cubicBezTo>
                  <a:cubicBezTo>
                    <a:pt x="487" y="1077"/>
                    <a:pt x="578" y="1016"/>
                    <a:pt x="639" y="956"/>
                  </a:cubicBezTo>
                  <a:cubicBezTo>
                    <a:pt x="973" y="652"/>
                    <a:pt x="1277" y="378"/>
                    <a:pt x="1581" y="74"/>
                  </a:cubicBezTo>
                  <a:cubicBezTo>
                    <a:pt x="1611" y="44"/>
                    <a:pt x="1611" y="13"/>
                    <a:pt x="1611" y="13"/>
                  </a:cubicBezTo>
                  <a:cubicBezTo>
                    <a:pt x="1602" y="5"/>
                    <a:pt x="1586" y="1"/>
                    <a:pt x="156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6"/>
            <p:cNvSpPr/>
            <p:nvPr/>
          </p:nvSpPr>
          <p:spPr>
            <a:xfrm>
              <a:off x="1501326" y="5049715"/>
              <a:ext cx="70059" cy="29880"/>
            </a:xfrm>
            <a:custGeom>
              <a:rect b="b" l="l" r="r" t="t"/>
              <a:pathLst>
                <a:path extrusionOk="0" h="882" w="2068">
                  <a:moveTo>
                    <a:pt x="1764" y="1"/>
                  </a:moveTo>
                  <a:cubicBezTo>
                    <a:pt x="1642" y="1"/>
                    <a:pt x="1520" y="31"/>
                    <a:pt x="1399" y="92"/>
                  </a:cubicBezTo>
                  <a:cubicBezTo>
                    <a:pt x="1156" y="183"/>
                    <a:pt x="882" y="335"/>
                    <a:pt x="639" y="456"/>
                  </a:cubicBezTo>
                  <a:cubicBezTo>
                    <a:pt x="639" y="487"/>
                    <a:pt x="1" y="882"/>
                    <a:pt x="274" y="882"/>
                  </a:cubicBezTo>
                  <a:cubicBezTo>
                    <a:pt x="426" y="882"/>
                    <a:pt x="517" y="821"/>
                    <a:pt x="639" y="791"/>
                  </a:cubicBezTo>
                  <a:cubicBezTo>
                    <a:pt x="913" y="700"/>
                    <a:pt x="1156" y="548"/>
                    <a:pt x="1399" y="426"/>
                  </a:cubicBezTo>
                  <a:cubicBezTo>
                    <a:pt x="1429" y="396"/>
                    <a:pt x="2068" y="1"/>
                    <a:pt x="176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6"/>
            <p:cNvSpPr/>
            <p:nvPr/>
          </p:nvSpPr>
          <p:spPr>
            <a:xfrm>
              <a:off x="3433089" y="4975591"/>
              <a:ext cx="99939" cy="79307"/>
            </a:xfrm>
            <a:custGeom>
              <a:rect b="b" l="l" r="r" t="t"/>
              <a:pathLst>
                <a:path extrusionOk="0" h="2341" w="2950">
                  <a:moveTo>
                    <a:pt x="2858" y="0"/>
                  </a:moveTo>
                  <a:cubicBezTo>
                    <a:pt x="2737" y="30"/>
                    <a:pt x="2615" y="61"/>
                    <a:pt x="2493" y="122"/>
                  </a:cubicBezTo>
                  <a:cubicBezTo>
                    <a:pt x="2068" y="274"/>
                    <a:pt x="1673" y="486"/>
                    <a:pt x="1369" y="730"/>
                  </a:cubicBezTo>
                  <a:cubicBezTo>
                    <a:pt x="791" y="1185"/>
                    <a:pt x="427" y="1733"/>
                    <a:pt x="31" y="2249"/>
                  </a:cubicBezTo>
                  <a:cubicBezTo>
                    <a:pt x="1" y="2341"/>
                    <a:pt x="31" y="2341"/>
                    <a:pt x="92" y="2341"/>
                  </a:cubicBezTo>
                  <a:lnTo>
                    <a:pt x="123" y="2341"/>
                  </a:lnTo>
                  <a:cubicBezTo>
                    <a:pt x="183" y="2341"/>
                    <a:pt x="244" y="2341"/>
                    <a:pt x="305" y="2310"/>
                  </a:cubicBezTo>
                  <a:cubicBezTo>
                    <a:pt x="487" y="2280"/>
                    <a:pt x="670" y="2189"/>
                    <a:pt x="822" y="2128"/>
                  </a:cubicBezTo>
                  <a:cubicBezTo>
                    <a:pt x="1065" y="2037"/>
                    <a:pt x="1247" y="1915"/>
                    <a:pt x="1460" y="1793"/>
                  </a:cubicBezTo>
                  <a:cubicBezTo>
                    <a:pt x="1642" y="1672"/>
                    <a:pt x="1855" y="1550"/>
                    <a:pt x="1977" y="1398"/>
                  </a:cubicBezTo>
                  <a:cubicBezTo>
                    <a:pt x="2159" y="1155"/>
                    <a:pt x="2311" y="942"/>
                    <a:pt x="2463" y="730"/>
                  </a:cubicBezTo>
                  <a:cubicBezTo>
                    <a:pt x="2615" y="517"/>
                    <a:pt x="2767" y="304"/>
                    <a:pt x="2919" y="91"/>
                  </a:cubicBezTo>
                  <a:cubicBezTo>
                    <a:pt x="2949" y="30"/>
                    <a:pt x="2919" y="0"/>
                    <a:pt x="28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6"/>
            <p:cNvSpPr/>
            <p:nvPr/>
          </p:nvSpPr>
          <p:spPr>
            <a:xfrm>
              <a:off x="3502098" y="5005437"/>
              <a:ext cx="113320" cy="63893"/>
            </a:xfrm>
            <a:custGeom>
              <a:rect b="b" l="l" r="r" t="t"/>
              <a:pathLst>
                <a:path extrusionOk="0" h="1886" w="3345">
                  <a:moveTo>
                    <a:pt x="3070" y="1"/>
                  </a:moveTo>
                  <a:lnTo>
                    <a:pt x="3070" y="1"/>
                  </a:lnTo>
                  <a:cubicBezTo>
                    <a:pt x="2918" y="31"/>
                    <a:pt x="2797" y="61"/>
                    <a:pt x="2675" y="122"/>
                  </a:cubicBezTo>
                  <a:cubicBezTo>
                    <a:pt x="2371" y="213"/>
                    <a:pt x="2098" y="365"/>
                    <a:pt x="1855" y="517"/>
                  </a:cubicBezTo>
                  <a:cubicBezTo>
                    <a:pt x="1308" y="852"/>
                    <a:pt x="791" y="1186"/>
                    <a:pt x="274" y="1551"/>
                  </a:cubicBezTo>
                  <a:cubicBezTo>
                    <a:pt x="183" y="1611"/>
                    <a:pt x="92" y="1703"/>
                    <a:pt x="1" y="1794"/>
                  </a:cubicBezTo>
                  <a:cubicBezTo>
                    <a:pt x="1" y="1855"/>
                    <a:pt x="31" y="1885"/>
                    <a:pt x="92" y="1885"/>
                  </a:cubicBezTo>
                  <a:cubicBezTo>
                    <a:pt x="152" y="1885"/>
                    <a:pt x="213" y="1855"/>
                    <a:pt x="274" y="1824"/>
                  </a:cubicBezTo>
                  <a:cubicBezTo>
                    <a:pt x="456" y="1794"/>
                    <a:pt x="639" y="1733"/>
                    <a:pt x="791" y="1642"/>
                  </a:cubicBezTo>
                  <a:cubicBezTo>
                    <a:pt x="1095" y="1520"/>
                    <a:pt x="1368" y="1338"/>
                    <a:pt x="1642" y="1186"/>
                  </a:cubicBezTo>
                  <a:cubicBezTo>
                    <a:pt x="2037" y="882"/>
                    <a:pt x="2463" y="608"/>
                    <a:pt x="2888" y="335"/>
                  </a:cubicBezTo>
                  <a:cubicBezTo>
                    <a:pt x="2949" y="304"/>
                    <a:pt x="3344" y="31"/>
                    <a:pt x="30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6"/>
            <p:cNvSpPr/>
            <p:nvPr/>
          </p:nvSpPr>
          <p:spPr>
            <a:xfrm>
              <a:off x="3570056" y="5028440"/>
              <a:ext cx="122569" cy="61454"/>
            </a:xfrm>
            <a:custGeom>
              <a:rect b="b" l="l" r="r" t="t"/>
              <a:pathLst>
                <a:path extrusionOk="0" h="1814" w="3618">
                  <a:moveTo>
                    <a:pt x="3437" y="1"/>
                  </a:moveTo>
                  <a:cubicBezTo>
                    <a:pt x="3390" y="1"/>
                    <a:pt x="3337" y="15"/>
                    <a:pt x="3283" y="51"/>
                  </a:cubicBezTo>
                  <a:cubicBezTo>
                    <a:pt x="3010" y="112"/>
                    <a:pt x="2736" y="233"/>
                    <a:pt x="2523" y="355"/>
                  </a:cubicBezTo>
                  <a:cubicBezTo>
                    <a:pt x="1946" y="629"/>
                    <a:pt x="1399" y="932"/>
                    <a:pt x="852" y="1206"/>
                  </a:cubicBezTo>
                  <a:cubicBezTo>
                    <a:pt x="669" y="1297"/>
                    <a:pt x="487" y="1388"/>
                    <a:pt x="335" y="1510"/>
                  </a:cubicBezTo>
                  <a:cubicBezTo>
                    <a:pt x="305" y="1540"/>
                    <a:pt x="1" y="1723"/>
                    <a:pt x="92" y="1814"/>
                  </a:cubicBezTo>
                  <a:lnTo>
                    <a:pt x="183" y="1814"/>
                  </a:lnTo>
                  <a:cubicBezTo>
                    <a:pt x="244" y="1814"/>
                    <a:pt x="274" y="1814"/>
                    <a:pt x="335" y="1784"/>
                  </a:cubicBezTo>
                  <a:cubicBezTo>
                    <a:pt x="609" y="1723"/>
                    <a:pt x="882" y="1571"/>
                    <a:pt x="1095" y="1449"/>
                  </a:cubicBezTo>
                  <a:cubicBezTo>
                    <a:pt x="1672" y="1176"/>
                    <a:pt x="2220" y="902"/>
                    <a:pt x="2767" y="629"/>
                  </a:cubicBezTo>
                  <a:cubicBezTo>
                    <a:pt x="2949" y="537"/>
                    <a:pt x="3101" y="446"/>
                    <a:pt x="3253" y="325"/>
                  </a:cubicBezTo>
                  <a:cubicBezTo>
                    <a:pt x="3314" y="294"/>
                    <a:pt x="3618" y="112"/>
                    <a:pt x="3527" y="21"/>
                  </a:cubicBezTo>
                  <a:cubicBezTo>
                    <a:pt x="3501" y="8"/>
                    <a:pt x="3471" y="1"/>
                    <a:pt x="34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6"/>
            <p:cNvSpPr/>
            <p:nvPr/>
          </p:nvSpPr>
          <p:spPr>
            <a:xfrm>
              <a:off x="989539" y="4785064"/>
              <a:ext cx="50511" cy="42279"/>
            </a:xfrm>
            <a:custGeom>
              <a:rect b="b" l="l" r="r" t="t"/>
              <a:pathLst>
                <a:path extrusionOk="0" h="1248" w="1491">
                  <a:moveTo>
                    <a:pt x="1430" y="1"/>
                  </a:moveTo>
                  <a:cubicBezTo>
                    <a:pt x="1399" y="31"/>
                    <a:pt x="1369" y="31"/>
                    <a:pt x="1338" y="31"/>
                  </a:cubicBezTo>
                  <a:cubicBezTo>
                    <a:pt x="1247" y="62"/>
                    <a:pt x="1156" y="92"/>
                    <a:pt x="1095" y="122"/>
                  </a:cubicBezTo>
                  <a:cubicBezTo>
                    <a:pt x="913" y="214"/>
                    <a:pt x="670" y="305"/>
                    <a:pt x="579" y="457"/>
                  </a:cubicBezTo>
                  <a:cubicBezTo>
                    <a:pt x="366" y="700"/>
                    <a:pt x="183" y="943"/>
                    <a:pt x="1" y="1186"/>
                  </a:cubicBezTo>
                  <a:cubicBezTo>
                    <a:pt x="1" y="1217"/>
                    <a:pt x="1" y="1247"/>
                    <a:pt x="31" y="1247"/>
                  </a:cubicBezTo>
                  <a:lnTo>
                    <a:pt x="62" y="1247"/>
                  </a:lnTo>
                  <a:cubicBezTo>
                    <a:pt x="92" y="1247"/>
                    <a:pt x="123" y="1247"/>
                    <a:pt x="153" y="1217"/>
                  </a:cubicBezTo>
                  <a:cubicBezTo>
                    <a:pt x="244" y="1217"/>
                    <a:pt x="305" y="1186"/>
                    <a:pt x="396" y="1126"/>
                  </a:cubicBezTo>
                  <a:cubicBezTo>
                    <a:pt x="487" y="1095"/>
                    <a:pt x="579" y="1034"/>
                    <a:pt x="670" y="974"/>
                  </a:cubicBezTo>
                  <a:cubicBezTo>
                    <a:pt x="761" y="913"/>
                    <a:pt x="882" y="852"/>
                    <a:pt x="913" y="791"/>
                  </a:cubicBezTo>
                  <a:cubicBezTo>
                    <a:pt x="1095" y="548"/>
                    <a:pt x="1278" y="305"/>
                    <a:pt x="1460" y="62"/>
                  </a:cubicBezTo>
                  <a:cubicBezTo>
                    <a:pt x="1490" y="31"/>
                    <a:pt x="1460" y="1"/>
                    <a:pt x="1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6"/>
            <p:cNvSpPr/>
            <p:nvPr/>
          </p:nvSpPr>
          <p:spPr>
            <a:xfrm>
              <a:off x="1021486" y="4782252"/>
              <a:ext cx="87539" cy="55390"/>
            </a:xfrm>
            <a:custGeom>
              <a:rect b="b" l="l" r="r" t="t"/>
              <a:pathLst>
                <a:path extrusionOk="0" h="1635" w="2584">
                  <a:moveTo>
                    <a:pt x="2478" y="0"/>
                  </a:moveTo>
                  <a:cubicBezTo>
                    <a:pt x="2440" y="0"/>
                    <a:pt x="2402" y="8"/>
                    <a:pt x="2371" y="23"/>
                  </a:cubicBezTo>
                  <a:cubicBezTo>
                    <a:pt x="2250" y="84"/>
                    <a:pt x="2098" y="114"/>
                    <a:pt x="1976" y="175"/>
                  </a:cubicBezTo>
                  <a:cubicBezTo>
                    <a:pt x="1763" y="266"/>
                    <a:pt x="1520" y="388"/>
                    <a:pt x="1338" y="540"/>
                  </a:cubicBezTo>
                  <a:cubicBezTo>
                    <a:pt x="943" y="813"/>
                    <a:pt x="608" y="1087"/>
                    <a:pt x="243" y="1360"/>
                  </a:cubicBezTo>
                  <a:cubicBezTo>
                    <a:pt x="152" y="1421"/>
                    <a:pt x="91" y="1482"/>
                    <a:pt x="31" y="1573"/>
                  </a:cubicBezTo>
                  <a:cubicBezTo>
                    <a:pt x="0" y="1634"/>
                    <a:pt x="31" y="1634"/>
                    <a:pt x="91" y="1634"/>
                  </a:cubicBezTo>
                  <a:cubicBezTo>
                    <a:pt x="122" y="1634"/>
                    <a:pt x="183" y="1634"/>
                    <a:pt x="243" y="1604"/>
                  </a:cubicBezTo>
                  <a:cubicBezTo>
                    <a:pt x="456" y="1543"/>
                    <a:pt x="699" y="1421"/>
                    <a:pt x="912" y="1330"/>
                  </a:cubicBezTo>
                  <a:cubicBezTo>
                    <a:pt x="1125" y="1209"/>
                    <a:pt x="1307" y="1087"/>
                    <a:pt x="1490" y="965"/>
                  </a:cubicBezTo>
                  <a:cubicBezTo>
                    <a:pt x="1672" y="813"/>
                    <a:pt x="1854" y="661"/>
                    <a:pt x="2037" y="509"/>
                  </a:cubicBezTo>
                  <a:cubicBezTo>
                    <a:pt x="2098" y="479"/>
                    <a:pt x="2158" y="418"/>
                    <a:pt x="2250" y="357"/>
                  </a:cubicBezTo>
                  <a:cubicBezTo>
                    <a:pt x="2250" y="357"/>
                    <a:pt x="2250" y="327"/>
                    <a:pt x="2280" y="327"/>
                  </a:cubicBezTo>
                  <a:cubicBezTo>
                    <a:pt x="2371" y="266"/>
                    <a:pt x="2432" y="205"/>
                    <a:pt x="2493" y="145"/>
                  </a:cubicBezTo>
                  <a:cubicBezTo>
                    <a:pt x="2553" y="114"/>
                    <a:pt x="2584" y="84"/>
                    <a:pt x="2584" y="23"/>
                  </a:cubicBezTo>
                  <a:cubicBezTo>
                    <a:pt x="2553" y="8"/>
                    <a:pt x="2515" y="0"/>
                    <a:pt x="24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6"/>
            <p:cNvSpPr/>
            <p:nvPr/>
          </p:nvSpPr>
          <p:spPr>
            <a:xfrm>
              <a:off x="1070913" y="4789197"/>
              <a:ext cx="118436" cy="48445"/>
            </a:xfrm>
            <a:custGeom>
              <a:rect b="b" l="l" r="r" t="t"/>
              <a:pathLst>
                <a:path extrusionOk="0" h="1430" w="3496">
                  <a:moveTo>
                    <a:pt x="3344" y="0"/>
                  </a:moveTo>
                  <a:cubicBezTo>
                    <a:pt x="3222" y="0"/>
                    <a:pt x="3131" y="61"/>
                    <a:pt x="3009" y="92"/>
                  </a:cubicBezTo>
                  <a:cubicBezTo>
                    <a:pt x="2797" y="183"/>
                    <a:pt x="2584" y="274"/>
                    <a:pt x="2402" y="365"/>
                  </a:cubicBezTo>
                  <a:cubicBezTo>
                    <a:pt x="2067" y="487"/>
                    <a:pt x="1733" y="548"/>
                    <a:pt x="1398" y="608"/>
                  </a:cubicBezTo>
                  <a:cubicBezTo>
                    <a:pt x="1216" y="639"/>
                    <a:pt x="1094" y="700"/>
                    <a:pt x="943" y="760"/>
                  </a:cubicBezTo>
                  <a:cubicBezTo>
                    <a:pt x="699" y="882"/>
                    <a:pt x="456" y="1004"/>
                    <a:pt x="243" y="1155"/>
                  </a:cubicBezTo>
                  <a:cubicBezTo>
                    <a:pt x="152" y="1216"/>
                    <a:pt x="91" y="1277"/>
                    <a:pt x="31" y="1368"/>
                  </a:cubicBezTo>
                  <a:cubicBezTo>
                    <a:pt x="0" y="1429"/>
                    <a:pt x="31" y="1429"/>
                    <a:pt x="91" y="1429"/>
                  </a:cubicBezTo>
                  <a:cubicBezTo>
                    <a:pt x="122" y="1429"/>
                    <a:pt x="183" y="1429"/>
                    <a:pt x="243" y="1399"/>
                  </a:cubicBezTo>
                  <a:cubicBezTo>
                    <a:pt x="639" y="1338"/>
                    <a:pt x="1034" y="1247"/>
                    <a:pt x="1429" y="1125"/>
                  </a:cubicBezTo>
                  <a:cubicBezTo>
                    <a:pt x="2006" y="943"/>
                    <a:pt x="2523" y="669"/>
                    <a:pt x="3009" y="396"/>
                  </a:cubicBezTo>
                  <a:cubicBezTo>
                    <a:pt x="3131" y="335"/>
                    <a:pt x="3222" y="244"/>
                    <a:pt x="3344" y="152"/>
                  </a:cubicBezTo>
                  <a:cubicBezTo>
                    <a:pt x="3405" y="122"/>
                    <a:pt x="3496" y="0"/>
                    <a:pt x="3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6"/>
            <p:cNvSpPr/>
            <p:nvPr/>
          </p:nvSpPr>
          <p:spPr>
            <a:xfrm>
              <a:off x="4007686" y="4491617"/>
              <a:ext cx="98888" cy="57693"/>
            </a:xfrm>
            <a:custGeom>
              <a:rect b="b" l="l" r="r" t="t"/>
              <a:pathLst>
                <a:path extrusionOk="0" h="1703" w="2919">
                  <a:moveTo>
                    <a:pt x="2919" y="0"/>
                  </a:moveTo>
                  <a:cubicBezTo>
                    <a:pt x="2858" y="0"/>
                    <a:pt x="2767" y="0"/>
                    <a:pt x="2706" y="31"/>
                  </a:cubicBezTo>
                  <a:cubicBezTo>
                    <a:pt x="2463" y="91"/>
                    <a:pt x="2220" y="213"/>
                    <a:pt x="2037" y="304"/>
                  </a:cubicBezTo>
                  <a:cubicBezTo>
                    <a:pt x="1764" y="456"/>
                    <a:pt x="1521" y="578"/>
                    <a:pt x="1277" y="730"/>
                  </a:cubicBezTo>
                  <a:lnTo>
                    <a:pt x="1277" y="760"/>
                  </a:lnTo>
                  <a:cubicBezTo>
                    <a:pt x="1247" y="760"/>
                    <a:pt x="1217" y="790"/>
                    <a:pt x="1186" y="821"/>
                  </a:cubicBezTo>
                  <a:cubicBezTo>
                    <a:pt x="882" y="1003"/>
                    <a:pt x="548" y="1216"/>
                    <a:pt x="244" y="1429"/>
                  </a:cubicBezTo>
                  <a:cubicBezTo>
                    <a:pt x="153" y="1490"/>
                    <a:pt x="92" y="1550"/>
                    <a:pt x="1" y="1641"/>
                  </a:cubicBezTo>
                  <a:cubicBezTo>
                    <a:pt x="1" y="1702"/>
                    <a:pt x="31" y="1702"/>
                    <a:pt x="92" y="1702"/>
                  </a:cubicBezTo>
                  <a:cubicBezTo>
                    <a:pt x="122" y="1702"/>
                    <a:pt x="183" y="1702"/>
                    <a:pt x="244" y="1672"/>
                  </a:cubicBezTo>
                  <a:cubicBezTo>
                    <a:pt x="396" y="1641"/>
                    <a:pt x="548" y="1581"/>
                    <a:pt x="700" y="1520"/>
                  </a:cubicBezTo>
                  <a:cubicBezTo>
                    <a:pt x="943" y="1398"/>
                    <a:pt x="1186" y="1246"/>
                    <a:pt x="1429" y="1094"/>
                  </a:cubicBezTo>
                  <a:cubicBezTo>
                    <a:pt x="1703" y="912"/>
                    <a:pt x="1977" y="730"/>
                    <a:pt x="2280" y="517"/>
                  </a:cubicBezTo>
                  <a:cubicBezTo>
                    <a:pt x="2341" y="486"/>
                    <a:pt x="2432" y="456"/>
                    <a:pt x="2493" y="395"/>
                  </a:cubicBezTo>
                  <a:cubicBezTo>
                    <a:pt x="2615" y="334"/>
                    <a:pt x="2736" y="243"/>
                    <a:pt x="2828" y="152"/>
                  </a:cubicBezTo>
                  <a:cubicBezTo>
                    <a:pt x="2888" y="122"/>
                    <a:pt x="2919" y="61"/>
                    <a:pt x="29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6"/>
            <p:cNvSpPr/>
            <p:nvPr/>
          </p:nvSpPr>
          <p:spPr>
            <a:xfrm>
              <a:off x="4096241" y="4517194"/>
              <a:ext cx="77715" cy="27983"/>
            </a:xfrm>
            <a:custGeom>
              <a:rect b="b" l="l" r="r" t="t"/>
              <a:pathLst>
                <a:path extrusionOk="0" h="826" w="2294">
                  <a:moveTo>
                    <a:pt x="2268" y="0"/>
                  </a:moveTo>
                  <a:cubicBezTo>
                    <a:pt x="2245" y="0"/>
                    <a:pt x="2207" y="18"/>
                    <a:pt x="2189" y="35"/>
                  </a:cubicBezTo>
                  <a:cubicBezTo>
                    <a:pt x="1673" y="127"/>
                    <a:pt x="1186" y="279"/>
                    <a:pt x="670" y="400"/>
                  </a:cubicBezTo>
                  <a:cubicBezTo>
                    <a:pt x="487" y="461"/>
                    <a:pt x="274" y="552"/>
                    <a:pt x="122" y="674"/>
                  </a:cubicBezTo>
                  <a:cubicBezTo>
                    <a:pt x="62" y="704"/>
                    <a:pt x="31" y="735"/>
                    <a:pt x="1" y="765"/>
                  </a:cubicBezTo>
                  <a:cubicBezTo>
                    <a:pt x="1" y="795"/>
                    <a:pt x="1" y="826"/>
                    <a:pt x="31" y="826"/>
                  </a:cubicBezTo>
                  <a:cubicBezTo>
                    <a:pt x="62" y="826"/>
                    <a:pt x="92" y="795"/>
                    <a:pt x="92" y="795"/>
                  </a:cubicBezTo>
                  <a:cubicBezTo>
                    <a:pt x="609" y="674"/>
                    <a:pt x="1095" y="552"/>
                    <a:pt x="1612" y="431"/>
                  </a:cubicBezTo>
                  <a:cubicBezTo>
                    <a:pt x="1673" y="400"/>
                    <a:pt x="1733" y="370"/>
                    <a:pt x="1825" y="339"/>
                  </a:cubicBezTo>
                  <a:cubicBezTo>
                    <a:pt x="1946" y="279"/>
                    <a:pt x="2068" y="218"/>
                    <a:pt x="2159" y="157"/>
                  </a:cubicBezTo>
                  <a:cubicBezTo>
                    <a:pt x="2220" y="127"/>
                    <a:pt x="2250" y="96"/>
                    <a:pt x="2281" y="35"/>
                  </a:cubicBezTo>
                  <a:cubicBezTo>
                    <a:pt x="2293" y="10"/>
                    <a:pt x="2284" y="0"/>
                    <a:pt x="22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6"/>
            <p:cNvSpPr/>
            <p:nvPr/>
          </p:nvSpPr>
          <p:spPr>
            <a:xfrm>
              <a:off x="3026356" y="4242143"/>
              <a:ext cx="53086" cy="32692"/>
            </a:xfrm>
            <a:custGeom>
              <a:rect b="b" l="l" r="r" t="t"/>
              <a:pathLst>
                <a:path extrusionOk="0" h="965" w="1567">
                  <a:moveTo>
                    <a:pt x="1524" y="1"/>
                  </a:moveTo>
                  <a:cubicBezTo>
                    <a:pt x="1498" y="1"/>
                    <a:pt x="1460" y="8"/>
                    <a:pt x="1429" y="8"/>
                  </a:cubicBezTo>
                  <a:cubicBezTo>
                    <a:pt x="1217" y="69"/>
                    <a:pt x="1034" y="191"/>
                    <a:pt x="882" y="282"/>
                  </a:cubicBezTo>
                  <a:cubicBezTo>
                    <a:pt x="609" y="464"/>
                    <a:pt x="365" y="647"/>
                    <a:pt x="122" y="829"/>
                  </a:cubicBezTo>
                  <a:cubicBezTo>
                    <a:pt x="61" y="859"/>
                    <a:pt x="31" y="890"/>
                    <a:pt x="1" y="920"/>
                  </a:cubicBezTo>
                  <a:cubicBezTo>
                    <a:pt x="1" y="951"/>
                    <a:pt x="1" y="951"/>
                    <a:pt x="31" y="951"/>
                  </a:cubicBezTo>
                  <a:cubicBezTo>
                    <a:pt x="41" y="961"/>
                    <a:pt x="51" y="964"/>
                    <a:pt x="60" y="964"/>
                  </a:cubicBezTo>
                  <a:cubicBezTo>
                    <a:pt x="78" y="964"/>
                    <a:pt x="92" y="951"/>
                    <a:pt x="92" y="951"/>
                  </a:cubicBezTo>
                  <a:cubicBezTo>
                    <a:pt x="183" y="920"/>
                    <a:pt x="244" y="890"/>
                    <a:pt x="335" y="859"/>
                  </a:cubicBezTo>
                  <a:cubicBezTo>
                    <a:pt x="457" y="799"/>
                    <a:pt x="578" y="738"/>
                    <a:pt x="669" y="677"/>
                  </a:cubicBezTo>
                  <a:cubicBezTo>
                    <a:pt x="943" y="495"/>
                    <a:pt x="1186" y="312"/>
                    <a:pt x="1429" y="160"/>
                  </a:cubicBezTo>
                  <a:cubicBezTo>
                    <a:pt x="1490" y="130"/>
                    <a:pt x="1520" y="100"/>
                    <a:pt x="1551" y="39"/>
                  </a:cubicBezTo>
                  <a:cubicBezTo>
                    <a:pt x="1566" y="8"/>
                    <a:pt x="1551" y="1"/>
                    <a:pt x="15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6"/>
            <p:cNvSpPr/>
            <p:nvPr/>
          </p:nvSpPr>
          <p:spPr>
            <a:xfrm>
              <a:off x="3091231" y="4255796"/>
              <a:ext cx="71075" cy="29914"/>
            </a:xfrm>
            <a:custGeom>
              <a:rect b="b" l="l" r="r" t="t"/>
              <a:pathLst>
                <a:path extrusionOk="0" h="883" w="2098">
                  <a:moveTo>
                    <a:pt x="1794" y="1"/>
                  </a:moveTo>
                  <a:cubicBezTo>
                    <a:pt x="1672" y="1"/>
                    <a:pt x="1551" y="31"/>
                    <a:pt x="1429" y="92"/>
                  </a:cubicBezTo>
                  <a:cubicBezTo>
                    <a:pt x="1156" y="183"/>
                    <a:pt x="912" y="305"/>
                    <a:pt x="669" y="456"/>
                  </a:cubicBezTo>
                  <a:cubicBezTo>
                    <a:pt x="639" y="487"/>
                    <a:pt x="1" y="882"/>
                    <a:pt x="305" y="882"/>
                  </a:cubicBezTo>
                  <a:cubicBezTo>
                    <a:pt x="426" y="852"/>
                    <a:pt x="548" y="821"/>
                    <a:pt x="669" y="791"/>
                  </a:cubicBezTo>
                  <a:cubicBezTo>
                    <a:pt x="912" y="700"/>
                    <a:pt x="1186" y="548"/>
                    <a:pt x="1429" y="426"/>
                  </a:cubicBezTo>
                  <a:cubicBezTo>
                    <a:pt x="1460" y="396"/>
                    <a:pt x="2098" y="1"/>
                    <a:pt x="17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6"/>
            <p:cNvSpPr/>
            <p:nvPr/>
          </p:nvSpPr>
          <p:spPr>
            <a:xfrm>
              <a:off x="2419847" y="4684922"/>
              <a:ext cx="66976" cy="43566"/>
            </a:xfrm>
            <a:custGeom>
              <a:rect b="b" l="l" r="r" t="t"/>
              <a:pathLst>
                <a:path extrusionOk="0" h="1286" w="1977">
                  <a:moveTo>
                    <a:pt x="1938" y="1"/>
                  </a:moveTo>
                  <a:cubicBezTo>
                    <a:pt x="1916" y="1"/>
                    <a:pt x="1885" y="8"/>
                    <a:pt x="1855" y="8"/>
                  </a:cubicBezTo>
                  <a:cubicBezTo>
                    <a:pt x="1794" y="39"/>
                    <a:pt x="1703" y="69"/>
                    <a:pt x="1642" y="100"/>
                  </a:cubicBezTo>
                  <a:cubicBezTo>
                    <a:pt x="1520" y="160"/>
                    <a:pt x="1399" y="221"/>
                    <a:pt x="1308" y="282"/>
                  </a:cubicBezTo>
                  <a:cubicBezTo>
                    <a:pt x="912" y="586"/>
                    <a:pt x="517" y="860"/>
                    <a:pt x="122" y="1133"/>
                  </a:cubicBezTo>
                  <a:cubicBezTo>
                    <a:pt x="61" y="1164"/>
                    <a:pt x="31" y="1224"/>
                    <a:pt x="1" y="1255"/>
                  </a:cubicBezTo>
                  <a:cubicBezTo>
                    <a:pt x="1" y="1285"/>
                    <a:pt x="1" y="1285"/>
                    <a:pt x="31" y="1285"/>
                  </a:cubicBezTo>
                  <a:lnTo>
                    <a:pt x="122" y="1285"/>
                  </a:lnTo>
                  <a:cubicBezTo>
                    <a:pt x="183" y="1255"/>
                    <a:pt x="274" y="1224"/>
                    <a:pt x="335" y="1194"/>
                  </a:cubicBezTo>
                  <a:cubicBezTo>
                    <a:pt x="457" y="1133"/>
                    <a:pt x="609" y="1072"/>
                    <a:pt x="700" y="981"/>
                  </a:cubicBezTo>
                  <a:cubicBezTo>
                    <a:pt x="1095" y="708"/>
                    <a:pt x="1490" y="434"/>
                    <a:pt x="1855" y="130"/>
                  </a:cubicBezTo>
                  <a:cubicBezTo>
                    <a:pt x="1885" y="100"/>
                    <a:pt x="1946" y="69"/>
                    <a:pt x="1976" y="39"/>
                  </a:cubicBezTo>
                  <a:cubicBezTo>
                    <a:pt x="1976" y="8"/>
                    <a:pt x="1961" y="1"/>
                    <a:pt x="19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6"/>
            <p:cNvSpPr/>
            <p:nvPr/>
          </p:nvSpPr>
          <p:spPr>
            <a:xfrm>
              <a:off x="2476490" y="4708873"/>
              <a:ext cx="75208" cy="40213"/>
            </a:xfrm>
            <a:custGeom>
              <a:rect b="b" l="l" r="r" t="t"/>
              <a:pathLst>
                <a:path extrusionOk="0" h="1187" w="2220">
                  <a:moveTo>
                    <a:pt x="2037" y="1"/>
                  </a:moveTo>
                  <a:cubicBezTo>
                    <a:pt x="1915" y="61"/>
                    <a:pt x="1763" y="122"/>
                    <a:pt x="1642" y="183"/>
                  </a:cubicBezTo>
                  <a:cubicBezTo>
                    <a:pt x="1186" y="426"/>
                    <a:pt x="760" y="669"/>
                    <a:pt x="304" y="912"/>
                  </a:cubicBezTo>
                  <a:cubicBezTo>
                    <a:pt x="244" y="973"/>
                    <a:pt x="152" y="1034"/>
                    <a:pt x="92" y="1095"/>
                  </a:cubicBezTo>
                  <a:cubicBezTo>
                    <a:pt x="61" y="1125"/>
                    <a:pt x="0" y="1186"/>
                    <a:pt x="92" y="1186"/>
                  </a:cubicBezTo>
                  <a:cubicBezTo>
                    <a:pt x="152" y="1186"/>
                    <a:pt x="244" y="1156"/>
                    <a:pt x="304" y="1125"/>
                  </a:cubicBezTo>
                  <a:cubicBezTo>
                    <a:pt x="456" y="1064"/>
                    <a:pt x="608" y="973"/>
                    <a:pt x="760" y="912"/>
                  </a:cubicBezTo>
                  <a:lnTo>
                    <a:pt x="1611" y="396"/>
                  </a:lnTo>
                  <a:cubicBezTo>
                    <a:pt x="1672" y="396"/>
                    <a:pt x="1733" y="365"/>
                    <a:pt x="1763" y="335"/>
                  </a:cubicBezTo>
                  <a:cubicBezTo>
                    <a:pt x="1855" y="274"/>
                    <a:pt x="1946" y="213"/>
                    <a:pt x="2037" y="183"/>
                  </a:cubicBezTo>
                  <a:cubicBezTo>
                    <a:pt x="2067" y="153"/>
                    <a:pt x="2219" y="61"/>
                    <a:pt x="21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6"/>
            <p:cNvSpPr/>
            <p:nvPr/>
          </p:nvSpPr>
          <p:spPr>
            <a:xfrm>
              <a:off x="2198458" y="4633496"/>
              <a:ext cx="67992" cy="39366"/>
            </a:xfrm>
            <a:custGeom>
              <a:rect b="b" l="l" r="r" t="t"/>
              <a:pathLst>
                <a:path extrusionOk="0" h="1162" w="2007">
                  <a:moveTo>
                    <a:pt x="1953" y="1"/>
                  </a:moveTo>
                  <a:cubicBezTo>
                    <a:pt x="1889" y="1"/>
                    <a:pt x="1729" y="68"/>
                    <a:pt x="1703" y="68"/>
                  </a:cubicBezTo>
                  <a:cubicBezTo>
                    <a:pt x="1368" y="189"/>
                    <a:pt x="1034" y="341"/>
                    <a:pt x="730" y="523"/>
                  </a:cubicBezTo>
                  <a:cubicBezTo>
                    <a:pt x="487" y="675"/>
                    <a:pt x="274" y="858"/>
                    <a:pt x="92" y="1040"/>
                  </a:cubicBezTo>
                  <a:cubicBezTo>
                    <a:pt x="31" y="1071"/>
                    <a:pt x="1" y="1101"/>
                    <a:pt x="31" y="1131"/>
                  </a:cubicBezTo>
                  <a:cubicBezTo>
                    <a:pt x="31" y="1162"/>
                    <a:pt x="61" y="1162"/>
                    <a:pt x="61" y="1162"/>
                  </a:cubicBezTo>
                  <a:cubicBezTo>
                    <a:pt x="153" y="1162"/>
                    <a:pt x="304" y="1101"/>
                    <a:pt x="335" y="1101"/>
                  </a:cubicBezTo>
                  <a:cubicBezTo>
                    <a:pt x="456" y="1040"/>
                    <a:pt x="578" y="979"/>
                    <a:pt x="700" y="919"/>
                  </a:cubicBezTo>
                  <a:cubicBezTo>
                    <a:pt x="852" y="858"/>
                    <a:pt x="1004" y="767"/>
                    <a:pt x="1125" y="645"/>
                  </a:cubicBezTo>
                  <a:cubicBezTo>
                    <a:pt x="1186" y="584"/>
                    <a:pt x="1247" y="523"/>
                    <a:pt x="1308" y="493"/>
                  </a:cubicBezTo>
                  <a:cubicBezTo>
                    <a:pt x="1368" y="432"/>
                    <a:pt x="1460" y="402"/>
                    <a:pt x="1520" y="371"/>
                  </a:cubicBezTo>
                  <a:cubicBezTo>
                    <a:pt x="1672" y="311"/>
                    <a:pt x="1824" y="219"/>
                    <a:pt x="1946" y="128"/>
                  </a:cubicBezTo>
                  <a:cubicBezTo>
                    <a:pt x="1976" y="98"/>
                    <a:pt x="2007" y="68"/>
                    <a:pt x="1976" y="7"/>
                  </a:cubicBezTo>
                  <a:cubicBezTo>
                    <a:pt x="1972" y="2"/>
                    <a:pt x="1964" y="1"/>
                    <a:pt x="1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6"/>
            <p:cNvSpPr/>
            <p:nvPr/>
          </p:nvSpPr>
          <p:spPr>
            <a:xfrm>
              <a:off x="2260250" y="4668728"/>
              <a:ext cx="66942" cy="32963"/>
            </a:xfrm>
            <a:custGeom>
              <a:rect b="b" l="l" r="r" t="t"/>
              <a:pathLst>
                <a:path extrusionOk="0" h="973" w="1976">
                  <a:moveTo>
                    <a:pt x="1976" y="0"/>
                  </a:moveTo>
                  <a:cubicBezTo>
                    <a:pt x="1946" y="0"/>
                    <a:pt x="1794" y="61"/>
                    <a:pt x="1763" y="61"/>
                  </a:cubicBezTo>
                  <a:cubicBezTo>
                    <a:pt x="1490" y="183"/>
                    <a:pt x="1216" y="274"/>
                    <a:pt x="943" y="426"/>
                  </a:cubicBezTo>
                  <a:cubicBezTo>
                    <a:pt x="760" y="517"/>
                    <a:pt x="578" y="608"/>
                    <a:pt x="365" y="730"/>
                  </a:cubicBezTo>
                  <a:cubicBezTo>
                    <a:pt x="304" y="760"/>
                    <a:pt x="213" y="790"/>
                    <a:pt x="152" y="851"/>
                  </a:cubicBezTo>
                  <a:cubicBezTo>
                    <a:pt x="152" y="851"/>
                    <a:pt x="0" y="942"/>
                    <a:pt x="61" y="973"/>
                  </a:cubicBezTo>
                  <a:lnTo>
                    <a:pt x="152" y="973"/>
                  </a:lnTo>
                  <a:cubicBezTo>
                    <a:pt x="274" y="942"/>
                    <a:pt x="395" y="882"/>
                    <a:pt x="487" y="821"/>
                  </a:cubicBezTo>
                  <a:cubicBezTo>
                    <a:pt x="639" y="730"/>
                    <a:pt x="821" y="638"/>
                    <a:pt x="973" y="578"/>
                  </a:cubicBezTo>
                  <a:cubicBezTo>
                    <a:pt x="1095" y="517"/>
                    <a:pt x="1216" y="456"/>
                    <a:pt x="1338" y="395"/>
                  </a:cubicBezTo>
                  <a:lnTo>
                    <a:pt x="1398" y="395"/>
                  </a:lnTo>
                  <a:cubicBezTo>
                    <a:pt x="1398" y="395"/>
                    <a:pt x="1398" y="365"/>
                    <a:pt x="1429" y="365"/>
                  </a:cubicBezTo>
                  <a:cubicBezTo>
                    <a:pt x="1611" y="304"/>
                    <a:pt x="1824" y="213"/>
                    <a:pt x="1946" y="91"/>
                  </a:cubicBezTo>
                  <a:cubicBezTo>
                    <a:pt x="1976" y="61"/>
                    <a:pt x="1976" y="31"/>
                    <a:pt x="19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6"/>
            <p:cNvSpPr/>
            <p:nvPr/>
          </p:nvSpPr>
          <p:spPr>
            <a:xfrm>
              <a:off x="5639802" y="5016752"/>
              <a:ext cx="84490" cy="36080"/>
            </a:xfrm>
            <a:custGeom>
              <a:rect b="b" l="l" r="r" t="t"/>
              <a:pathLst>
                <a:path extrusionOk="0" h="1065" w="2494">
                  <a:moveTo>
                    <a:pt x="2129" y="1"/>
                  </a:moveTo>
                  <a:cubicBezTo>
                    <a:pt x="1977" y="31"/>
                    <a:pt x="1825" y="62"/>
                    <a:pt x="1703" y="122"/>
                  </a:cubicBezTo>
                  <a:cubicBezTo>
                    <a:pt x="1369" y="244"/>
                    <a:pt x="1065" y="396"/>
                    <a:pt x="791" y="578"/>
                  </a:cubicBezTo>
                  <a:cubicBezTo>
                    <a:pt x="761" y="578"/>
                    <a:pt x="1" y="1065"/>
                    <a:pt x="366" y="1065"/>
                  </a:cubicBezTo>
                  <a:cubicBezTo>
                    <a:pt x="518" y="1065"/>
                    <a:pt x="639" y="1004"/>
                    <a:pt x="791" y="974"/>
                  </a:cubicBezTo>
                  <a:cubicBezTo>
                    <a:pt x="1095" y="852"/>
                    <a:pt x="1399" y="670"/>
                    <a:pt x="1673" y="518"/>
                  </a:cubicBezTo>
                  <a:cubicBezTo>
                    <a:pt x="1703" y="487"/>
                    <a:pt x="2493" y="1"/>
                    <a:pt x="212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6"/>
            <p:cNvSpPr/>
            <p:nvPr/>
          </p:nvSpPr>
          <p:spPr>
            <a:xfrm>
              <a:off x="5712943" y="5040432"/>
              <a:ext cx="79307" cy="24764"/>
            </a:xfrm>
            <a:custGeom>
              <a:rect b="b" l="l" r="r" t="t"/>
              <a:pathLst>
                <a:path extrusionOk="0" h="731" w="2341">
                  <a:moveTo>
                    <a:pt x="2219" y="1"/>
                  </a:moveTo>
                  <a:cubicBezTo>
                    <a:pt x="1824" y="31"/>
                    <a:pt x="1429" y="92"/>
                    <a:pt x="1064" y="153"/>
                  </a:cubicBezTo>
                  <a:cubicBezTo>
                    <a:pt x="790" y="214"/>
                    <a:pt x="547" y="335"/>
                    <a:pt x="334" y="457"/>
                  </a:cubicBezTo>
                  <a:cubicBezTo>
                    <a:pt x="243" y="518"/>
                    <a:pt x="182" y="578"/>
                    <a:pt x="91" y="639"/>
                  </a:cubicBezTo>
                  <a:cubicBezTo>
                    <a:pt x="91" y="639"/>
                    <a:pt x="0" y="730"/>
                    <a:pt x="61" y="730"/>
                  </a:cubicBezTo>
                  <a:lnTo>
                    <a:pt x="91" y="730"/>
                  </a:lnTo>
                  <a:cubicBezTo>
                    <a:pt x="517" y="670"/>
                    <a:pt x="942" y="578"/>
                    <a:pt x="1368" y="518"/>
                  </a:cubicBezTo>
                  <a:cubicBezTo>
                    <a:pt x="1611" y="487"/>
                    <a:pt x="1824" y="366"/>
                    <a:pt x="2006" y="244"/>
                  </a:cubicBezTo>
                  <a:cubicBezTo>
                    <a:pt x="2097" y="214"/>
                    <a:pt x="2158" y="153"/>
                    <a:pt x="2219" y="92"/>
                  </a:cubicBezTo>
                  <a:cubicBezTo>
                    <a:pt x="2219" y="92"/>
                    <a:pt x="2341" y="1"/>
                    <a:pt x="221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6"/>
            <p:cNvSpPr/>
            <p:nvPr/>
          </p:nvSpPr>
          <p:spPr>
            <a:xfrm>
              <a:off x="3737919" y="4743903"/>
              <a:ext cx="86523" cy="72091"/>
            </a:xfrm>
            <a:custGeom>
              <a:rect b="b" l="l" r="r" t="t"/>
              <a:pathLst>
                <a:path extrusionOk="0" h="2128" w="2554">
                  <a:moveTo>
                    <a:pt x="2462" y="0"/>
                  </a:moveTo>
                  <a:cubicBezTo>
                    <a:pt x="2401" y="0"/>
                    <a:pt x="2371" y="30"/>
                    <a:pt x="2310" y="30"/>
                  </a:cubicBezTo>
                  <a:cubicBezTo>
                    <a:pt x="2158" y="61"/>
                    <a:pt x="2037" y="122"/>
                    <a:pt x="1915" y="182"/>
                  </a:cubicBezTo>
                  <a:cubicBezTo>
                    <a:pt x="1581" y="334"/>
                    <a:pt x="1216" y="517"/>
                    <a:pt x="1003" y="760"/>
                  </a:cubicBezTo>
                  <a:cubicBezTo>
                    <a:pt x="669" y="1185"/>
                    <a:pt x="334" y="1611"/>
                    <a:pt x="31" y="2037"/>
                  </a:cubicBezTo>
                  <a:cubicBezTo>
                    <a:pt x="0" y="2097"/>
                    <a:pt x="0" y="2128"/>
                    <a:pt x="61" y="2128"/>
                  </a:cubicBezTo>
                  <a:lnTo>
                    <a:pt x="91" y="2128"/>
                  </a:lnTo>
                  <a:cubicBezTo>
                    <a:pt x="152" y="2128"/>
                    <a:pt x="182" y="2097"/>
                    <a:pt x="243" y="2097"/>
                  </a:cubicBezTo>
                  <a:cubicBezTo>
                    <a:pt x="395" y="2067"/>
                    <a:pt x="547" y="2006"/>
                    <a:pt x="669" y="1945"/>
                  </a:cubicBezTo>
                  <a:cubicBezTo>
                    <a:pt x="851" y="1854"/>
                    <a:pt x="1034" y="1763"/>
                    <a:pt x="1186" y="1672"/>
                  </a:cubicBezTo>
                  <a:cubicBezTo>
                    <a:pt x="1338" y="1550"/>
                    <a:pt x="1520" y="1459"/>
                    <a:pt x="1641" y="1307"/>
                  </a:cubicBezTo>
                  <a:cubicBezTo>
                    <a:pt x="1945" y="912"/>
                    <a:pt x="2249" y="486"/>
                    <a:pt x="2523" y="61"/>
                  </a:cubicBezTo>
                  <a:cubicBezTo>
                    <a:pt x="2553" y="30"/>
                    <a:pt x="2523" y="0"/>
                    <a:pt x="24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6"/>
            <p:cNvSpPr/>
            <p:nvPr/>
          </p:nvSpPr>
          <p:spPr>
            <a:xfrm>
              <a:off x="3775997" y="4761553"/>
              <a:ext cx="101971" cy="63724"/>
            </a:xfrm>
            <a:custGeom>
              <a:rect b="b" l="l" r="r" t="t"/>
              <a:pathLst>
                <a:path extrusionOk="0" h="1881" w="3010">
                  <a:moveTo>
                    <a:pt x="2892" y="1"/>
                  </a:moveTo>
                  <a:cubicBezTo>
                    <a:pt x="2735" y="1"/>
                    <a:pt x="2451" y="123"/>
                    <a:pt x="2402" y="148"/>
                  </a:cubicBezTo>
                  <a:cubicBezTo>
                    <a:pt x="1825" y="361"/>
                    <a:pt x="1308" y="634"/>
                    <a:pt x="882" y="999"/>
                  </a:cubicBezTo>
                  <a:cubicBezTo>
                    <a:pt x="609" y="1181"/>
                    <a:pt x="366" y="1424"/>
                    <a:pt x="122" y="1637"/>
                  </a:cubicBezTo>
                  <a:cubicBezTo>
                    <a:pt x="31" y="1698"/>
                    <a:pt x="1" y="1759"/>
                    <a:pt x="1" y="1850"/>
                  </a:cubicBezTo>
                  <a:cubicBezTo>
                    <a:pt x="31" y="1880"/>
                    <a:pt x="62" y="1880"/>
                    <a:pt x="122" y="1880"/>
                  </a:cubicBezTo>
                  <a:cubicBezTo>
                    <a:pt x="274" y="1880"/>
                    <a:pt x="548" y="1759"/>
                    <a:pt x="609" y="1728"/>
                  </a:cubicBezTo>
                  <a:cubicBezTo>
                    <a:pt x="852" y="1637"/>
                    <a:pt x="1065" y="1546"/>
                    <a:pt x="1308" y="1424"/>
                  </a:cubicBezTo>
                  <a:cubicBezTo>
                    <a:pt x="1581" y="1272"/>
                    <a:pt x="1916" y="1090"/>
                    <a:pt x="2128" y="877"/>
                  </a:cubicBezTo>
                  <a:cubicBezTo>
                    <a:pt x="2372" y="664"/>
                    <a:pt x="2615" y="452"/>
                    <a:pt x="2858" y="239"/>
                  </a:cubicBezTo>
                  <a:cubicBezTo>
                    <a:pt x="2949" y="178"/>
                    <a:pt x="3010" y="117"/>
                    <a:pt x="2980" y="26"/>
                  </a:cubicBezTo>
                  <a:cubicBezTo>
                    <a:pt x="2962" y="8"/>
                    <a:pt x="2931" y="1"/>
                    <a:pt x="28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6"/>
            <p:cNvSpPr/>
            <p:nvPr/>
          </p:nvSpPr>
          <p:spPr>
            <a:xfrm>
              <a:off x="3688492" y="4751356"/>
              <a:ext cx="41195" cy="53323"/>
            </a:xfrm>
            <a:custGeom>
              <a:rect b="b" l="l" r="r" t="t"/>
              <a:pathLst>
                <a:path extrusionOk="0" h="1574" w="1216">
                  <a:moveTo>
                    <a:pt x="1094" y="0"/>
                  </a:moveTo>
                  <a:cubicBezTo>
                    <a:pt x="1064" y="0"/>
                    <a:pt x="1034" y="8"/>
                    <a:pt x="1003" y="23"/>
                  </a:cubicBezTo>
                  <a:cubicBezTo>
                    <a:pt x="821" y="84"/>
                    <a:pt x="638" y="145"/>
                    <a:pt x="486" y="236"/>
                  </a:cubicBezTo>
                  <a:cubicBezTo>
                    <a:pt x="395" y="297"/>
                    <a:pt x="274" y="358"/>
                    <a:pt x="183" y="449"/>
                  </a:cubicBezTo>
                  <a:cubicBezTo>
                    <a:pt x="91" y="479"/>
                    <a:pt x="0" y="540"/>
                    <a:pt x="0" y="631"/>
                  </a:cubicBezTo>
                  <a:cubicBezTo>
                    <a:pt x="0" y="935"/>
                    <a:pt x="0" y="1269"/>
                    <a:pt x="0" y="1573"/>
                  </a:cubicBezTo>
                  <a:lnTo>
                    <a:pt x="183" y="1573"/>
                  </a:lnTo>
                  <a:cubicBezTo>
                    <a:pt x="365" y="1513"/>
                    <a:pt x="517" y="1421"/>
                    <a:pt x="699" y="1330"/>
                  </a:cubicBezTo>
                  <a:cubicBezTo>
                    <a:pt x="821" y="1269"/>
                    <a:pt x="912" y="1209"/>
                    <a:pt x="1034" y="1148"/>
                  </a:cubicBezTo>
                  <a:cubicBezTo>
                    <a:pt x="1094" y="1087"/>
                    <a:pt x="1216" y="1026"/>
                    <a:pt x="1186" y="935"/>
                  </a:cubicBezTo>
                  <a:cubicBezTo>
                    <a:pt x="1186" y="631"/>
                    <a:pt x="1186" y="327"/>
                    <a:pt x="1186" y="23"/>
                  </a:cubicBezTo>
                  <a:cubicBezTo>
                    <a:pt x="1155" y="8"/>
                    <a:pt x="1125" y="0"/>
                    <a:pt x="10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9" name="Google Shape;699;p16"/>
          <p:cNvGrpSpPr/>
          <p:nvPr/>
        </p:nvGrpSpPr>
        <p:grpSpPr>
          <a:xfrm>
            <a:off x="352501" y="2614070"/>
            <a:ext cx="399301" cy="416613"/>
            <a:chOff x="2105350" y="2220525"/>
            <a:chExt cx="1113500" cy="1161775"/>
          </a:xfrm>
        </p:grpSpPr>
        <p:sp>
          <p:nvSpPr>
            <p:cNvPr id="700" name="Google Shape;700;p16"/>
            <p:cNvSpPr/>
            <p:nvPr/>
          </p:nvSpPr>
          <p:spPr>
            <a:xfrm>
              <a:off x="2105350" y="2220525"/>
              <a:ext cx="939925" cy="1161775"/>
            </a:xfrm>
            <a:custGeom>
              <a:rect b="b" l="l" r="r" t="t"/>
              <a:pathLst>
                <a:path extrusionOk="0" h="46471" w="37597">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6"/>
            <p:cNvSpPr/>
            <p:nvPr/>
          </p:nvSpPr>
          <p:spPr>
            <a:xfrm>
              <a:off x="2812175" y="2609475"/>
              <a:ext cx="406675" cy="720250"/>
            </a:xfrm>
            <a:custGeom>
              <a:rect b="b" l="l" r="r" t="t"/>
              <a:pathLst>
                <a:path extrusionOk="0" h="28810" w="16267">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6"/>
            <p:cNvSpPr/>
            <p:nvPr/>
          </p:nvSpPr>
          <p:spPr>
            <a:xfrm>
              <a:off x="2363550" y="2366625"/>
              <a:ext cx="620875" cy="445625"/>
            </a:xfrm>
            <a:custGeom>
              <a:rect b="b" l="l" r="r" t="t"/>
              <a:pathLst>
                <a:path extrusionOk="0" h="17825" w="24835">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6"/>
            <p:cNvSpPr/>
            <p:nvPr/>
          </p:nvSpPr>
          <p:spPr>
            <a:xfrm>
              <a:off x="2261600" y="2797650"/>
              <a:ext cx="648350" cy="165350"/>
            </a:xfrm>
            <a:custGeom>
              <a:rect b="b" l="l" r="r" t="t"/>
              <a:pathLst>
                <a:path extrusionOk="0" h="6614" w="25934">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6"/>
            <p:cNvSpPr/>
            <p:nvPr/>
          </p:nvSpPr>
          <p:spPr>
            <a:xfrm>
              <a:off x="2530850" y="2899275"/>
              <a:ext cx="337125" cy="344800"/>
            </a:xfrm>
            <a:custGeom>
              <a:rect b="b" l="l" r="r" t="t"/>
              <a:pathLst>
                <a:path extrusionOk="0" h="13792" w="13485">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6"/>
            <p:cNvSpPr/>
            <p:nvPr/>
          </p:nvSpPr>
          <p:spPr>
            <a:xfrm>
              <a:off x="2332225" y="3165900"/>
              <a:ext cx="245650" cy="169650"/>
            </a:xfrm>
            <a:custGeom>
              <a:rect b="b" l="l" r="r" t="t"/>
              <a:pathLst>
                <a:path extrusionOk="0" h="6786" w="9826">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6" name="Google Shape;706;p16"/>
          <p:cNvGrpSpPr/>
          <p:nvPr/>
        </p:nvGrpSpPr>
        <p:grpSpPr>
          <a:xfrm>
            <a:off x="8311814" y="3317653"/>
            <a:ext cx="401926" cy="680484"/>
            <a:chOff x="1582125" y="543175"/>
            <a:chExt cx="836475" cy="1416200"/>
          </a:xfrm>
        </p:grpSpPr>
        <p:sp>
          <p:nvSpPr>
            <p:cNvPr id="707" name="Google Shape;707;p16"/>
            <p:cNvSpPr/>
            <p:nvPr/>
          </p:nvSpPr>
          <p:spPr>
            <a:xfrm>
              <a:off x="1582125" y="543175"/>
              <a:ext cx="836475" cy="874975"/>
            </a:xfrm>
            <a:custGeom>
              <a:rect b="b" l="l" r="r" t="t"/>
              <a:pathLst>
                <a:path extrusionOk="0" h="34999" w="33459">
                  <a:moveTo>
                    <a:pt x="14471" y="0"/>
                  </a:moveTo>
                  <a:cubicBezTo>
                    <a:pt x="12207" y="0"/>
                    <a:pt x="9975" y="1052"/>
                    <a:pt x="8507" y="2775"/>
                  </a:cubicBezTo>
                  <a:cubicBezTo>
                    <a:pt x="8273" y="3042"/>
                    <a:pt x="8073" y="3342"/>
                    <a:pt x="7873" y="3676"/>
                  </a:cubicBezTo>
                  <a:cubicBezTo>
                    <a:pt x="7840" y="3709"/>
                    <a:pt x="7806" y="3743"/>
                    <a:pt x="7806" y="3776"/>
                  </a:cubicBezTo>
                  <a:cubicBezTo>
                    <a:pt x="6405" y="6111"/>
                    <a:pt x="5872" y="9347"/>
                    <a:pt x="7206" y="11682"/>
                  </a:cubicBezTo>
                  <a:cubicBezTo>
                    <a:pt x="5605" y="12015"/>
                    <a:pt x="4137" y="12916"/>
                    <a:pt x="3036" y="14117"/>
                  </a:cubicBezTo>
                  <a:cubicBezTo>
                    <a:pt x="2770" y="14450"/>
                    <a:pt x="2503" y="14784"/>
                    <a:pt x="2303" y="15118"/>
                  </a:cubicBezTo>
                  <a:cubicBezTo>
                    <a:pt x="1969" y="15651"/>
                    <a:pt x="1702" y="16218"/>
                    <a:pt x="1502" y="16819"/>
                  </a:cubicBezTo>
                  <a:cubicBezTo>
                    <a:pt x="668" y="19354"/>
                    <a:pt x="1068" y="22256"/>
                    <a:pt x="2870" y="24257"/>
                  </a:cubicBezTo>
                  <a:cubicBezTo>
                    <a:pt x="1669" y="25091"/>
                    <a:pt x="735" y="26326"/>
                    <a:pt x="301" y="27727"/>
                  </a:cubicBezTo>
                  <a:cubicBezTo>
                    <a:pt x="168" y="28160"/>
                    <a:pt x="68" y="28594"/>
                    <a:pt x="34" y="29028"/>
                  </a:cubicBezTo>
                  <a:cubicBezTo>
                    <a:pt x="1" y="29194"/>
                    <a:pt x="1" y="29361"/>
                    <a:pt x="1" y="29495"/>
                  </a:cubicBezTo>
                  <a:cubicBezTo>
                    <a:pt x="1" y="29628"/>
                    <a:pt x="1" y="29761"/>
                    <a:pt x="1" y="29895"/>
                  </a:cubicBezTo>
                  <a:cubicBezTo>
                    <a:pt x="134" y="32764"/>
                    <a:pt x="2603" y="34998"/>
                    <a:pt x="5505" y="34998"/>
                  </a:cubicBezTo>
                  <a:lnTo>
                    <a:pt x="27187" y="34998"/>
                  </a:lnTo>
                  <a:cubicBezTo>
                    <a:pt x="28922" y="34998"/>
                    <a:pt x="30589" y="34198"/>
                    <a:pt x="31590" y="32764"/>
                  </a:cubicBezTo>
                  <a:cubicBezTo>
                    <a:pt x="32791" y="31096"/>
                    <a:pt x="33458" y="28927"/>
                    <a:pt x="33291" y="26959"/>
                  </a:cubicBezTo>
                  <a:cubicBezTo>
                    <a:pt x="33091" y="25091"/>
                    <a:pt x="32224" y="23424"/>
                    <a:pt x="30923" y="22156"/>
                  </a:cubicBezTo>
                  <a:cubicBezTo>
                    <a:pt x="30589" y="21856"/>
                    <a:pt x="30256" y="21589"/>
                    <a:pt x="29889" y="21355"/>
                  </a:cubicBezTo>
                  <a:cubicBezTo>
                    <a:pt x="29355" y="20988"/>
                    <a:pt x="28788" y="20688"/>
                    <a:pt x="28154" y="20455"/>
                  </a:cubicBezTo>
                  <a:cubicBezTo>
                    <a:pt x="28988" y="17653"/>
                    <a:pt x="29255" y="14550"/>
                    <a:pt x="28121" y="11849"/>
                  </a:cubicBezTo>
                  <a:cubicBezTo>
                    <a:pt x="27821" y="11115"/>
                    <a:pt x="27387" y="10414"/>
                    <a:pt x="26853" y="9747"/>
                  </a:cubicBezTo>
                  <a:cubicBezTo>
                    <a:pt x="26587" y="9447"/>
                    <a:pt x="26286" y="9147"/>
                    <a:pt x="25986" y="8846"/>
                  </a:cubicBezTo>
                  <a:cubicBezTo>
                    <a:pt x="24770" y="7721"/>
                    <a:pt x="23221" y="6956"/>
                    <a:pt x="21642" y="6956"/>
                  </a:cubicBezTo>
                  <a:cubicBezTo>
                    <a:pt x="21489" y="6956"/>
                    <a:pt x="21336" y="6964"/>
                    <a:pt x="21183" y="6978"/>
                  </a:cubicBezTo>
                  <a:cubicBezTo>
                    <a:pt x="21416" y="5210"/>
                    <a:pt x="20749" y="3376"/>
                    <a:pt x="19515" y="2108"/>
                  </a:cubicBezTo>
                  <a:cubicBezTo>
                    <a:pt x="18614" y="1174"/>
                    <a:pt x="17447" y="507"/>
                    <a:pt x="16179" y="207"/>
                  </a:cubicBezTo>
                  <a:cubicBezTo>
                    <a:pt x="15779" y="107"/>
                    <a:pt x="15345" y="40"/>
                    <a:pt x="14945" y="7"/>
                  </a:cubicBezTo>
                  <a:lnTo>
                    <a:pt x="14778" y="7"/>
                  </a:lnTo>
                  <a:cubicBezTo>
                    <a:pt x="14676" y="2"/>
                    <a:pt x="14573" y="0"/>
                    <a:pt x="144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6"/>
            <p:cNvSpPr/>
            <p:nvPr/>
          </p:nvSpPr>
          <p:spPr>
            <a:xfrm>
              <a:off x="1582975" y="543325"/>
              <a:ext cx="772225" cy="1416050"/>
            </a:xfrm>
            <a:custGeom>
              <a:rect b="b" l="l" r="r" t="t"/>
              <a:pathLst>
                <a:path extrusionOk="0" h="56642" w="30889">
                  <a:moveTo>
                    <a:pt x="14911" y="1"/>
                  </a:moveTo>
                  <a:lnTo>
                    <a:pt x="14911" y="6772"/>
                  </a:lnTo>
                  <a:cubicBezTo>
                    <a:pt x="12543" y="5838"/>
                    <a:pt x="10341" y="4471"/>
                    <a:pt x="8473" y="2769"/>
                  </a:cubicBezTo>
                  <a:cubicBezTo>
                    <a:pt x="8239" y="3036"/>
                    <a:pt x="8039" y="3336"/>
                    <a:pt x="7839" y="3670"/>
                  </a:cubicBezTo>
                  <a:cubicBezTo>
                    <a:pt x="7806" y="3703"/>
                    <a:pt x="7772" y="3737"/>
                    <a:pt x="7772" y="3803"/>
                  </a:cubicBezTo>
                  <a:cubicBezTo>
                    <a:pt x="9841" y="5671"/>
                    <a:pt x="12242" y="7139"/>
                    <a:pt x="14911" y="8073"/>
                  </a:cubicBezTo>
                  <a:lnTo>
                    <a:pt x="14911" y="19114"/>
                  </a:lnTo>
                  <a:cubicBezTo>
                    <a:pt x="10574" y="18481"/>
                    <a:pt x="6472" y="16746"/>
                    <a:pt x="3002" y="14111"/>
                  </a:cubicBezTo>
                  <a:cubicBezTo>
                    <a:pt x="2736" y="14444"/>
                    <a:pt x="2469" y="14778"/>
                    <a:pt x="2269" y="15112"/>
                  </a:cubicBezTo>
                  <a:cubicBezTo>
                    <a:pt x="5938" y="17880"/>
                    <a:pt x="10308" y="19715"/>
                    <a:pt x="14911" y="20382"/>
                  </a:cubicBezTo>
                  <a:lnTo>
                    <a:pt x="14911" y="32257"/>
                  </a:lnTo>
                  <a:cubicBezTo>
                    <a:pt x="9707" y="32190"/>
                    <a:pt x="4570" y="30589"/>
                    <a:pt x="267" y="27721"/>
                  </a:cubicBezTo>
                  <a:cubicBezTo>
                    <a:pt x="134" y="28154"/>
                    <a:pt x="34" y="28588"/>
                    <a:pt x="0" y="29022"/>
                  </a:cubicBezTo>
                  <a:cubicBezTo>
                    <a:pt x="3002" y="30956"/>
                    <a:pt x="6371" y="32291"/>
                    <a:pt x="9874" y="32991"/>
                  </a:cubicBezTo>
                  <a:cubicBezTo>
                    <a:pt x="11542" y="33291"/>
                    <a:pt x="13210" y="33491"/>
                    <a:pt x="14911" y="33491"/>
                  </a:cubicBezTo>
                  <a:lnTo>
                    <a:pt x="14911" y="56041"/>
                  </a:lnTo>
                  <a:cubicBezTo>
                    <a:pt x="14911" y="56441"/>
                    <a:pt x="15219" y="56641"/>
                    <a:pt x="15528" y="56641"/>
                  </a:cubicBezTo>
                  <a:cubicBezTo>
                    <a:pt x="15837" y="56641"/>
                    <a:pt x="16145" y="56441"/>
                    <a:pt x="16145" y="56041"/>
                  </a:cubicBezTo>
                  <a:lnTo>
                    <a:pt x="16145" y="27554"/>
                  </a:lnTo>
                  <a:cubicBezTo>
                    <a:pt x="21449" y="27053"/>
                    <a:pt x="26519" y="25185"/>
                    <a:pt x="30889" y="22183"/>
                  </a:cubicBezTo>
                  <a:cubicBezTo>
                    <a:pt x="30555" y="21883"/>
                    <a:pt x="30222" y="21583"/>
                    <a:pt x="29855" y="21349"/>
                  </a:cubicBezTo>
                  <a:cubicBezTo>
                    <a:pt x="27020" y="23284"/>
                    <a:pt x="23884" y="24718"/>
                    <a:pt x="20548" y="25552"/>
                  </a:cubicBezTo>
                  <a:cubicBezTo>
                    <a:pt x="19114" y="25919"/>
                    <a:pt x="17646" y="26153"/>
                    <a:pt x="16145" y="26286"/>
                  </a:cubicBezTo>
                  <a:lnTo>
                    <a:pt x="16145" y="14178"/>
                  </a:lnTo>
                  <a:cubicBezTo>
                    <a:pt x="20015" y="13610"/>
                    <a:pt x="23717" y="12076"/>
                    <a:pt x="26819" y="9774"/>
                  </a:cubicBezTo>
                  <a:cubicBezTo>
                    <a:pt x="26553" y="9441"/>
                    <a:pt x="26286" y="9141"/>
                    <a:pt x="25952" y="8840"/>
                  </a:cubicBezTo>
                  <a:cubicBezTo>
                    <a:pt x="23083" y="10975"/>
                    <a:pt x="19714" y="12410"/>
                    <a:pt x="16145" y="12943"/>
                  </a:cubicBezTo>
                  <a:lnTo>
                    <a:pt x="16145" y="201"/>
                  </a:lnTo>
                  <a:cubicBezTo>
                    <a:pt x="15745" y="101"/>
                    <a:pt x="15311" y="34"/>
                    <a:pt x="1491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9" name="Google Shape;709;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15">
    <p:spTree>
      <p:nvGrpSpPr>
        <p:cNvPr id="710" name="Shape 710"/>
        <p:cNvGrpSpPr/>
        <p:nvPr/>
      </p:nvGrpSpPr>
      <p:grpSpPr>
        <a:xfrm>
          <a:off x="0" y="0"/>
          <a:ext cx="0" cy="0"/>
          <a:chOff x="0" y="0"/>
          <a:chExt cx="0" cy="0"/>
        </a:xfrm>
      </p:grpSpPr>
      <p:sp>
        <p:nvSpPr>
          <p:cNvPr id="711" name="Google Shape;711;p17"/>
          <p:cNvSpPr txBox="1"/>
          <p:nvPr>
            <p:ph type="title"/>
          </p:nvPr>
        </p:nvSpPr>
        <p:spPr>
          <a:xfrm>
            <a:off x="1837050" y="2411075"/>
            <a:ext cx="5469900" cy="832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7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12" name="Google Shape;712;p17"/>
          <p:cNvSpPr txBox="1"/>
          <p:nvPr>
            <p:ph hasCustomPrompt="1" idx="2" type="title"/>
          </p:nvPr>
        </p:nvSpPr>
        <p:spPr>
          <a:xfrm>
            <a:off x="3819450" y="855775"/>
            <a:ext cx="1505100" cy="1236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96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713" name="Google Shape;713;p17"/>
          <p:cNvSpPr txBox="1"/>
          <p:nvPr>
            <p:ph idx="1" type="subTitle"/>
          </p:nvPr>
        </p:nvSpPr>
        <p:spPr>
          <a:xfrm>
            <a:off x="1837050" y="3243575"/>
            <a:ext cx="5469900" cy="585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714" name="Google Shape;714;p17"/>
          <p:cNvGrpSpPr/>
          <p:nvPr/>
        </p:nvGrpSpPr>
        <p:grpSpPr>
          <a:xfrm>
            <a:off x="6137450" y="3915551"/>
            <a:ext cx="2593146" cy="799384"/>
            <a:chOff x="3809600" y="2009414"/>
            <a:chExt cx="2593146" cy="799384"/>
          </a:xfrm>
        </p:grpSpPr>
        <p:sp>
          <p:nvSpPr>
            <p:cNvPr id="715" name="Google Shape;715;p17"/>
            <p:cNvSpPr/>
            <p:nvPr/>
          </p:nvSpPr>
          <p:spPr>
            <a:xfrm>
              <a:off x="4515448" y="2009414"/>
              <a:ext cx="369921" cy="716733"/>
            </a:xfrm>
            <a:custGeom>
              <a:rect b="b" l="l" r="r" t="t"/>
              <a:pathLst>
                <a:path extrusionOk="0" h="17647" w="9108">
                  <a:moveTo>
                    <a:pt x="3680" y="1"/>
                  </a:moveTo>
                  <a:cubicBezTo>
                    <a:pt x="3426" y="1"/>
                    <a:pt x="3181" y="45"/>
                    <a:pt x="2936" y="134"/>
                  </a:cubicBezTo>
                  <a:cubicBezTo>
                    <a:pt x="2803" y="168"/>
                    <a:pt x="2636" y="234"/>
                    <a:pt x="2503" y="301"/>
                  </a:cubicBezTo>
                  <a:cubicBezTo>
                    <a:pt x="1469" y="801"/>
                    <a:pt x="668" y="1869"/>
                    <a:pt x="401" y="3003"/>
                  </a:cubicBezTo>
                  <a:cubicBezTo>
                    <a:pt x="1" y="4671"/>
                    <a:pt x="501" y="6439"/>
                    <a:pt x="1202" y="8040"/>
                  </a:cubicBezTo>
                  <a:cubicBezTo>
                    <a:pt x="2069" y="10075"/>
                    <a:pt x="3270" y="11943"/>
                    <a:pt x="4571" y="13744"/>
                  </a:cubicBezTo>
                  <a:cubicBezTo>
                    <a:pt x="5205" y="14611"/>
                    <a:pt x="5872" y="15478"/>
                    <a:pt x="6572" y="16346"/>
                  </a:cubicBezTo>
                  <a:cubicBezTo>
                    <a:pt x="6973" y="16846"/>
                    <a:pt x="7406" y="17647"/>
                    <a:pt x="7806" y="17647"/>
                  </a:cubicBezTo>
                  <a:cubicBezTo>
                    <a:pt x="7940" y="17647"/>
                    <a:pt x="8073" y="17580"/>
                    <a:pt x="8207" y="17380"/>
                  </a:cubicBezTo>
                  <a:cubicBezTo>
                    <a:pt x="8207" y="17313"/>
                    <a:pt x="8240" y="17280"/>
                    <a:pt x="8273" y="17213"/>
                  </a:cubicBezTo>
                  <a:cubicBezTo>
                    <a:pt x="9107" y="15579"/>
                    <a:pt x="8774" y="12376"/>
                    <a:pt x="8707" y="10575"/>
                  </a:cubicBezTo>
                  <a:cubicBezTo>
                    <a:pt x="8574" y="8473"/>
                    <a:pt x="8240" y="6372"/>
                    <a:pt x="7673" y="4337"/>
                  </a:cubicBezTo>
                  <a:cubicBezTo>
                    <a:pt x="7406" y="3403"/>
                    <a:pt x="7106" y="2436"/>
                    <a:pt x="6506" y="1602"/>
                  </a:cubicBezTo>
                  <a:cubicBezTo>
                    <a:pt x="5938" y="801"/>
                    <a:pt x="5071" y="134"/>
                    <a:pt x="4070" y="34"/>
                  </a:cubicBezTo>
                  <a:cubicBezTo>
                    <a:pt x="3937" y="12"/>
                    <a:pt x="3807" y="1"/>
                    <a:pt x="36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7"/>
            <p:cNvSpPr/>
            <p:nvPr/>
          </p:nvSpPr>
          <p:spPr>
            <a:xfrm>
              <a:off x="4617067" y="2014856"/>
              <a:ext cx="231709" cy="711290"/>
            </a:xfrm>
            <a:custGeom>
              <a:rect b="b" l="l" r="r" t="t"/>
              <a:pathLst>
                <a:path extrusionOk="0" h="17513" w="5705">
                  <a:moveTo>
                    <a:pt x="434" y="0"/>
                  </a:moveTo>
                  <a:cubicBezTo>
                    <a:pt x="301" y="34"/>
                    <a:pt x="167" y="100"/>
                    <a:pt x="1" y="167"/>
                  </a:cubicBezTo>
                  <a:cubicBezTo>
                    <a:pt x="1869" y="5271"/>
                    <a:pt x="3503" y="10474"/>
                    <a:pt x="4871" y="15745"/>
                  </a:cubicBezTo>
                  <a:cubicBezTo>
                    <a:pt x="5004" y="16345"/>
                    <a:pt x="5171" y="16946"/>
                    <a:pt x="5304" y="17513"/>
                  </a:cubicBezTo>
                  <a:cubicBezTo>
                    <a:pt x="5438" y="17513"/>
                    <a:pt x="5571" y="17446"/>
                    <a:pt x="5705" y="17246"/>
                  </a:cubicBezTo>
                  <a:cubicBezTo>
                    <a:pt x="4571" y="12676"/>
                    <a:pt x="3236" y="8139"/>
                    <a:pt x="1735" y="3703"/>
                  </a:cubicBezTo>
                  <a:cubicBezTo>
                    <a:pt x="1302" y="2469"/>
                    <a:pt x="868" y="1234"/>
                    <a:pt x="43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7"/>
            <p:cNvSpPr/>
            <p:nvPr/>
          </p:nvSpPr>
          <p:spPr>
            <a:xfrm>
              <a:off x="4825706" y="2152175"/>
              <a:ext cx="334668" cy="571737"/>
            </a:xfrm>
            <a:custGeom>
              <a:rect b="b" l="l" r="r" t="t"/>
              <a:pathLst>
                <a:path extrusionOk="0" h="14077" w="8240">
                  <a:moveTo>
                    <a:pt x="5910" y="0"/>
                  </a:moveTo>
                  <a:cubicBezTo>
                    <a:pt x="5448" y="0"/>
                    <a:pt x="4966" y="204"/>
                    <a:pt x="4604" y="489"/>
                  </a:cubicBezTo>
                  <a:cubicBezTo>
                    <a:pt x="4137" y="856"/>
                    <a:pt x="3770" y="1389"/>
                    <a:pt x="3470" y="1923"/>
                  </a:cubicBezTo>
                  <a:cubicBezTo>
                    <a:pt x="1669" y="5025"/>
                    <a:pt x="835" y="8561"/>
                    <a:pt x="201" y="12097"/>
                  </a:cubicBezTo>
                  <a:cubicBezTo>
                    <a:pt x="101" y="12597"/>
                    <a:pt x="1" y="13298"/>
                    <a:pt x="268" y="13798"/>
                  </a:cubicBezTo>
                  <a:cubicBezTo>
                    <a:pt x="268" y="13798"/>
                    <a:pt x="268" y="13831"/>
                    <a:pt x="301" y="13865"/>
                  </a:cubicBezTo>
                  <a:cubicBezTo>
                    <a:pt x="379" y="14022"/>
                    <a:pt x="479" y="14076"/>
                    <a:pt x="582" y="14076"/>
                  </a:cubicBezTo>
                  <a:cubicBezTo>
                    <a:pt x="610" y="14076"/>
                    <a:pt x="639" y="14072"/>
                    <a:pt x="668" y="14065"/>
                  </a:cubicBezTo>
                  <a:cubicBezTo>
                    <a:pt x="901" y="13965"/>
                    <a:pt x="1135" y="13431"/>
                    <a:pt x="1368" y="13164"/>
                  </a:cubicBezTo>
                  <a:cubicBezTo>
                    <a:pt x="2136" y="12197"/>
                    <a:pt x="3036" y="11330"/>
                    <a:pt x="3937" y="10462"/>
                  </a:cubicBezTo>
                  <a:cubicBezTo>
                    <a:pt x="5104" y="9262"/>
                    <a:pt x="6305" y="8027"/>
                    <a:pt x="7106" y="6560"/>
                  </a:cubicBezTo>
                  <a:cubicBezTo>
                    <a:pt x="7873" y="5092"/>
                    <a:pt x="8240" y="3291"/>
                    <a:pt x="7740" y="1689"/>
                  </a:cubicBezTo>
                  <a:cubicBezTo>
                    <a:pt x="7606" y="1222"/>
                    <a:pt x="7339" y="789"/>
                    <a:pt x="7006" y="455"/>
                  </a:cubicBezTo>
                  <a:cubicBezTo>
                    <a:pt x="6906" y="355"/>
                    <a:pt x="6772" y="255"/>
                    <a:pt x="6639" y="188"/>
                  </a:cubicBezTo>
                  <a:cubicBezTo>
                    <a:pt x="6539" y="122"/>
                    <a:pt x="6439" y="88"/>
                    <a:pt x="6305" y="55"/>
                  </a:cubicBezTo>
                  <a:cubicBezTo>
                    <a:pt x="6177" y="17"/>
                    <a:pt x="6045" y="0"/>
                    <a:pt x="59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7"/>
            <p:cNvSpPr/>
            <p:nvPr/>
          </p:nvSpPr>
          <p:spPr>
            <a:xfrm>
              <a:off x="4836550" y="2159811"/>
              <a:ext cx="273704" cy="564102"/>
            </a:xfrm>
            <a:custGeom>
              <a:rect b="b" l="l" r="r" t="t"/>
              <a:pathLst>
                <a:path extrusionOk="0" h="13889" w="6739">
                  <a:moveTo>
                    <a:pt x="6372" y="0"/>
                  </a:moveTo>
                  <a:cubicBezTo>
                    <a:pt x="5805" y="1401"/>
                    <a:pt x="5004" y="2736"/>
                    <a:pt x="4204" y="4003"/>
                  </a:cubicBezTo>
                  <a:cubicBezTo>
                    <a:pt x="2936" y="6038"/>
                    <a:pt x="1835" y="8106"/>
                    <a:pt x="1001" y="10308"/>
                  </a:cubicBezTo>
                  <a:cubicBezTo>
                    <a:pt x="601" y="11375"/>
                    <a:pt x="267" y="12476"/>
                    <a:pt x="1" y="13610"/>
                  </a:cubicBezTo>
                  <a:cubicBezTo>
                    <a:pt x="1" y="13610"/>
                    <a:pt x="1" y="13643"/>
                    <a:pt x="34" y="13677"/>
                  </a:cubicBezTo>
                  <a:cubicBezTo>
                    <a:pt x="139" y="13834"/>
                    <a:pt x="223" y="13888"/>
                    <a:pt x="319" y="13888"/>
                  </a:cubicBezTo>
                  <a:cubicBezTo>
                    <a:pt x="345" y="13888"/>
                    <a:pt x="372" y="13884"/>
                    <a:pt x="401" y="13877"/>
                  </a:cubicBezTo>
                  <a:cubicBezTo>
                    <a:pt x="935" y="11709"/>
                    <a:pt x="1668" y="9574"/>
                    <a:pt x="2669" y="7572"/>
                  </a:cubicBezTo>
                  <a:cubicBezTo>
                    <a:pt x="3770" y="5371"/>
                    <a:pt x="5271" y="3403"/>
                    <a:pt x="6338" y="1168"/>
                  </a:cubicBezTo>
                  <a:cubicBezTo>
                    <a:pt x="6472" y="868"/>
                    <a:pt x="6605" y="567"/>
                    <a:pt x="6739" y="267"/>
                  </a:cubicBezTo>
                  <a:cubicBezTo>
                    <a:pt x="6639" y="167"/>
                    <a:pt x="6505" y="67"/>
                    <a:pt x="637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7"/>
            <p:cNvSpPr/>
            <p:nvPr/>
          </p:nvSpPr>
          <p:spPr>
            <a:xfrm>
              <a:off x="5952894" y="2047348"/>
              <a:ext cx="447131" cy="669335"/>
            </a:xfrm>
            <a:custGeom>
              <a:rect b="b" l="l" r="r" t="t"/>
              <a:pathLst>
                <a:path extrusionOk="0" h="16480" w="11009">
                  <a:moveTo>
                    <a:pt x="10442" y="1"/>
                  </a:moveTo>
                  <a:cubicBezTo>
                    <a:pt x="10275" y="101"/>
                    <a:pt x="10075" y="201"/>
                    <a:pt x="9908" y="301"/>
                  </a:cubicBezTo>
                  <a:cubicBezTo>
                    <a:pt x="1" y="5972"/>
                    <a:pt x="1402" y="14111"/>
                    <a:pt x="1902" y="16046"/>
                  </a:cubicBezTo>
                  <a:cubicBezTo>
                    <a:pt x="1969" y="16312"/>
                    <a:pt x="2036" y="16479"/>
                    <a:pt x="2036" y="16479"/>
                  </a:cubicBezTo>
                  <a:cubicBezTo>
                    <a:pt x="2102" y="16412"/>
                    <a:pt x="2169" y="16412"/>
                    <a:pt x="2236" y="16379"/>
                  </a:cubicBezTo>
                  <a:cubicBezTo>
                    <a:pt x="11009" y="12076"/>
                    <a:pt x="10575" y="1702"/>
                    <a:pt x="10442" y="201"/>
                  </a:cubicBezTo>
                  <a:cubicBezTo>
                    <a:pt x="10442" y="67"/>
                    <a:pt x="10442" y="1"/>
                    <a:pt x="104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7"/>
            <p:cNvSpPr/>
            <p:nvPr/>
          </p:nvSpPr>
          <p:spPr>
            <a:xfrm>
              <a:off x="6030144" y="2047348"/>
              <a:ext cx="346852" cy="669335"/>
            </a:xfrm>
            <a:custGeom>
              <a:rect b="b" l="l" r="r" t="t"/>
              <a:pathLst>
                <a:path extrusionOk="0" h="16480" w="8540">
                  <a:moveTo>
                    <a:pt x="8540" y="1"/>
                  </a:moveTo>
                  <a:cubicBezTo>
                    <a:pt x="8373" y="101"/>
                    <a:pt x="8173" y="201"/>
                    <a:pt x="8006" y="301"/>
                  </a:cubicBezTo>
                  <a:cubicBezTo>
                    <a:pt x="6004" y="4771"/>
                    <a:pt x="3803" y="9141"/>
                    <a:pt x="1468" y="13444"/>
                  </a:cubicBezTo>
                  <a:cubicBezTo>
                    <a:pt x="968" y="14311"/>
                    <a:pt x="501" y="15178"/>
                    <a:pt x="0" y="16046"/>
                  </a:cubicBezTo>
                  <a:cubicBezTo>
                    <a:pt x="67" y="16312"/>
                    <a:pt x="134" y="16479"/>
                    <a:pt x="134" y="16479"/>
                  </a:cubicBezTo>
                  <a:cubicBezTo>
                    <a:pt x="200" y="16412"/>
                    <a:pt x="267" y="16412"/>
                    <a:pt x="334" y="16379"/>
                  </a:cubicBezTo>
                  <a:cubicBezTo>
                    <a:pt x="2769" y="12076"/>
                    <a:pt x="5070" y="7706"/>
                    <a:pt x="7172" y="3236"/>
                  </a:cubicBezTo>
                  <a:cubicBezTo>
                    <a:pt x="7639" y="2236"/>
                    <a:pt x="8106" y="1235"/>
                    <a:pt x="8540" y="201"/>
                  </a:cubicBezTo>
                  <a:cubicBezTo>
                    <a:pt x="8540" y="67"/>
                    <a:pt x="8540" y="1"/>
                    <a:pt x="854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7"/>
            <p:cNvSpPr/>
            <p:nvPr/>
          </p:nvSpPr>
          <p:spPr>
            <a:xfrm>
              <a:off x="5803878" y="2178778"/>
              <a:ext cx="292672" cy="537905"/>
            </a:xfrm>
            <a:custGeom>
              <a:rect b="b" l="l" r="r" t="t"/>
              <a:pathLst>
                <a:path extrusionOk="0" h="13244" w="7206">
                  <a:moveTo>
                    <a:pt x="1435" y="0"/>
                  </a:moveTo>
                  <a:cubicBezTo>
                    <a:pt x="1402" y="167"/>
                    <a:pt x="1368" y="334"/>
                    <a:pt x="1335" y="501"/>
                  </a:cubicBezTo>
                  <a:cubicBezTo>
                    <a:pt x="1" y="7939"/>
                    <a:pt x="4103" y="11942"/>
                    <a:pt x="5338" y="12976"/>
                  </a:cubicBezTo>
                  <a:cubicBezTo>
                    <a:pt x="5571" y="13143"/>
                    <a:pt x="5705" y="13243"/>
                    <a:pt x="5705" y="13243"/>
                  </a:cubicBezTo>
                  <a:cubicBezTo>
                    <a:pt x="5738" y="13110"/>
                    <a:pt x="5771" y="12976"/>
                    <a:pt x="5771" y="12843"/>
                  </a:cubicBezTo>
                  <a:cubicBezTo>
                    <a:pt x="7206" y="6438"/>
                    <a:pt x="2903" y="1501"/>
                    <a:pt x="1735" y="301"/>
                  </a:cubicBezTo>
                  <a:cubicBezTo>
                    <a:pt x="1535" y="100"/>
                    <a:pt x="1435" y="0"/>
                    <a:pt x="14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7"/>
            <p:cNvSpPr/>
            <p:nvPr/>
          </p:nvSpPr>
          <p:spPr>
            <a:xfrm>
              <a:off x="5858058" y="2178778"/>
              <a:ext cx="180249" cy="537905"/>
            </a:xfrm>
            <a:custGeom>
              <a:rect b="b" l="l" r="r" t="t"/>
              <a:pathLst>
                <a:path extrusionOk="0" h="13244" w="4438">
                  <a:moveTo>
                    <a:pt x="101" y="0"/>
                  </a:moveTo>
                  <a:cubicBezTo>
                    <a:pt x="34" y="167"/>
                    <a:pt x="34" y="334"/>
                    <a:pt x="1" y="501"/>
                  </a:cubicBezTo>
                  <a:cubicBezTo>
                    <a:pt x="1202" y="4237"/>
                    <a:pt x="2403" y="7973"/>
                    <a:pt x="3603" y="11709"/>
                  </a:cubicBezTo>
                  <a:cubicBezTo>
                    <a:pt x="3737" y="12109"/>
                    <a:pt x="3870" y="12543"/>
                    <a:pt x="4004" y="12976"/>
                  </a:cubicBezTo>
                  <a:cubicBezTo>
                    <a:pt x="4237" y="13143"/>
                    <a:pt x="4371" y="13243"/>
                    <a:pt x="4371" y="13243"/>
                  </a:cubicBezTo>
                  <a:cubicBezTo>
                    <a:pt x="4404" y="13110"/>
                    <a:pt x="4437" y="12976"/>
                    <a:pt x="4437" y="12843"/>
                  </a:cubicBezTo>
                  <a:cubicBezTo>
                    <a:pt x="3370" y="9541"/>
                    <a:pt x="2302" y="6238"/>
                    <a:pt x="1235" y="2936"/>
                  </a:cubicBezTo>
                  <a:cubicBezTo>
                    <a:pt x="968" y="2035"/>
                    <a:pt x="668" y="1168"/>
                    <a:pt x="401" y="301"/>
                  </a:cubicBezTo>
                  <a:cubicBezTo>
                    <a:pt x="201" y="100"/>
                    <a:pt x="101" y="0"/>
                    <a:pt x="1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7"/>
            <p:cNvSpPr/>
            <p:nvPr/>
          </p:nvSpPr>
          <p:spPr>
            <a:xfrm>
              <a:off x="3947813" y="2243803"/>
              <a:ext cx="322483" cy="482344"/>
            </a:xfrm>
            <a:custGeom>
              <a:rect b="b" l="l" r="r" t="t"/>
              <a:pathLst>
                <a:path extrusionOk="0" h="11876" w="7940">
                  <a:moveTo>
                    <a:pt x="401" y="1"/>
                  </a:moveTo>
                  <a:cubicBezTo>
                    <a:pt x="401" y="1"/>
                    <a:pt x="401" y="34"/>
                    <a:pt x="401" y="134"/>
                  </a:cubicBezTo>
                  <a:cubicBezTo>
                    <a:pt x="334" y="1235"/>
                    <a:pt x="0" y="8707"/>
                    <a:pt x="6338" y="11809"/>
                  </a:cubicBezTo>
                  <a:cubicBezTo>
                    <a:pt x="6405" y="11842"/>
                    <a:pt x="6438" y="11876"/>
                    <a:pt x="6505" y="11876"/>
                  </a:cubicBezTo>
                  <a:cubicBezTo>
                    <a:pt x="6505" y="11876"/>
                    <a:pt x="6538" y="11776"/>
                    <a:pt x="6572" y="11575"/>
                  </a:cubicBezTo>
                  <a:cubicBezTo>
                    <a:pt x="6939" y="10174"/>
                    <a:pt x="7939" y="4304"/>
                    <a:pt x="801" y="201"/>
                  </a:cubicBezTo>
                  <a:cubicBezTo>
                    <a:pt x="667" y="134"/>
                    <a:pt x="534" y="67"/>
                    <a:pt x="40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7"/>
            <p:cNvSpPr/>
            <p:nvPr/>
          </p:nvSpPr>
          <p:spPr>
            <a:xfrm>
              <a:off x="3964059" y="2243803"/>
              <a:ext cx="250676" cy="482344"/>
            </a:xfrm>
            <a:custGeom>
              <a:rect b="b" l="l" r="r" t="t"/>
              <a:pathLst>
                <a:path extrusionOk="0" h="11876" w="6172">
                  <a:moveTo>
                    <a:pt x="1" y="1"/>
                  </a:moveTo>
                  <a:cubicBezTo>
                    <a:pt x="1" y="1"/>
                    <a:pt x="1" y="34"/>
                    <a:pt x="1" y="134"/>
                  </a:cubicBezTo>
                  <a:cubicBezTo>
                    <a:pt x="334" y="868"/>
                    <a:pt x="668" y="1602"/>
                    <a:pt x="1001" y="2336"/>
                  </a:cubicBezTo>
                  <a:cubicBezTo>
                    <a:pt x="2536" y="5571"/>
                    <a:pt x="4170" y="8740"/>
                    <a:pt x="5938" y="11809"/>
                  </a:cubicBezTo>
                  <a:cubicBezTo>
                    <a:pt x="6005" y="11842"/>
                    <a:pt x="6038" y="11876"/>
                    <a:pt x="6105" y="11876"/>
                  </a:cubicBezTo>
                  <a:cubicBezTo>
                    <a:pt x="6105" y="11876"/>
                    <a:pt x="6138" y="11776"/>
                    <a:pt x="6172" y="11575"/>
                  </a:cubicBezTo>
                  <a:cubicBezTo>
                    <a:pt x="5838" y="10975"/>
                    <a:pt x="5471" y="10341"/>
                    <a:pt x="5138" y="9707"/>
                  </a:cubicBezTo>
                  <a:cubicBezTo>
                    <a:pt x="3436" y="6605"/>
                    <a:pt x="1835" y="3436"/>
                    <a:pt x="401" y="201"/>
                  </a:cubicBezTo>
                  <a:cubicBezTo>
                    <a:pt x="267" y="134"/>
                    <a:pt x="134" y="67"/>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7"/>
            <p:cNvSpPr/>
            <p:nvPr/>
          </p:nvSpPr>
          <p:spPr>
            <a:xfrm>
              <a:off x="4167296" y="2338639"/>
              <a:ext cx="211360" cy="387508"/>
            </a:xfrm>
            <a:custGeom>
              <a:rect b="b" l="l" r="r" t="t"/>
              <a:pathLst>
                <a:path extrusionOk="0" h="9541" w="5204">
                  <a:moveTo>
                    <a:pt x="4170" y="1"/>
                  </a:moveTo>
                  <a:cubicBezTo>
                    <a:pt x="4170" y="1"/>
                    <a:pt x="4103" y="67"/>
                    <a:pt x="3970" y="201"/>
                  </a:cubicBezTo>
                  <a:cubicBezTo>
                    <a:pt x="3102" y="1068"/>
                    <a:pt x="0" y="4637"/>
                    <a:pt x="1034" y="9274"/>
                  </a:cubicBezTo>
                  <a:cubicBezTo>
                    <a:pt x="1034" y="9374"/>
                    <a:pt x="1068" y="9474"/>
                    <a:pt x="1101" y="9541"/>
                  </a:cubicBezTo>
                  <a:cubicBezTo>
                    <a:pt x="1101" y="9541"/>
                    <a:pt x="1168" y="9507"/>
                    <a:pt x="1334" y="9374"/>
                  </a:cubicBezTo>
                  <a:cubicBezTo>
                    <a:pt x="2235" y="8640"/>
                    <a:pt x="5204" y="5738"/>
                    <a:pt x="4236" y="367"/>
                  </a:cubicBezTo>
                  <a:cubicBezTo>
                    <a:pt x="4203" y="234"/>
                    <a:pt x="4203" y="101"/>
                    <a:pt x="41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7"/>
            <p:cNvSpPr/>
            <p:nvPr/>
          </p:nvSpPr>
          <p:spPr>
            <a:xfrm>
              <a:off x="4209292" y="2338639"/>
              <a:ext cx="130090" cy="387508"/>
            </a:xfrm>
            <a:custGeom>
              <a:rect b="b" l="l" r="r" t="t"/>
              <a:pathLst>
                <a:path extrusionOk="0" h="9541" w="3203">
                  <a:moveTo>
                    <a:pt x="3136" y="1"/>
                  </a:moveTo>
                  <a:cubicBezTo>
                    <a:pt x="3136" y="1"/>
                    <a:pt x="3036" y="67"/>
                    <a:pt x="2902" y="201"/>
                  </a:cubicBezTo>
                  <a:cubicBezTo>
                    <a:pt x="2702" y="834"/>
                    <a:pt x="2502" y="1468"/>
                    <a:pt x="2302" y="2102"/>
                  </a:cubicBezTo>
                  <a:cubicBezTo>
                    <a:pt x="1535" y="4504"/>
                    <a:pt x="767" y="6905"/>
                    <a:pt x="0" y="9274"/>
                  </a:cubicBezTo>
                  <a:cubicBezTo>
                    <a:pt x="0" y="9374"/>
                    <a:pt x="34" y="9474"/>
                    <a:pt x="67" y="9541"/>
                  </a:cubicBezTo>
                  <a:cubicBezTo>
                    <a:pt x="67" y="9541"/>
                    <a:pt x="134" y="9507"/>
                    <a:pt x="300" y="9374"/>
                  </a:cubicBezTo>
                  <a:cubicBezTo>
                    <a:pt x="400" y="9074"/>
                    <a:pt x="501" y="8740"/>
                    <a:pt x="601" y="8440"/>
                  </a:cubicBezTo>
                  <a:cubicBezTo>
                    <a:pt x="1468" y="5771"/>
                    <a:pt x="2335" y="3069"/>
                    <a:pt x="3202" y="367"/>
                  </a:cubicBezTo>
                  <a:cubicBezTo>
                    <a:pt x="3169" y="234"/>
                    <a:pt x="3169" y="101"/>
                    <a:pt x="313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7"/>
            <p:cNvSpPr/>
            <p:nvPr/>
          </p:nvSpPr>
          <p:spPr>
            <a:xfrm>
              <a:off x="3809600" y="2463164"/>
              <a:ext cx="2593146" cy="345634"/>
            </a:xfrm>
            <a:custGeom>
              <a:rect b="b" l="l" r="r" t="t"/>
              <a:pathLst>
                <a:path extrusionOk="0" h="8510" w="63847">
                  <a:moveTo>
                    <a:pt x="16842" y="0"/>
                  </a:moveTo>
                  <a:cubicBezTo>
                    <a:pt x="16777" y="0"/>
                    <a:pt x="16711" y="1"/>
                    <a:pt x="16646" y="3"/>
                  </a:cubicBezTo>
                  <a:cubicBezTo>
                    <a:pt x="13577" y="70"/>
                    <a:pt x="10575" y="2438"/>
                    <a:pt x="10008" y="5441"/>
                  </a:cubicBezTo>
                  <a:cubicBezTo>
                    <a:pt x="8862" y="4394"/>
                    <a:pt x="7306" y="3794"/>
                    <a:pt x="5743" y="3794"/>
                  </a:cubicBezTo>
                  <a:cubicBezTo>
                    <a:pt x="5215" y="3794"/>
                    <a:pt x="4685" y="3863"/>
                    <a:pt x="4170" y="4006"/>
                  </a:cubicBezTo>
                  <a:cubicBezTo>
                    <a:pt x="2136" y="4540"/>
                    <a:pt x="601" y="6508"/>
                    <a:pt x="1" y="8509"/>
                  </a:cubicBezTo>
                  <a:lnTo>
                    <a:pt x="63613" y="8509"/>
                  </a:lnTo>
                  <a:cubicBezTo>
                    <a:pt x="63846" y="7475"/>
                    <a:pt x="62245" y="5908"/>
                    <a:pt x="61211" y="5741"/>
                  </a:cubicBezTo>
                  <a:cubicBezTo>
                    <a:pt x="61060" y="5721"/>
                    <a:pt x="60909" y="5712"/>
                    <a:pt x="60759" y="5712"/>
                  </a:cubicBezTo>
                  <a:cubicBezTo>
                    <a:pt x="59880" y="5712"/>
                    <a:pt x="59026" y="6038"/>
                    <a:pt x="58342" y="6608"/>
                  </a:cubicBezTo>
                  <a:cubicBezTo>
                    <a:pt x="57869" y="6027"/>
                    <a:pt x="57061" y="5695"/>
                    <a:pt x="56270" y="5695"/>
                  </a:cubicBezTo>
                  <a:cubicBezTo>
                    <a:pt x="55836" y="5695"/>
                    <a:pt x="55406" y="5795"/>
                    <a:pt x="55040" y="6008"/>
                  </a:cubicBezTo>
                  <a:cubicBezTo>
                    <a:pt x="54640" y="2839"/>
                    <a:pt x="51738" y="204"/>
                    <a:pt x="48535" y="103"/>
                  </a:cubicBezTo>
                  <a:cubicBezTo>
                    <a:pt x="48493" y="103"/>
                    <a:pt x="48450" y="102"/>
                    <a:pt x="48407" y="102"/>
                  </a:cubicBezTo>
                  <a:cubicBezTo>
                    <a:pt x="45249" y="102"/>
                    <a:pt x="42157" y="2514"/>
                    <a:pt x="41597" y="5607"/>
                  </a:cubicBezTo>
                  <a:cubicBezTo>
                    <a:pt x="41097" y="5297"/>
                    <a:pt x="40493" y="5145"/>
                    <a:pt x="39888" y="5145"/>
                  </a:cubicBezTo>
                  <a:cubicBezTo>
                    <a:pt x="38998" y="5145"/>
                    <a:pt x="38103" y="5473"/>
                    <a:pt x="37528" y="6108"/>
                  </a:cubicBezTo>
                  <a:cubicBezTo>
                    <a:pt x="36360" y="4373"/>
                    <a:pt x="34359" y="3239"/>
                    <a:pt x="32257" y="3072"/>
                  </a:cubicBezTo>
                  <a:cubicBezTo>
                    <a:pt x="32102" y="3060"/>
                    <a:pt x="31947" y="3054"/>
                    <a:pt x="31793" y="3054"/>
                  </a:cubicBezTo>
                  <a:cubicBezTo>
                    <a:pt x="29883" y="3054"/>
                    <a:pt x="28013" y="3988"/>
                    <a:pt x="26687" y="5407"/>
                  </a:cubicBezTo>
                  <a:cubicBezTo>
                    <a:pt x="26386" y="4840"/>
                    <a:pt x="25819" y="4440"/>
                    <a:pt x="25185" y="4373"/>
                  </a:cubicBezTo>
                  <a:cubicBezTo>
                    <a:pt x="25135" y="4368"/>
                    <a:pt x="25084" y="4365"/>
                    <a:pt x="25033" y="4365"/>
                  </a:cubicBezTo>
                  <a:cubicBezTo>
                    <a:pt x="24433" y="4365"/>
                    <a:pt x="23753" y="4713"/>
                    <a:pt x="23384" y="5174"/>
                  </a:cubicBezTo>
                  <a:cubicBezTo>
                    <a:pt x="22699" y="2235"/>
                    <a:pt x="19840" y="0"/>
                    <a:pt x="168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8" name="Google Shape;728;p17"/>
          <p:cNvGrpSpPr/>
          <p:nvPr/>
        </p:nvGrpSpPr>
        <p:grpSpPr>
          <a:xfrm flipH="1">
            <a:off x="-54725" y="4016283"/>
            <a:ext cx="2717178" cy="862972"/>
            <a:chOff x="7196900" y="3819825"/>
            <a:chExt cx="1947100" cy="632075"/>
          </a:xfrm>
        </p:grpSpPr>
        <p:sp>
          <p:nvSpPr>
            <p:cNvPr id="729" name="Google Shape;729;p17"/>
            <p:cNvSpPr/>
            <p:nvPr/>
          </p:nvSpPr>
          <p:spPr>
            <a:xfrm>
              <a:off x="7880725" y="3819825"/>
              <a:ext cx="1263275" cy="632075"/>
            </a:xfrm>
            <a:custGeom>
              <a:rect b="b" l="l" r="r" t="t"/>
              <a:pathLst>
                <a:path extrusionOk="0" h="25283" w="50531">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7"/>
            <p:cNvSpPr/>
            <p:nvPr/>
          </p:nvSpPr>
          <p:spPr>
            <a:xfrm>
              <a:off x="8808650" y="3957150"/>
              <a:ext cx="216950" cy="370125"/>
            </a:xfrm>
            <a:custGeom>
              <a:rect b="b" l="l" r="r" t="t"/>
              <a:pathLst>
                <a:path extrusionOk="0" h="14805" w="8678">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7"/>
            <p:cNvSpPr/>
            <p:nvPr/>
          </p:nvSpPr>
          <p:spPr>
            <a:xfrm>
              <a:off x="8430575" y="4009300"/>
              <a:ext cx="228050" cy="277950"/>
            </a:xfrm>
            <a:custGeom>
              <a:rect b="b" l="l" r="r" t="t"/>
              <a:pathLst>
                <a:path extrusionOk="0" h="11118" w="9122">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7"/>
            <p:cNvSpPr/>
            <p:nvPr/>
          </p:nvSpPr>
          <p:spPr>
            <a:xfrm>
              <a:off x="7196900" y="4002700"/>
              <a:ext cx="1556350" cy="380075"/>
            </a:xfrm>
            <a:custGeom>
              <a:rect b="b" l="l" r="r" t="t"/>
              <a:pathLst>
                <a:path extrusionOk="0" h="15203" w="62254">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7"/>
            <p:cNvSpPr/>
            <p:nvPr/>
          </p:nvSpPr>
          <p:spPr>
            <a:xfrm>
              <a:off x="8145450" y="4097525"/>
              <a:ext cx="146375" cy="187550"/>
            </a:xfrm>
            <a:custGeom>
              <a:rect b="b" l="l" r="r" t="t"/>
              <a:pathLst>
                <a:path extrusionOk="0" h="7502" w="5855">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7"/>
            <p:cNvSpPr/>
            <p:nvPr/>
          </p:nvSpPr>
          <p:spPr>
            <a:xfrm>
              <a:off x="7784500" y="4111900"/>
              <a:ext cx="260475" cy="182350"/>
            </a:xfrm>
            <a:custGeom>
              <a:rect b="b" l="l" r="r" t="t"/>
              <a:pathLst>
                <a:path extrusionOk="0" h="7294" w="10419">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5" name="Google Shape;735;p17"/>
          <p:cNvGrpSpPr/>
          <p:nvPr/>
        </p:nvGrpSpPr>
        <p:grpSpPr>
          <a:xfrm flipH="1">
            <a:off x="-54725" y="4599549"/>
            <a:ext cx="9280415" cy="543860"/>
            <a:chOff x="-54725" y="4599549"/>
            <a:chExt cx="9280415" cy="543860"/>
          </a:xfrm>
        </p:grpSpPr>
        <p:sp>
          <p:nvSpPr>
            <p:cNvPr id="736" name="Google Shape;736;p17"/>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7"/>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accent1"/>
              </a:solidFill>
              <a:prstDash val="solid"/>
              <a:round/>
              <a:headEnd len="med" w="med" type="none"/>
              <a:tailEnd len="med" w="med" type="none"/>
            </a:ln>
          </p:spPr>
        </p:sp>
        <p:sp>
          <p:nvSpPr>
            <p:cNvPr id="738" name="Google Shape;738;p17"/>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accent1"/>
              </a:solidFill>
              <a:prstDash val="solid"/>
              <a:round/>
              <a:headEnd len="med" w="med" type="none"/>
              <a:tailEnd len="med" w="med" type="none"/>
            </a:ln>
          </p:spPr>
        </p:sp>
        <p:sp>
          <p:nvSpPr>
            <p:cNvPr id="739" name="Google Shape;739;p17"/>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accent1"/>
              </a:solidFill>
              <a:prstDash val="solid"/>
              <a:round/>
              <a:headEnd len="med" w="med" type="none"/>
              <a:tailEnd len="med" w="med" type="none"/>
            </a:ln>
          </p:spPr>
        </p:sp>
        <p:sp>
          <p:nvSpPr>
            <p:cNvPr id="740" name="Google Shape;740;p17"/>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accent1"/>
              </a:solidFill>
              <a:prstDash val="solid"/>
              <a:round/>
              <a:headEnd len="med" w="med" type="none"/>
              <a:tailEnd len="med" w="med" type="none"/>
            </a:ln>
          </p:spPr>
        </p:sp>
        <p:sp>
          <p:nvSpPr>
            <p:cNvPr id="741" name="Google Shape;741;p17"/>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accent1"/>
              </a:solidFill>
              <a:prstDash val="solid"/>
              <a:round/>
              <a:headEnd len="med" w="med" type="none"/>
              <a:tailEnd len="med" w="med" type="none"/>
            </a:ln>
          </p:spPr>
        </p:sp>
        <p:sp>
          <p:nvSpPr>
            <p:cNvPr id="742" name="Google Shape;742;p17"/>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accent1"/>
              </a:solidFill>
              <a:prstDash val="solid"/>
              <a:round/>
              <a:headEnd len="med" w="med" type="none"/>
              <a:tailEnd len="med" w="med" type="none"/>
            </a:ln>
          </p:spPr>
        </p:sp>
        <p:sp>
          <p:nvSpPr>
            <p:cNvPr id="743" name="Google Shape;743;p17"/>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accent1"/>
              </a:solidFill>
              <a:prstDash val="solid"/>
              <a:round/>
              <a:headEnd len="med" w="med" type="none"/>
              <a:tailEnd len="med" w="med" type="none"/>
            </a:ln>
          </p:spPr>
        </p:sp>
        <p:sp>
          <p:nvSpPr>
            <p:cNvPr id="744" name="Google Shape;744;p17"/>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accent1"/>
              </a:solidFill>
              <a:prstDash val="solid"/>
              <a:round/>
              <a:headEnd len="med" w="med" type="none"/>
              <a:tailEnd len="med" w="med" type="none"/>
            </a:ln>
          </p:spPr>
        </p:sp>
        <p:sp>
          <p:nvSpPr>
            <p:cNvPr id="745" name="Google Shape;745;p17"/>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accent1"/>
              </a:solidFill>
              <a:prstDash val="solid"/>
              <a:round/>
              <a:headEnd len="med" w="med" type="none"/>
              <a:tailEnd len="med" w="med" type="none"/>
            </a:ln>
          </p:spPr>
        </p:sp>
        <p:sp>
          <p:nvSpPr>
            <p:cNvPr id="746" name="Google Shape;746;p17"/>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accent1"/>
              </a:solidFill>
              <a:prstDash val="solid"/>
              <a:round/>
              <a:headEnd len="med" w="med" type="none"/>
              <a:tailEnd len="med" w="med" type="none"/>
            </a:ln>
          </p:spPr>
        </p:sp>
      </p:grpSp>
      <p:grpSp>
        <p:nvGrpSpPr>
          <p:cNvPr id="747" name="Google Shape;747;p17"/>
          <p:cNvGrpSpPr/>
          <p:nvPr/>
        </p:nvGrpSpPr>
        <p:grpSpPr>
          <a:xfrm>
            <a:off x="8505817" y="3438422"/>
            <a:ext cx="347646" cy="354973"/>
            <a:chOff x="7348550" y="1658600"/>
            <a:chExt cx="1664175" cy="1699250"/>
          </a:xfrm>
        </p:grpSpPr>
        <p:sp>
          <p:nvSpPr>
            <p:cNvPr id="748" name="Google Shape;748;p17"/>
            <p:cNvSpPr/>
            <p:nvPr/>
          </p:nvSpPr>
          <p:spPr>
            <a:xfrm>
              <a:off x="8057825" y="2298825"/>
              <a:ext cx="609050" cy="520425"/>
            </a:xfrm>
            <a:custGeom>
              <a:rect b="b" l="l" r="r" t="t"/>
              <a:pathLst>
                <a:path extrusionOk="0" h="20817" w="24362">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7"/>
            <p:cNvSpPr/>
            <p:nvPr/>
          </p:nvSpPr>
          <p:spPr>
            <a:xfrm>
              <a:off x="8171225" y="2496975"/>
              <a:ext cx="663575" cy="381800"/>
            </a:xfrm>
            <a:custGeom>
              <a:rect b="b" l="l" r="r" t="t"/>
              <a:pathLst>
                <a:path extrusionOk="0" h="15272" w="26543">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7"/>
            <p:cNvSpPr/>
            <p:nvPr/>
          </p:nvSpPr>
          <p:spPr>
            <a:xfrm>
              <a:off x="8218850" y="2871850"/>
              <a:ext cx="395375" cy="373475"/>
            </a:xfrm>
            <a:custGeom>
              <a:rect b="b" l="l" r="r" t="t"/>
              <a:pathLst>
                <a:path extrusionOk="0" h="14939" w="15815">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7"/>
            <p:cNvSpPr/>
            <p:nvPr/>
          </p:nvSpPr>
          <p:spPr>
            <a:xfrm>
              <a:off x="8609200" y="3027250"/>
              <a:ext cx="295150" cy="330600"/>
            </a:xfrm>
            <a:custGeom>
              <a:rect b="b" l="l" r="r" t="t"/>
              <a:pathLst>
                <a:path extrusionOk="0" h="13224" w="11806">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7"/>
            <p:cNvSpPr/>
            <p:nvPr/>
          </p:nvSpPr>
          <p:spPr>
            <a:xfrm>
              <a:off x="8418725" y="2969600"/>
              <a:ext cx="342125" cy="361550"/>
            </a:xfrm>
            <a:custGeom>
              <a:rect b="b" l="l" r="r" t="t"/>
              <a:pathLst>
                <a:path extrusionOk="0" h="14462" w="13685">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7"/>
            <p:cNvSpPr/>
            <p:nvPr/>
          </p:nvSpPr>
          <p:spPr>
            <a:xfrm>
              <a:off x="7770850" y="2393750"/>
              <a:ext cx="539500" cy="556450"/>
            </a:xfrm>
            <a:custGeom>
              <a:rect b="b" l="l" r="r" t="t"/>
              <a:pathLst>
                <a:path extrusionOk="0" h="22258" w="2158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7"/>
            <p:cNvSpPr/>
            <p:nvPr/>
          </p:nvSpPr>
          <p:spPr>
            <a:xfrm>
              <a:off x="8037775" y="2750300"/>
              <a:ext cx="415425" cy="365325"/>
            </a:xfrm>
            <a:custGeom>
              <a:rect b="b" l="l" r="r" t="t"/>
              <a:pathLst>
                <a:path extrusionOk="0" h="14613" w="16617">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7"/>
            <p:cNvSpPr/>
            <p:nvPr/>
          </p:nvSpPr>
          <p:spPr>
            <a:xfrm>
              <a:off x="7694400" y="2229250"/>
              <a:ext cx="542025" cy="550525"/>
            </a:xfrm>
            <a:custGeom>
              <a:rect b="b" l="l" r="r" t="t"/>
              <a:pathLst>
                <a:path extrusionOk="0" h="22021" w="21681">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7"/>
            <p:cNvSpPr/>
            <p:nvPr/>
          </p:nvSpPr>
          <p:spPr>
            <a:xfrm>
              <a:off x="7416550" y="1887700"/>
              <a:ext cx="471600" cy="585750"/>
            </a:xfrm>
            <a:custGeom>
              <a:rect b="b" l="l" r="r" t="t"/>
              <a:pathLst>
                <a:path extrusionOk="0" h="23430" w="18864">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7"/>
            <p:cNvSpPr/>
            <p:nvPr/>
          </p:nvSpPr>
          <p:spPr>
            <a:xfrm>
              <a:off x="7348550" y="1849900"/>
              <a:ext cx="139750" cy="112850"/>
            </a:xfrm>
            <a:custGeom>
              <a:rect b="b" l="l" r="r" t="t"/>
              <a:pathLst>
                <a:path extrusionOk="0" h="4514" w="559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7"/>
            <p:cNvSpPr/>
            <p:nvPr/>
          </p:nvSpPr>
          <p:spPr>
            <a:xfrm>
              <a:off x="7639900" y="1658600"/>
              <a:ext cx="151025" cy="129350"/>
            </a:xfrm>
            <a:custGeom>
              <a:rect b="b" l="l" r="r" t="t"/>
              <a:pathLst>
                <a:path extrusionOk="0" h="5174" w="6041">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7"/>
            <p:cNvSpPr/>
            <p:nvPr/>
          </p:nvSpPr>
          <p:spPr>
            <a:xfrm>
              <a:off x="7715425" y="1735150"/>
              <a:ext cx="276925" cy="713025"/>
            </a:xfrm>
            <a:custGeom>
              <a:rect b="b" l="l" r="r" t="t"/>
              <a:pathLst>
                <a:path extrusionOk="0" h="28521" w="11077">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7"/>
            <p:cNvSpPr/>
            <p:nvPr/>
          </p:nvSpPr>
          <p:spPr>
            <a:xfrm>
              <a:off x="8836650" y="3187650"/>
              <a:ext cx="176075" cy="96525"/>
            </a:xfrm>
            <a:custGeom>
              <a:rect b="b" l="l" r="r" t="t"/>
              <a:pathLst>
                <a:path extrusionOk="0" h="3861" w="7043">
                  <a:moveTo>
                    <a:pt x="1278" y="0"/>
                  </a:moveTo>
                  <a:lnTo>
                    <a:pt x="0" y="3008"/>
                  </a:lnTo>
                  <a:lnTo>
                    <a:pt x="7043" y="3860"/>
                  </a:lnTo>
                  <a:lnTo>
                    <a:pt x="127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1" name="Google Shape;761;p17"/>
          <p:cNvGrpSpPr/>
          <p:nvPr/>
        </p:nvGrpSpPr>
        <p:grpSpPr>
          <a:xfrm>
            <a:off x="3743203" y="4323966"/>
            <a:ext cx="567249" cy="656809"/>
            <a:chOff x="3784600" y="3727725"/>
            <a:chExt cx="295150" cy="341750"/>
          </a:xfrm>
        </p:grpSpPr>
        <p:sp>
          <p:nvSpPr>
            <p:cNvPr id="762" name="Google Shape;762;p17"/>
            <p:cNvSpPr/>
            <p:nvPr/>
          </p:nvSpPr>
          <p:spPr>
            <a:xfrm>
              <a:off x="3784600" y="3808100"/>
              <a:ext cx="291400" cy="261375"/>
            </a:xfrm>
            <a:custGeom>
              <a:rect b="b" l="l" r="r" t="t"/>
              <a:pathLst>
                <a:path extrusionOk="0" h="10455" w="11656">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7"/>
            <p:cNvSpPr/>
            <p:nvPr/>
          </p:nvSpPr>
          <p:spPr>
            <a:xfrm>
              <a:off x="3825975" y="3775925"/>
              <a:ext cx="253775" cy="172750"/>
            </a:xfrm>
            <a:custGeom>
              <a:rect b="b" l="l" r="r" t="t"/>
              <a:pathLst>
                <a:path extrusionOk="0" h="6910" w="10151">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7"/>
            <p:cNvSpPr/>
            <p:nvPr/>
          </p:nvSpPr>
          <p:spPr>
            <a:xfrm>
              <a:off x="3972650" y="3727725"/>
              <a:ext cx="53225" cy="108775"/>
            </a:xfrm>
            <a:custGeom>
              <a:rect b="b" l="l" r="r" t="t"/>
              <a:pathLst>
                <a:path extrusionOk="0" h="4351" w="2129">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7"/>
            <p:cNvSpPr/>
            <p:nvPr/>
          </p:nvSpPr>
          <p:spPr>
            <a:xfrm>
              <a:off x="3908025" y="4013550"/>
              <a:ext cx="60950" cy="25975"/>
            </a:xfrm>
            <a:custGeom>
              <a:rect b="b" l="l" r="r" t="t"/>
              <a:pathLst>
                <a:path extrusionOk="0" h="1039" w="2438">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7"/>
            <p:cNvSpPr/>
            <p:nvPr/>
          </p:nvSpPr>
          <p:spPr>
            <a:xfrm>
              <a:off x="3980950" y="3988850"/>
              <a:ext cx="23900" cy="19800"/>
            </a:xfrm>
            <a:custGeom>
              <a:rect b="b" l="l" r="r" t="t"/>
              <a:pathLst>
                <a:path extrusionOk="0" h="792" w="956">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7" name="Google Shape;767;p17"/>
          <p:cNvGrpSpPr/>
          <p:nvPr/>
        </p:nvGrpSpPr>
        <p:grpSpPr>
          <a:xfrm>
            <a:off x="4659486" y="4448876"/>
            <a:ext cx="579261" cy="580990"/>
            <a:chOff x="4190625" y="3142200"/>
            <a:chExt cx="301400" cy="302300"/>
          </a:xfrm>
        </p:grpSpPr>
        <p:sp>
          <p:nvSpPr>
            <p:cNvPr id="768" name="Google Shape;768;p17"/>
            <p:cNvSpPr/>
            <p:nvPr/>
          </p:nvSpPr>
          <p:spPr>
            <a:xfrm>
              <a:off x="4215700" y="3202625"/>
              <a:ext cx="276325" cy="241875"/>
            </a:xfrm>
            <a:custGeom>
              <a:rect b="b" l="l" r="r" t="t"/>
              <a:pathLst>
                <a:path extrusionOk="0" h="9675" w="11053">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7"/>
            <p:cNvSpPr/>
            <p:nvPr/>
          </p:nvSpPr>
          <p:spPr>
            <a:xfrm>
              <a:off x="4190625" y="3179100"/>
              <a:ext cx="265700" cy="145525"/>
            </a:xfrm>
            <a:custGeom>
              <a:rect b="b" l="l" r="r" t="t"/>
              <a:pathLst>
                <a:path extrusionOk="0" h="5821" w="10628">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7"/>
            <p:cNvSpPr/>
            <p:nvPr/>
          </p:nvSpPr>
          <p:spPr>
            <a:xfrm>
              <a:off x="4250775" y="3142200"/>
              <a:ext cx="71175" cy="83500"/>
            </a:xfrm>
            <a:custGeom>
              <a:rect b="b" l="l" r="r" t="t"/>
              <a:pathLst>
                <a:path extrusionOk="0" h="3340" w="2847">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7"/>
            <p:cNvSpPr/>
            <p:nvPr/>
          </p:nvSpPr>
          <p:spPr>
            <a:xfrm>
              <a:off x="4395575" y="3348800"/>
              <a:ext cx="45075" cy="48225"/>
            </a:xfrm>
            <a:custGeom>
              <a:rect b="b" l="l" r="r" t="t"/>
              <a:pathLst>
                <a:path extrusionOk="0" h="1929" w="1803">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7"/>
            <p:cNvSpPr/>
            <p:nvPr/>
          </p:nvSpPr>
          <p:spPr>
            <a:xfrm>
              <a:off x="4428225" y="3308225"/>
              <a:ext cx="14300" cy="22950"/>
            </a:xfrm>
            <a:custGeom>
              <a:rect b="b" l="l" r="r" t="t"/>
              <a:pathLst>
                <a:path extrusionOk="0" h="918" w="572">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3" name="Google Shape;773;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CUSTOM_31">
    <p:spTree>
      <p:nvGrpSpPr>
        <p:cNvPr id="774" name="Shape 774"/>
        <p:cNvGrpSpPr/>
        <p:nvPr/>
      </p:nvGrpSpPr>
      <p:grpSpPr>
        <a:xfrm>
          <a:off x="0" y="0"/>
          <a:ext cx="0" cy="0"/>
          <a:chOff x="0" y="0"/>
          <a:chExt cx="0" cy="0"/>
        </a:xfrm>
      </p:grpSpPr>
      <p:grpSp>
        <p:nvGrpSpPr>
          <p:cNvPr id="775" name="Google Shape;775;p18"/>
          <p:cNvGrpSpPr/>
          <p:nvPr/>
        </p:nvGrpSpPr>
        <p:grpSpPr>
          <a:xfrm>
            <a:off x="-305903" y="2455944"/>
            <a:ext cx="9642753" cy="3360806"/>
            <a:chOff x="-305903" y="1927369"/>
            <a:chExt cx="9642753" cy="3360806"/>
          </a:xfrm>
        </p:grpSpPr>
        <p:sp>
          <p:nvSpPr>
            <p:cNvPr id="776" name="Google Shape;776;p18"/>
            <p:cNvSpPr/>
            <p:nvPr/>
          </p:nvSpPr>
          <p:spPr>
            <a:xfrm>
              <a:off x="-305903" y="1927369"/>
              <a:ext cx="9642753" cy="3360806"/>
            </a:xfrm>
            <a:custGeom>
              <a:rect b="b" l="l" r="r" t="t"/>
              <a:pathLst>
                <a:path extrusionOk="0" h="82086" w="316779">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7" name="Google Shape;777;p18"/>
            <p:cNvGrpSpPr/>
            <p:nvPr/>
          </p:nvGrpSpPr>
          <p:grpSpPr>
            <a:xfrm>
              <a:off x="-17804" y="2774103"/>
              <a:ext cx="9071569" cy="2113058"/>
              <a:chOff x="220100" y="2421150"/>
              <a:chExt cx="8653600" cy="2015700"/>
            </a:xfrm>
          </p:grpSpPr>
          <p:sp>
            <p:nvSpPr>
              <p:cNvPr id="778" name="Google Shape;778;p18"/>
              <p:cNvSpPr/>
              <p:nvPr/>
            </p:nvSpPr>
            <p:spPr>
              <a:xfrm>
                <a:off x="892000" y="2421150"/>
                <a:ext cx="289625" cy="254850"/>
              </a:xfrm>
              <a:custGeom>
                <a:rect b="b" l="l" r="r" t="t"/>
                <a:pathLst>
                  <a:path extrusionOk="0" h="10194" w="11585">
                    <a:moveTo>
                      <a:pt x="0" y="0"/>
                    </a:moveTo>
                    <a:cubicBezTo>
                      <a:pt x="5044" y="1008"/>
                      <a:pt x="6983" y="7896"/>
                      <a:pt x="11585" y="10194"/>
                    </a:cubicBezTo>
                  </a:path>
                </a:pathLst>
              </a:custGeom>
              <a:noFill/>
              <a:ln cap="flat" cmpd="sng" w="9525">
                <a:solidFill>
                  <a:schemeClr val="lt1"/>
                </a:solidFill>
                <a:prstDash val="solid"/>
                <a:round/>
                <a:headEnd len="med" w="med" type="none"/>
                <a:tailEnd len="med" w="med" type="none"/>
              </a:ln>
            </p:spPr>
          </p:sp>
          <p:sp>
            <p:nvSpPr>
              <p:cNvPr id="779" name="Google Shape;779;p18"/>
              <p:cNvSpPr/>
              <p:nvPr/>
            </p:nvSpPr>
            <p:spPr>
              <a:xfrm>
                <a:off x="590800" y="2477739"/>
                <a:ext cx="1390150" cy="904900"/>
              </a:xfrm>
              <a:custGeom>
                <a:rect b="b" l="l" r="r" t="t"/>
                <a:pathLst>
                  <a:path extrusionOk="0" h="36196" w="55606">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cap="flat" cmpd="sng" w="9525">
                <a:solidFill>
                  <a:schemeClr val="lt1"/>
                </a:solidFill>
                <a:prstDash val="solid"/>
                <a:round/>
                <a:headEnd len="med" w="med" type="none"/>
                <a:tailEnd len="med" w="med" type="none"/>
              </a:ln>
            </p:spPr>
          </p:sp>
          <p:sp>
            <p:nvSpPr>
              <p:cNvPr id="780" name="Google Shape;780;p18"/>
              <p:cNvSpPr/>
              <p:nvPr/>
            </p:nvSpPr>
            <p:spPr>
              <a:xfrm>
                <a:off x="301200" y="2872950"/>
                <a:ext cx="2027275" cy="1077350"/>
              </a:xfrm>
              <a:custGeom>
                <a:rect b="b" l="l" r="r" t="t"/>
                <a:pathLst>
                  <a:path extrusionOk="0" h="43094" w="81091">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cap="flat" cmpd="sng" w="9525">
                <a:solidFill>
                  <a:schemeClr val="lt1"/>
                </a:solidFill>
                <a:prstDash val="solid"/>
                <a:round/>
                <a:headEnd len="med" w="med" type="none"/>
                <a:tailEnd len="med" w="med" type="none"/>
              </a:ln>
            </p:spPr>
          </p:sp>
          <p:sp>
            <p:nvSpPr>
              <p:cNvPr id="781" name="Google Shape;781;p18"/>
              <p:cNvSpPr/>
              <p:nvPr/>
            </p:nvSpPr>
            <p:spPr>
              <a:xfrm>
                <a:off x="220100" y="3255225"/>
                <a:ext cx="1413300" cy="810925"/>
              </a:xfrm>
              <a:custGeom>
                <a:rect b="b" l="l" r="r" t="t"/>
                <a:pathLst>
                  <a:path extrusionOk="0" h="32437" w="56532">
                    <a:moveTo>
                      <a:pt x="0" y="0"/>
                    </a:moveTo>
                    <a:cubicBezTo>
                      <a:pt x="10485" y="3932"/>
                      <a:pt x="20860" y="8346"/>
                      <a:pt x="30583" y="13902"/>
                    </a:cubicBezTo>
                    <a:cubicBezTo>
                      <a:pt x="39812" y="19176"/>
                      <a:pt x="47029" y="27675"/>
                      <a:pt x="56532" y="32437"/>
                    </a:cubicBezTo>
                  </a:path>
                </a:pathLst>
              </a:custGeom>
              <a:noFill/>
              <a:ln cap="flat" cmpd="sng" w="9525">
                <a:solidFill>
                  <a:schemeClr val="lt1"/>
                </a:solidFill>
                <a:prstDash val="solid"/>
                <a:round/>
                <a:headEnd len="med" w="med" type="none"/>
                <a:tailEnd len="med" w="med" type="none"/>
              </a:ln>
            </p:spPr>
          </p:sp>
          <p:sp>
            <p:nvSpPr>
              <p:cNvPr id="782" name="Google Shape;782;p18"/>
              <p:cNvSpPr/>
              <p:nvPr/>
            </p:nvSpPr>
            <p:spPr>
              <a:xfrm>
                <a:off x="417050" y="3927125"/>
                <a:ext cx="857250" cy="428625"/>
              </a:xfrm>
              <a:custGeom>
                <a:rect b="b" l="l" r="r" t="t"/>
                <a:pathLst>
                  <a:path extrusionOk="0" h="17145" w="3429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cap="flat" cmpd="sng" w="9525">
                <a:solidFill>
                  <a:schemeClr val="lt1"/>
                </a:solidFill>
                <a:prstDash val="solid"/>
                <a:round/>
                <a:headEnd len="med" w="med" type="none"/>
                <a:tailEnd len="med" w="med" type="none"/>
              </a:ln>
            </p:spPr>
          </p:sp>
          <p:sp>
            <p:nvSpPr>
              <p:cNvPr id="783" name="Google Shape;783;p18"/>
              <p:cNvSpPr/>
              <p:nvPr/>
            </p:nvSpPr>
            <p:spPr>
              <a:xfrm>
                <a:off x="2710775" y="3452175"/>
                <a:ext cx="1911425" cy="556050"/>
              </a:xfrm>
              <a:custGeom>
                <a:rect b="b" l="l" r="r" t="t"/>
                <a:pathLst>
                  <a:path extrusionOk="0" h="22242" w="76457">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cap="flat" cmpd="sng" w="9525">
                <a:solidFill>
                  <a:schemeClr val="lt1"/>
                </a:solidFill>
                <a:prstDash val="solid"/>
                <a:round/>
                <a:headEnd len="med" w="med" type="none"/>
                <a:tailEnd len="med" w="med" type="none"/>
              </a:ln>
            </p:spPr>
          </p:sp>
          <p:sp>
            <p:nvSpPr>
              <p:cNvPr id="784" name="Google Shape;784;p18"/>
              <p:cNvSpPr/>
              <p:nvPr/>
            </p:nvSpPr>
            <p:spPr>
              <a:xfrm>
                <a:off x="2629675" y="4089325"/>
                <a:ext cx="1042600" cy="266425"/>
              </a:xfrm>
              <a:custGeom>
                <a:rect b="b" l="l" r="r" t="t"/>
                <a:pathLst>
                  <a:path extrusionOk="0" h="10657" w="41704">
                    <a:moveTo>
                      <a:pt x="0" y="0"/>
                    </a:moveTo>
                    <a:cubicBezTo>
                      <a:pt x="9796" y="3917"/>
                      <a:pt x="19729" y="7898"/>
                      <a:pt x="30119" y="9731"/>
                    </a:cubicBezTo>
                    <a:cubicBezTo>
                      <a:pt x="33934" y="10404"/>
                      <a:pt x="38238" y="8926"/>
                      <a:pt x="41704" y="10657"/>
                    </a:cubicBezTo>
                  </a:path>
                </a:pathLst>
              </a:custGeom>
              <a:noFill/>
              <a:ln cap="flat" cmpd="sng" w="9525">
                <a:solidFill>
                  <a:schemeClr val="lt1"/>
                </a:solidFill>
                <a:prstDash val="solid"/>
                <a:round/>
                <a:headEnd len="med" w="med" type="none"/>
                <a:tailEnd len="med" w="med" type="none"/>
              </a:ln>
            </p:spPr>
          </p:sp>
          <p:sp>
            <p:nvSpPr>
              <p:cNvPr id="785" name="Google Shape;785;p18"/>
              <p:cNvSpPr/>
              <p:nvPr/>
            </p:nvSpPr>
            <p:spPr>
              <a:xfrm>
                <a:off x="5966000" y="2872950"/>
                <a:ext cx="2907700" cy="1448050"/>
              </a:xfrm>
              <a:custGeom>
                <a:rect b="b" l="l" r="r" t="t"/>
                <a:pathLst>
                  <a:path extrusionOk="0" h="57922" w="116308">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cap="flat" cmpd="sng" w="9525">
                <a:solidFill>
                  <a:schemeClr val="lt1"/>
                </a:solidFill>
                <a:prstDash val="solid"/>
                <a:round/>
                <a:headEnd len="med" w="med" type="none"/>
                <a:tailEnd len="med" w="med" type="none"/>
              </a:ln>
            </p:spPr>
          </p:sp>
          <p:sp>
            <p:nvSpPr>
              <p:cNvPr id="786" name="Google Shape;786;p18"/>
              <p:cNvSpPr/>
              <p:nvPr/>
            </p:nvSpPr>
            <p:spPr>
              <a:xfrm>
                <a:off x="7726825" y="2803450"/>
                <a:ext cx="834100" cy="637125"/>
              </a:xfrm>
              <a:custGeom>
                <a:rect b="b" l="l" r="r" t="t"/>
                <a:pathLst>
                  <a:path extrusionOk="0" h="25485" w="33364">
                    <a:moveTo>
                      <a:pt x="0" y="25485"/>
                    </a:moveTo>
                    <a:cubicBezTo>
                      <a:pt x="8960" y="14735"/>
                      <a:pt x="23463" y="9890"/>
                      <a:pt x="33364" y="0"/>
                    </a:cubicBezTo>
                  </a:path>
                </a:pathLst>
              </a:custGeom>
              <a:noFill/>
              <a:ln cap="flat" cmpd="sng" w="9525">
                <a:solidFill>
                  <a:schemeClr val="lt1"/>
                </a:solidFill>
                <a:prstDash val="solid"/>
                <a:round/>
                <a:headEnd len="med" w="med" type="none"/>
                <a:tailEnd len="med" w="med" type="none"/>
              </a:ln>
            </p:spPr>
          </p:sp>
          <p:sp>
            <p:nvSpPr>
              <p:cNvPr id="787" name="Google Shape;787;p18"/>
              <p:cNvSpPr/>
              <p:nvPr/>
            </p:nvSpPr>
            <p:spPr>
              <a:xfrm>
                <a:off x="7495150" y="3880800"/>
                <a:ext cx="1378550" cy="556050"/>
              </a:xfrm>
              <a:custGeom>
                <a:rect b="b" l="l" r="r" t="t"/>
                <a:pathLst>
                  <a:path extrusionOk="0" h="22242" w="55142">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cap="flat" cmpd="sng" w="9525">
                <a:solidFill>
                  <a:schemeClr val="lt1"/>
                </a:solidFill>
                <a:prstDash val="solid"/>
                <a:round/>
                <a:headEnd len="med" w="med" type="none"/>
                <a:tailEnd len="med" w="med" type="none"/>
              </a:ln>
            </p:spPr>
          </p:sp>
        </p:grpSp>
      </p:grpSp>
      <p:sp>
        <p:nvSpPr>
          <p:cNvPr id="788" name="Google Shape;788;p18"/>
          <p:cNvSpPr txBox="1"/>
          <p:nvPr>
            <p:ph type="title"/>
          </p:nvPr>
        </p:nvSpPr>
        <p:spPr>
          <a:xfrm>
            <a:off x="3024950" y="828600"/>
            <a:ext cx="4866900" cy="8325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7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89" name="Google Shape;789;p18"/>
          <p:cNvSpPr txBox="1"/>
          <p:nvPr>
            <p:ph hasCustomPrompt="1" idx="2" type="title"/>
          </p:nvPr>
        </p:nvSpPr>
        <p:spPr>
          <a:xfrm>
            <a:off x="1252150" y="1030350"/>
            <a:ext cx="1505100" cy="1236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96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790" name="Google Shape;790;p18"/>
          <p:cNvSpPr txBox="1"/>
          <p:nvPr>
            <p:ph idx="1" type="subTitle"/>
          </p:nvPr>
        </p:nvSpPr>
        <p:spPr>
          <a:xfrm>
            <a:off x="3024950" y="1692900"/>
            <a:ext cx="4866900" cy="775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791" name="Google Shape;791;p18"/>
          <p:cNvGrpSpPr/>
          <p:nvPr/>
        </p:nvGrpSpPr>
        <p:grpSpPr>
          <a:xfrm>
            <a:off x="177571" y="1757561"/>
            <a:ext cx="1071062" cy="3385950"/>
            <a:chOff x="5882109" y="1834461"/>
            <a:chExt cx="1071062" cy="3385950"/>
          </a:xfrm>
        </p:grpSpPr>
        <p:sp>
          <p:nvSpPr>
            <p:cNvPr id="792" name="Google Shape;792;p18"/>
            <p:cNvSpPr/>
            <p:nvPr/>
          </p:nvSpPr>
          <p:spPr>
            <a:xfrm>
              <a:off x="6221092" y="2952762"/>
              <a:ext cx="252602" cy="547636"/>
            </a:xfrm>
            <a:custGeom>
              <a:rect b="b" l="l" r="r" t="t"/>
              <a:pathLst>
                <a:path extrusionOk="0" h="14816" w="6834">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8"/>
            <p:cNvSpPr/>
            <p:nvPr/>
          </p:nvSpPr>
          <p:spPr>
            <a:xfrm>
              <a:off x="6229002" y="3017594"/>
              <a:ext cx="116765" cy="43579"/>
            </a:xfrm>
            <a:custGeom>
              <a:rect b="b" l="l" r="r" t="t"/>
              <a:pathLst>
                <a:path extrusionOk="0" fill="none" h="1179" w="3159">
                  <a:moveTo>
                    <a:pt x="0" y="1179"/>
                  </a:moveTo>
                  <a:cubicBezTo>
                    <a:pt x="1089" y="947"/>
                    <a:pt x="3159" y="1"/>
                    <a:pt x="3159" y="1"/>
                  </a:cubicBezTo>
                </a:path>
              </a:pathLst>
            </a:custGeom>
            <a:noFill/>
            <a:ln cap="rnd" cmpd="sng" w="952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8"/>
            <p:cNvSpPr/>
            <p:nvPr/>
          </p:nvSpPr>
          <p:spPr>
            <a:xfrm>
              <a:off x="6234287" y="3072335"/>
              <a:ext cx="151694" cy="64019"/>
            </a:xfrm>
            <a:custGeom>
              <a:rect b="b" l="l" r="r" t="t"/>
              <a:pathLst>
                <a:path extrusionOk="0" fill="none" h="1732" w="4104">
                  <a:moveTo>
                    <a:pt x="0" y="1732"/>
                  </a:moveTo>
                  <a:cubicBezTo>
                    <a:pt x="0" y="1732"/>
                    <a:pt x="571" y="1517"/>
                    <a:pt x="910" y="1375"/>
                  </a:cubicBezTo>
                  <a:cubicBezTo>
                    <a:pt x="1963" y="911"/>
                    <a:pt x="3033" y="465"/>
                    <a:pt x="4104" y="1"/>
                  </a:cubicBezTo>
                </a:path>
              </a:pathLst>
            </a:custGeom>
            <a:noFill/>
            <a:ln cap="rnd" cmpd="sng" w="952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8"/>
            <p:cNvSpPr/>
            <p:nvPr/>
          </p:nvSpPr>
          <p:spPr>
            <a:xfrm>
              <a:off x="6253397" y="3131697"/>
              <a:ext cx="170841" cy="78508"/>
            </a:xfrm>
            <a:custGeom>
              <a:rect b="b" l="l" r="r" t="t"/>
              <a:pathLst>
                <a:path extrusionOk="0" fill="none" h="2124" w="4622">
                  <a:moveTo>
                    <a:pt x="1" y="2124"/>
                  </a:moveTo>
                  <a:lnTo>
                    <a:pt x="4622" y="1"/>
                  </a:lnTo>
                </a:path>
              </a:pathLst>
            </a:custGeom>
            <a:noFill/>
            <a:ln cap="rnd" cmpd="sng" w="952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8"/>
            <p:cNvSpPr/>
            <p:nvPr/>
          </p:nvSpPr>
          <p:spPr>
            <a:xfrm>
              <a:off x="6275833" y="3202259"/>
              <a:ext cx="180081" cy="72594"/>
            </a:xfrm>
            <a:custGeom>
              <a:rect b="b" l="l" r="r" t="t"/>
              <a:pathLst>
                <a:path extrusionOk="0" fill="none" h="1964" w="4872">
                  <a:moveTo>
                    <a:pt x="0" y="1964"/>
                  </a:moveTo>
                  <a:cubicBezTo>
                    <a:pt x="1553" y="1464"/>
                    <a:pt x="3408" y="715"/>
                    <a:pt x="4871" y="1"/>
                  </a:cubicBezTo>
                </a:path>
              </a:pathLst>
            </a:custGeom>
            <a:noFill/>
            <a:ln cap="rnd" cmpd="sng" w="952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8"/>
            <p:cNvSpPr/>
            <p:nvPr/>
          </p:nvSpPr>
          <p:spPr>
            <a:xfrm>
              <a:off x="6325289" y="3278106"/>
              <a:ext cx="126670" cy="49493"/>
            </a:xfrm>
            <a:custGeom>
              <a:rect b="b" l="l" r="r" t="t"/>
              <a:pathLst>
                <a:path extrusionOk="0" fill="none" h="1339" w="3427">
                  <a:moveTo>
                    <a:pt x="0" y="1339"/>
                  </a:moveTo>
                  <a:cubicBezTo>
                    <a:pt x="1053" y="875"/>
                    <a:pt x="3426" y="1"/>
                    <a:pt x="3426" y="1"/>
                  </a:cubicBezTo>
                </a:path>
              </a:pathLst>
            </a:custGeom>
            <a:noFill/>
            <a:ln cap="rnd" cmpd="sng" w="952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8"/>
            <p:cNvSpPr/>
            <p:nvPr/>
          </p:nvSpPr>
          <p:spPr>
            <a:xfrm>
              <a:off x="6383986" y="3342753"/>
              <a:ext cx="76549" cy="31012"/>
            </a:xfrm>
            <a:custGeom>
              <a:rect b="b" l="l" r="r" t="t"/>
              <a:pathLst>
                <a:path extrusionOk="0" fill="none" h="839" w="2071">
                  <a:moveTo>
                    <a:pt x="0" y="839"/>
                  </a:moveTo>
                  <a:lnTo>
                    <a:pt x="2070" y="0"/>
                  </a:lnTo>
                </a:path>
              </a:pathLst>
            </a:custGeom>
            <a:noFill/>
            <a:ln cap="rnd" cmpd="sng" w="952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8"/>
            <p:cNvSpPr/>
            <p:nvPr/>
          </p:nvSpPr>
          <p:spPr>
            <a:xfrm>
              <a:off x="6287033" y="2974089"/>
              <a:ext cx="168882" cy="418157"/>
            </a:xfrm>
            <a:custGeom>
              <a:rect b="b" l="l" r="r" t="t"/>
              <a:pathLst>
                <a:path extrusionOk="0" fill="none" h="11313" w="4569">
                  <a:moveTo>
                    <a:pt x="1" y="0"/>
                  </a:moveTo>
                  <a:lnTo>
                    <a:pt x="4568" y="11313"/>
                  </a:lnTo>
                </a:path>
              </a:pathLst>
            </a:custGeom>
            <a:noFill/>
            <a:ln cap="rnd" cmpd="sng" w="952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8"/>
            <p:cNvSpPr/>
            <p:nvPr/>
          </p:nvSpPr>
          <p:spPr>
            <a:xfrm>
              <a:off x="6238242" y="3011015"/>
              <a:ext cx="153690" cy="381231"/>
            </a:xfrm>
            <a:custGeom>
              <a:rect b="b" l="l" r="r" t="t"/>
              <a:pathLst>
                <a:path extrusionOk="0" fill="none" h="10314" w="4158">
                  <a:moveTo>
                    <a:pt x="0" y="1"/>
                  </a:moveTo>
                  <a:lnTo>
                    <a:pt x="4158" y="10314"/>
                  </a:lnTo>
                </a:path>
              </a:pathLst>
            </a:custGeom>
            <a:noFill/>
            <a:ln cap="rnd" cmpd="sng" w="952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8"/>
            <p:cNvSpPr/>
            <p:nvPr/>
          </p:nvSpPr>
          <p:spPr>
            <a:xfrm>
              <a:off x="6489513" y="3203257"/>
              <a:ext cx="267793" cy="401339"/>
            </a:xfrm>
            <a:custGeom>
              <a:rect b="b" l="l" r="r" t="t"/>
              <a:pathLst>
                <a:path extrusionOk="0" h="10858" w="7245">
                  <a:moveTo>
                    <a:pt x="5564" y="0"/>
                  </a:moveTo>
                  <a:cubicBezTo>
                    <a:pt x="5310" y="0"/>
                    <a:pt x="5064" y="113"/>
                    <a:pt x="4889" y="313"/>
                  </a:cubicBezTo>
                  <a:cubicBezTo>
                    <a:pt x="3694" y="1794"/>
                    <a:pt x="304" y="6290"/>
                    <a:pt x="0" y="10537"/>
                  </a:cubicBezTo>
                  <a:cubicBezTo>
                    <a:pt x="107" y="10697"/>
                    <a:pt x="214" y="10840"/>
                    <a:pt x="428" y="10858"/>
                  </a:cubicBezTo>
                  <a:cubicBezTo>
                    <a:pt x="464" y="10858"/>
                    <a:pt x="518" y="10858"/>
                    <a:pt x="571" y="10822"/>
                  </a:cubicBezTo>
                  <a:cubicBezTo>
                    <a:pt x="625" y="10787"/>
                    <a:pt x="643" y="10715"/>
                    <a:pt x="678" y="10662"/>
                  </a:cubicBezTo>
                  <a:cubicBezTo>
                    <a:pt x="785" y="10305"/>
                    <a:pt x="892" y="9966"/>
                    <a:pt x="1017" y="9627"/>
                  </a:cubicBezTo>
                  <a:cubicBezTo>
                    <a:pt x="1089" y="9395"/>
                    <a:pt x="1178" y="9163"/>
                    <a:pt x="1303" y="8967"/>
                  </a:cubicBezTo>
                  <a:cubicBezTo>
                    <a:pt x="1553" y="8574"/>
                    <a:pt x="1999" y="8342"/>
                    <a:pt x="2409" y="8164"/>
                  </a:cubicBezTo>
                  <a:cubicBezTo>
                    <a:pt x="3372" y="7771"/>
                    <a:pt x="4336" y="7503"/>
                    <a:pt x="5371" y="7432"/>
                  </a:cubicBezTo>
                  <a:cubicBezTo>
                    <a:pt x="5888" y="6219"/>
                    <a:pt x="6763" y="2864"/>
                    <a:pt x="7137" y="1366"/>
                  </a:cubicBezTo>
                  <a:cubicBezTo>
                    <a:pt x="7244" y="937"/>
                    <a:pt x="7012" y="491"/>
                    <a:pt x="6602" y="331"/>
                  </a:cubicBezTo>
                  <a:lnTo>
                    <a:pt x="5888" y="63"/>
                  </a:lnTo>
                  <a:cubicBezTo>
                    <a:pt x="5782" y="20"/>
                    <a:pt x="5672" y="0"/>
                    <a:pt x="556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8"/>
            <p:cNvSpPr/>
            <p:nvPr/>
          </p:nvSpPr>
          <p:spPr>
            <a:xfrm>
              <a:off x="6547545" y="3214160"/>
              <a:ext cx="148404" cy="263838"/>
            </a:xfrm>
            <a:custGeom>
              <a:rect b="b" l="l" r="r" t="t"/>
              <a:pathLst>
                <a:path extrusionOk="0" fill="none" h="7138" w="4015">
                  <a:moveTo>
                    <a:pt x="4015" y="0"/>
                  </a:moveTo>
                  <a:lnTo>
                    <a:pt x="0" y="7137"/>
                  </a:lnTo>
                </a:path>
              </a:pathLst>
            </a:custGeom>
            <a:noFill/>
            <a:ln cap="rnd" cmpd="sng" w="952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8"/>
            <p:cNvSpPr/>
            <p:nvPr/>
          </p:nvSpPr>
          <p:spPr>
            <a:xfrm>
              <a:off x="6628012" y="3227319"/>
              <a:ext cx="107524" cy="228909"/>
            </a:xfrm>
            <a:custGeom>
              <a:rect b="b" l="l" r="r" t="t"/>
              <a:pathLst>
                <a:path extrusionOk="0" fill="none" h="6193" w="2909">
                  <a:moveTo>
                    <a:pt x="2909" y="1"/>
                  </a:moveTo>
                  <a:lnTo>
                    <a:pt x="0" y="6192"/>
                  </a:lnTo>
                </a:path>
              </a:pathLst>
            </a:custGeom>
            <a:noFill/>
            <a:ln cap="rnd" cmpd="sng" w="952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8"/>
            <p:cNvSpPr/>
            <p:nvPr/>
          </p:nvSpPr>
          <p:spPr>
            <a:xfrm>
              <a:off x="6659652" y="3240515"/>
              <a:ext cx="83129" cy="33008"/>
            </a:xfrm>
            <a:custGeom>
              <a:rect b="b" l="l" r="r" t="t"/>
              <a:pathLst>
                <a:path extrusionOk="0" fill="none" h="893" w="2249">
                  <a:moveTo>
                    <a:pt x="1" y="1"/>
                  </a:moveTo>
                  <a:cubicBezTo>
                    <a:pt x="875" y="358"/>
                    <a:pt x="1357" y="536"/>
                    <a:pt x="2249" y="893"/>
                  </a:cubicBezTo>
                </a:path>
              </a:pathLst>
            </a:custGeom>
            <a:noFill/>
            <a:ln cap="rnd" cmpd="sng" w="952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8"/>
            <p:cNvSpPr/>
            <p:nvPr/>
          </p:nvSpPr>
          <p:spPr>
            <a:xfrm>
              <a:off x="6628012" y="3281395"/>
              <a:ext cx="97618" cy="38958"/>
            </a:xfrm>
            <a:custGeom>
              <a:rect b="b" l="l" r="r" t="t"/>
              <a:pathLst>
                <a:path extrusionOk="0" fill="none" h="1054" w="2641">
                  <a:moveTo>
                    <a:pt x="0" y="1"/>
                  </a:moveTo>
                  <a:cubicBezTo>
                    <a:pt x="874" y="358"/>
                    <a:pt x="1749" y="697"/>
                    <a:pt x="2641" y="1054"/>
                  </a:cubicBezTo>
                </a:path>
              </a:pathLst>
            </a:custGeom>
            <a:noFill/>
            <a:ln cap="rnd" cmpd="sng" w="952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8"/>
            <p:cNvSpPr/>
            <p:nvPr/>
          </p:nvSpPr>
          <p:spPr>
            <a:xfrm>
              <a:off x="6596335" y="3326268"/>
              <a:ext cx="119426" cy="47497"/>
            </a:xfrm>
            <a:custGeom>
              <a:rect b="b" l="l" r="r" t="t"/>
              <a:pathLst>
                <a:path extrusionOk="0" fill="none" h="1285" w="3231">
                  <a:moveTo>
                    <a:pt x="1" y="0"/>
                  </a:moveTo>
                  <a:cubicBezTo>
                    <a:pt x="1036" y="429"/>
                    <a:pt x="3230" y="1285"/>
                    <a:pt x="3230" y="1285"/>
                  </a:cubicBezTo>
                </a:path>
              </a:pathLst>
            </a:custGeom>
            <a:noFill/>
            <a:ln cap="rnd" cmpd="sng" w="952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8"/>
            <p:cNvSpPr/>
            <p:nvPr/>
          </p:nvSpPr>
          <p:spPr>
            <a:xfrm>
              <a:off x="6571940" y="3366483"/>
              <a:ext cx="129295" cy="52819"/>
            </a:xfrm>
            <a:custGeom>
              <a:rect b="b" l="l" r="r" t="t"/>
              <a:pathLst>
                <a:path extrusionOk="0" fill="none" h="1429" w="3498">
                  <a:moveTo>
                    <a:pt x="1" y="1"/>
                  </a:moveTo>
                  <a:cubicBezTo>
                    <a:pt x="1053" y="429"/>
                    <a:pt x="3498" y="1428"/>
                    <a:pt x="3498" y="1428"/>
                  </a:cubicBezTo>
                </a:path>
              </a:pathLst>
            </a:custGeom>
            <a:noFill/>
            <a:ln cap="rnd" cmpd="sng" w="952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8"/>
            <p:cNvSpPr/>
            <p:nvPr/>
          </p:nvSpPr>
          <p:spPr>
            <a:xfrm>
              <a:off x="6552830" y="3412649"/>
              <a:ext cx="133915" cy="50158"/>
            </a:xfrm>
            <a:custGeom>
              <a:rect b="b" l="l" r="r" t="t"/>
              <a:pathLst>
                <a:path extrusionOk="0" fill="none" h="1357" w="3623">
                  <a:moveTo>
                    <a:pt x="0" y="1"/>
                  </a:moveTo>
                  <a:cubicBezTo>
                    <a:pt x="1035" y="447"/>
                    <a:pt x="3622" y="1357"/>
                    <a:pt x="3622" y="1357"/>
                  </a:cubicBezTo>
                </a:path>
              </a:pathLst>
            </a:custGeom>
            <a:noFill/>
            <a:ln cap="rnd" cmpd="sng" w="952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9" name="Google Shape;809;p18"/>
            <p:cNvGrpSpPr/>
            <p:nvPr/>
          </p:nvGrpSpPr>
          <p:grpSpPr>
            <a:xfrm>
              <a:off x="6499382" y="3469054"/>
              <a:ext cx="365411" cy="558947"/>
              <a:chOff x="5965982" y="3469054"/>
              <a:chExt cx="365411" cy="558947"/>
            </a:xfrm>
          </p:grpSpPr>
          <p:sp>
            <p:nvSpPr>
              <p:cNvPr id="810" name="Google Shape;810;p18"/>
              <p:cNvSpPr/>
              <p:nvPr/>
            </p:nvSpPr>
            <p:spPr>
              <a:xfrm>
                <a:off x="5965982" y="3496406"/>
                <a:ext cx="139866" cy="531595"/>
              </a:xfrm>
              <a:custGeom>
                <a:rect b="b" l="l" r="r" t="t"/>
                <a:pathLst>
                  <a:path extrusionOk="0" h="14382" w="3784">
                    <a:moveTo>
                      <a:pt x="947" y="1"/>
                    </a:moveTo>
                    <a:cubicBezTo>
                      <a:pt x="465" y="1375"/>
                      <a:pt x="197" y="2713"/>
                      <a:pt x="1" y="4158"/>
                    </a:cubicBezTo>
                    <a:lnTo>
                      <a:pt x="358" y="14382"/>
                    </a:lnTo>
                    <a:cubicBezTo>
                      <a:pt x="1143" y="11152"/>
                      <a:pt x="2356" y="7744"/>
                      <a:pt x="3784" y="4747"/>
                    </a:cubicBezTo>
                    <a:lnTo>
                      <a:pt x="94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8"/>
              <p:cNvSpPr/>
              <p:nvPr/>
            </p:nvSpPr>
            <p:spPr>
              <a:xfrm>
                <a:off x="6000949" y="3469054"/>
                <a:ext cx="330445" cy="543127"/>
              </a:xfrm>
              <a:custGeom>
                <a:rect b="b" l="l" r="r" t="t"/>
                <a:pathLst>
                  <a:path extrusionOk="0" h="14694" w="8940">
                    <a:moveTo>
                      <a:pt x="3525" y="0"/>
                    </a:moveTo>
                    <a:cubicBezTo>
                      <a:pt x="2500" y="0"/>
                      <a:pt x="1409" y="541"/>
                      <a:pt x="411" y="741"/>
                    </a:cubicBezTo>
                    <a:lnTo>
                      <a:pt x="1" y="776"/>
                    </a:lnTo>
                    <a:cubicBezTo>
                      <a:pt x="322" y="1205"/>
                      <a:pt x="714" y="1883"/>
                      <a:pt x="964" y="2347"/>
                    </a:cubicBezTo>
                    <a:cubicBezTo>
                      <a:pt x="2177" y="4595"/>
                      <a:pt x="3516" y="6771"/>
                      <a:pt x="4943" y="8877"/>
                    </a:cubicBezTo>
                    <a:cubicBezTo>
                      <a:pt x="6085" y="10554"/>
                      <a:pt x="7530" y="12677"/>
                      <a:pt x="7387" y="14694"/>
                    </a:cubicBezTo>
                    <a:cubicBezTo>
                      <a:pt x="8155" y="13534"/>
                      <a:pt x="8940" y="12285"/>
                      <a:pt x="8922" y="10875"/>
                    </a:cubicBezTo>
                    <a:cubicBezTo>
                      <a:pt x="8904" y="9805"/>
                      <a:pt x="8387" y="8788"/>
                      <a:pt x="8137" y="7735"/>
                    </a:cubicBezTo>
                    <a:cubicBezTo>
                      <a:pt x="7619" y="5558"/>
                      <a:pt x="8155" y="2935"/>
                      <a:pt x="6638" y="1276"/>
                    </a:cubicBezTo>
                    <a:cubicBezTo>
                      <a:pt x="5906" y="473"/>
                      <a:pt x="4818" y="81"/>
                      <a:pt x="3747" y="9"/>
                    </a:cubicBezTo>
                    <a:cubicBezTo>
                      <a:pt x="3674" y="3"/>
                      <a:pt x="3600" y="0"/>
                      <a:pt x="35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8"/>
              <p:cNvSpPr/>
              <p:nvPr/>
            </p:nvSpPr>
            <p:spPr>
              <a:xfrm>
                <a:off x="6103187" y="3481917"/>
                <a:ext cx="181375" cy="530264"/>
              </a:xfrm>
              <a:custGeom>
                <a:rect b="b" l="l" r="r" t="t"/>
                <a:pathLst>
                  <a:path extrusionOk="0" fill="none" h="14346" w="4907">
                    <a:moveTo>
                      <a:pt x="0" y="0"/>
                    </a:moveTo>
                    <a:cubicBezTo>
                      <a:pt x="910" y="1017"/>
                      <a:pt x="1660" y="2177"/>
                      <a:pt x="2230" y="3408"/>
                    </a:cubicBezTo>
                    <a:cubicBezTo>
                      <a:pt x="2659" y="4389"/>
                      <a:pt x="2998" y="5424"/>
                      <a:pt x="3319" y="6459"/>
                    </a:cubicBezTo>
                    <a:cubicBezTo>
                      <a:pt x="3694" y="7672"/>
                      <a:pt x="4068" y="8904"/>
                      <a:pt x="4461" y="10117"/>
                    </a:cubicBezTo>
                    <a:cubicBezTo>
                      <a:pt x="4853" y="11384"/>
                      <a:pt x="4907" y="13061"/>
                      <a:pt x="4621" y="14346"/>
                    </a:cubicBezTo>
                  </a:path>
                </a:pathLst>
              </a:custGeom>
              <a:noFill/>
              <a:ln cap="rnd"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3" name="Google Shape;813;p18"/>
            <p:cNvGrpSpPr/>
            <p:nvPr/>
          </p:nvGrpSpPr>
          <p:grpSpPr>
            <a:xfrm>
              <a:off x="5882109" y="3202259"/>
              <a:ext cx="594911" cy="449168"/>
              <a:chOff x="5348709" y="3202259"/>
              <a:chExt cx="594911" cy="449168"/>
            </a:xfrm>
          </p:grpSpPr>
          <p:sp>
            <p:nvSpPr>
              <p:cNvPr id="814" name="Google Shape;814;p18"/>
              <p:cNvSpPr/>
              <p:nvPr/>
            </p:nvSpPr>
            <p:spPr>
              <a:xfrm>
                <a:off x="5576878" y="3226025"/>
                <a:ext cx="366742" cy="287568"/>
              </a:xfrm>
              <a:custGeom>
                <a:rect b="b" l="l" r="r" t="t"/>
                <a:pathLst>
                  <a:path extrusionOk="0" h="7780" w="9922">
                    <a:moveTo>
                      <a:pt x="2035" y="0"/>
                    </a:moveTo>
                    <a:lnTo>
                      <a:pt x="1" y="1892"/>
                    </a:lnTo>
                    <a:cubicBezTo>
                      <a:pt x="750" y="2141"/>
                      <a:pt x="1446" y="2534"/>
                      <a:pt x="2053" y="3051"/>
                    </a:cubicBezTo>
                    <a:cubicBezTo>
                      <a:pt x="2820" y="3729"/>
                      <a:pt x="3409" y="4586"/>
                      <a:pt x="4122" y="5317"/>
                    </a:cubicBezTo>
                    <a:cubicBezTo>
                      <a:pt x="5050" y="6281"/>
                      <a:pt x="6228" y="7012"/>
                      <a:pt x="7512" y="7441"/>
                    </a:cubicBezTo>
                    <a:cubicBezTo>
                      <a:pt x="8190" y="7673"/>
                      <a:pt x="9332" y="7387"/>
                      <a:pt x="9921" y="7780"/>
                    </a:cubicBezTo>
                    <a:cubicBezTo>
                      <a:pt x="8351" y="4657"/>
                      <a:pt x="5032" y="1802"/>
                      <a:pt x="20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8"/>
              <p:cNvSpPr/>
              <p:nvPr/>
            </p:nvSpPr>
            <p:spPr>
              <a:xfrm>
                <a:off x="5348709" y="3202259"/>
                <a:ext cx="303388" cy="413573"/>
              </a:xfrm>
              <a:custGeom>
                <a:rect b="b" l="l" r="r" t="t"/>
                <a:pathLst>
                  <a:path extrusionOk="0" h="11189" w="8208">
                    <a:moveTo>
                      <a:pt x="4621" y="1"/>
                    </a:moveTo>
                    <a:cubicBezTo>
                      <a:pt x="2694" y="1821"/>
                      <a:pt x="179" y="3391"/>
                      <a:pt x="72" y="6050"/>
                    </a:cubicBezTo>
                    <a:cubicBezTo>
                      <a:pt x="0" y="7745"/>
                      <a:pt x="428" y="9511"/>
                      <a:pt x="678" y="11188"/>
                    </a:cubicBezTo>
                    <a:cubicBezTo>
                      <a:pt x="1178" y="9386"/>
                      <a:pt x="2159" y="7780"/>
                      <a:pt x="3123" y="6192"/>
                    </a:cubicBezTo>
                    <a:cubicBezTo>
                      <a:pt x="3676" y="5282"/>
                      <a:pt x="4247" y="4372"/>
                      <a:pt x="4978" y="3605"/>
                    </a:cubicBezTo>
                    <a:cubicBezTo>
                      <a:pt x="5371" y="3230"/>
                      <a:pt x="5781" y="2891"/>
                      <a:pt x="6192" y="2552"/>
                    </a:cubicBezTo>
                    <a:cubicBezTo>
                      <a:pt x="6905" y="1946"/>
                      <a:pt x="7565" y="1303"/>
                      <a:pt x="8208" y="643"/>
                    </a:cubicBezTo>
                    <a:cubicBezTo>
                      <a:pt x="7012" y="429"/>
                      <a:pt x="5835" y="1"/>
                      <a:pt x="46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8"/>
              <p:cNvSpPr/>
              <p:nvPr/>
            </p:nvSpPr>
            <p:spPr>
              <a:xfrm>
                <a:off x="5371773" y="3204254"/>
                <a:ext cx="196567" cy="447172"/>
              </a:xfrm>
              <a:custGeom>
                <a:rect b="b" l="l" r="r" t="t"/>
                <a:pathLst>
                  <a:path extrusionOk="0" fill="none" h="12098" w="5318">
                    <a:moveTo>
                      <a:pt x="54" y="11348"/>
                    </a:moveTo>
                    <a:cubicBezTo>
                      <a:pt x="1" y="12098"/>
                      <a:pt x="250" y="9314"/>
                      <a:pt x="429" y="7869"/>
                    </a:cubicBezTo>
                    <a:cubicBezTo>
                      <a:pt x="536" y="6977"/>
                      <a:pt x="661" y="6067"/>
                      <a:pt x="946" y="5210"/>
                    </a:cubicBezTo>
                    <a:cubicBezTo>
                      <a:pt x="1267" y="4176"/>
                      <a:pt x="1785" y="3212"/>
                      <a:pt x="2499" y="2391"/>
                    </a:cubicBezTo>
                    <a:cubicBezTo>
                      <a:pt x="3302" y="1463"/>
                      <a:pt x="4319" y="714"/>
                      <a:pt x="5318" y="0"/>
                    </a:cubicBezTo>
                  </a:path>
                </a:pathLst>
              </a:custGeom>
              <a:noFill/>
              <a:ln cap="rnd"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7" name="Google Shape;817;p18"/>
            <p:cNvGrpSpPr/>
            <p:nvPr/>
          </p:nvGrpSpPr>
          <p:grpSpPr>
            <a:xfrm>
              <a:off x="6048957" y="3706797"/>
              <a:ext cx="454417" cy="363415"/>
              <a:chOff x="5515557" y="3706797"/>
              <a:chExt cx="454417" cy="363415"/>
            </a:xfrm>
          </p:grpSpPr>
          <p:sp>
            <p:nvSpPr>
              <p:cNvPr id="818" name="Google Shape;818;p18"/>
              <p:cNvSpPr/>
              <p:nvPr/>
            </p:nvSpPr>
            <p:spPr>
              <a:xfrm>
                <a:off x="5515557" y="3706797"/>
                <a:ext cx="286903" cy="296809"/>
              </a:xfrm>
              <a:custGeom>
                <a:rect b="b" l="l" r="r" t="t"/>
                <a:pathLst>
                  <a:path extrusionOk="0" h="8030" w="7762">
                    <a:moveTo>
                      <a:pt x="2837" y="0"/>
                    </a:moveTo>
                    <a:cubicBezTo>
                      <a:pt x="1963" y="696"/>
                      <a:pt x="1231" y="1571"/>
                      <a:pt x="678" y="2534"/>
                    </a:cubicBezTo>
                    <a:cubicBezTo>
                      <a:pt x="446" y="2980"/>
                      <a:pt x="232" y="3462"/>
                      <a:pt x="125" y="3962"/>
                    </a:cubicBezTo>
                    <a:cubicBezTo>
                      <a:pt x="0" y="4604"/>
                      <a:pt x="54" y="5282"/>
                      <a:pt x="197" y="5924"/>
                    </a:cubicBezTo>
                    <a:cubicBezTo>
                      <a:pt x="357" y="6674"/>
                      <a:pt x="1017" y="7726"/>
                      <a:pt x="1339" y="8030"/>
                    </a:cubicBezTo>
                    <a:cubicBezTo>
                      <a:pt x="1838" y="6531"/>
                      <a:pt x="2766" y="5175"/>
                      <a:pt x="3961" y="4140"/>
                    </a:cubicBezTo>
                    <a:cubicBezTo>
                      <a:pt x="4425" y="3747"/>
                      <a:pt x="4925" y="3391"/>
                      <a:pt x="5389" y="2980"/>
                    </a:cubicBezTo>
                    <a:cubicBezTo>
                      <a:pt x="6156" y="2302"/>
                      <a:pt x="6834" y="536"/>
                      <a:pt x="7762" y="322"/>
                    </a:cubicBezTo>
                    <a:cubicBezTo>
                      <a:pt x="6156" y="268"/>
                      <a:pt x="4443" y="54"/>
                      <a:pt x="283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8"/>
              <p:cNvSpPr/>
              <p:nvPr/>
            </p:nvSpPr>
            <p:spPr>
              <a:xfrm>
                <a:off x="5659970" y="3718662"/>
                <a:ext cx="310004" cy="351550"/>
              </a:xfrm>
              <a:custGeom>
                <a:rect b="b" l="l" r="r" t="t"/>
                <a:pathLst>
                  <a:path extrusionOk="0" h="9511" w="8387">
                    <a:moveTo>
                      <a:pt x="3855" y="1"/>
                    </a:moveTo>
                    <a:cubicBezTo>
                      <a:pt x="3427" y="108"/>
                      <a:pt x="3105" y="286"/>
                      <a:pt x="2749" y="857"/>
                    </a:cubicBezTo>
                    <a:cubicBezTo>
                      <a:pt x="1964" y="2070"/>
                      <a:pt x="964" y="3230"/>
                      <a:pt x="1" y="3837"/>
                    </a:cubicBezTo>
                    <a:cubicBezTo>
                      <a:pt x="192" y="3798"/>
                      <a:pt x="401" y="3769"/>
                      <a:pt x="636" y="3769"/>
                    </a:cubicBezTo>
                    <a:cubicBezTo>
                      <a:pt x="1257" y="3769"/>
                      <a:pt x="2054" y="3968"/>
                      <a:pt x="3141" y="4693"/>
                    </a:cubicBezTo>
                    <a:cubicBezTo>
                      <a:pt x="3944" y="5229"/>
                      <a:pt x="4462" y="6085"/>
                      <a:pt x="5086" y="6817"/>
                    </a:cubicBezTo>
                    <a:cubicBezTo>
                      <a:pt x="6085" y="7976"/>
                      <a:pt x="7102" y="8672"/>
                      <a:pt x="8387" y="9511"/>
                    </a:cubicBezTo>
                    <a:cubicBezTo>
                      <a:pt x="6852" y="7851"/>
                      <a:pt x="6406" y="5514"/>
                      <a:pt x="5728" y="3373"/>
                    </a:cubicBezTo>
                    <a:cubicBezTo>
                      <a:pt x="5550" y="2820"/>
                      <a:pt x="5372" y="2267"/>
                      <a:pt x="5086" y="1767"/>
                    </a:cubicBezTo>
                    <a:cubicBezTo>
                      <a:pt x="4765" y="1178"/>
                      <a:pt x="4390" y="429"/>
                      <a:pt x="38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8"/>
              <p:cNvSpPr/>
              <p:nvPr/>
            </p:nvSpPr>
            <p:spPr>
              <a:xfrm>
                <a:off x="5551152" y="3710086"/>
                <a:ext cx="147111" cy="292189"/>
              </a:xfrm>
              <a:custGeom>
                <a:rect b="b" l="l" r="r" t="t"/>
                <a:pathLst>
                  <a:path extrusionOk="0" fill="none" h="7905" w="3980">
                    <a:moveTo>
                      <a:pt x="376" y="7905"/>
                    </a:moveTo>
                    <a:cubicBezTo>
                      <a:pt x="1" y="6228"/>
                      <a:pt x="411" y="4390"/>
                      <a:pt x="1482" y="3034"/>
                    </a:cubicBezTo>
                    <a:cubicBezTo>
                      <a:pt x="1821" y="2588"/>
                      <a:pt x="2213" y="2213"/>
                      <a:pt x="2588" y="1803"/>
                    </a:cubicBezTo>
                    <a:cubicBezTo>
                      <a:pt x="3088" y="1250"/>
                      <a:pt x="3569" y="643"/>
                      <a:pt x="3980" y="1"/>
                    </a:cubicBezTo>
                  </a:path>
                </a:pathLst>
              </a:custGeom>
              <a:noFill/>
              <a:ln cap="rnd"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1" name="Google Shape;821;p18"/>
            <p:cNvGrpSpPr/>
            <p:nvPr/>
          </p:nvGrpSpPr>
          <p:grpSpPr>
            <a:xfrm>
              <a:off x="6486852" y="4148683"/>
              <a:ext cx="466319" cy="428691"/>
              <a:chOff x="5953452" y="4148683"/>
              <a:chExt cx="466319" cy="428691"/>
            </a:xfrm>
          </p:grpSpPr>
          <p:sp>
            <p:nvSpPr>
              <p:cNvPr id="822" name="Google Shape;822;p18"/>
              <p:cNvSpPr/>
              <p:nvPr/>
            </p:nvSpPr>
            <p:spPr>
              <a:xfrm>
                <a:off x="5953452" y="4157222"/>
                <a:ext cx="325196" cy="420153"/>
              </a:xfrm>
              <a:custGeom>
                <a:rect b="b" l="l" r="r" t="t"/>
                <a:pathLst>
                  <a:path extrusionOk="0" h="11367" w="8798">
                    <a:moveTo>
                      <a:pt x="4729" y="1"/>
                    </a:moveTo>
                    <a:cubicBezTo>
                      <a:pt x="3355" y="947"/>
                      <a:pt x="2535" y="2321"/>
                      <a:pt x="1821" y="3819"/>
                    </a:cubicBezTo>
                    <a:cubicBezTo>
                      <a:pt x="1089" y="5318"/>
                      <a:pt x="643" y="6924"/>
                      <a:pt x="215" y="8530"/>
                    </a:cubicBezTo>
                    <a:cubicBezTo>
                      <a:pt x="1" y="9404"/>
                      <a:pt x="590" y="10475"/>
                      <a:pt x="590" y="11367"/>
                    </a:cubicBezTo>
                    <a:cubicBezTo>
                      <a:pt x="1286" y="9921"/>
                      <a:pt x="2106" y="8387"/>
                      <a:pt x="2891" y="6977"/>
                    </a:cubicBezTo>
                    <a:cubicBezTo>
                      <a:pt x="3891" y="5175"/>
                      <a:pt x="7281" y="1571"/>
                      <a:pt x="8797" y="197"/>
                    </a:cubicBezTo>
                    <a:lnTo>
                      <a:pt x="8797" y="197"/>
                    </a:lnTo>
                    <a:lnTo>
                      <a:pt x="6567" y="358"/>
                    </a:lnTo>
                    <a:lnTo>
                      <a:pt x="472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8"/>
              <p:cNvSpPr/>
              <p:nvPr/>
            </p:nvSpPr>
            <p:spPr>
              <a:xfrm>
                <a:off x="6128248" y="4148683"/>
                <a:ext cx="291523" cy="323828"/>
              </a:xfrm>
              <a:custGeom>
                <a:rect b="b" l="l" r="r" t="t"/>
                <a:pathLst>
                  <a:path extrusionOk="0" h="8761" w="7887">
                    <a:moveTo>
                      <a:pt x="4104" y="0"/>
                    </a:moveTo>
                    <a:cubicBezTo>
                      <a:pt x="3039" y="131"/>
                      <a:pt x="2100" y="311"/>
                      <a:pt x="1102" y="311"/>
                    </a:cubicBezTo>
                    <a:cubicBezTo>
                      <a:pt x="745" y="311"/>
                      <a:pt x="381" y="288"/>
                      <a:pt x="0" y="232"/>
                    </a:cubicBezTo>
                    <a:lnTo>
                      <a:pt x="0" y="232"/>
                    </a:lnTo>
                    <a:cubicBezTo>
                      <a:pt x="1178" y="1517"/>
                      <a:pt x="1999" y="3087"/>
                      <a:pt x="3033" y="4479"/>
                    </a:cubicBezTo>
                    <a:cubicBezTo>
                      <a:pt x="4086" y="5888"/>
                      <a:pt x="6548" y="8172"/>
                      <a:pt x="7797" y="8761"/>
                    </a:cubicBezTo>
                    <a:cubicBezTo>
                      <a:pt x="7887" y="6120"/>
                      <a:pt x="6067" y="1766"/>
                      <a:pt x="41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8"/>
              <p:cNvSpPr/>
              <p:nvPr/>
            </p:nvSpPr>
            <p:spPr>
              <a:xfrm>
                <a:off x="6212670" y="4157222"/>
                <a:ext cx="203811" cy="315290"/>
              </a:xfrm>
              <a:custGeom>
                <a:rect b="b" l="l" r="r" t="t"/>
                <a:pathLst>
                  <a:path extrusionOk="0" fill="none" h="8530" w="5514">
                    <a:moveTo>
                      <a:pt x="0" y="1"/>
                    </a:moveTo>
                    <a:cubicBezTo>
                      <a:pt x="2177" y="2820"/>
                      <a:pt x="4568" y="5086"/>
                      <a:pt x="5513" y="8530"/>
                    </a:cubicBezTo>
                  </a:path>
                </a:pathLst>
              </a:custGeom>
              <a:noFill/>
              <a:ln cap="rnd"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5" name="Google Shape;825;p18"/>
            <p:cNvGrpSpPr/>
            <p:nvPr/>
          </p:nvGrpSpPr>
          <p:grpSpPr>
            <a:xfrm>
              <a:off x="6159106" y="1834461"/>
              <a:ext cx="545419" cy="3385950"/>
              <a:chOff x="5625706" y="1834461"/>
              <a:chExt cx="545419" cy="3385950"/>
            </a:xfrm>
          </p:grpSpPr>
          <p:sp>
            <p:nvSpPr>
              <p:cNvPr id="826" name="Google Shape;826;p18"/>
              <p:cNvSpPr/>
              <p:nvPr/>
            </p:nvSpPr>
            <p:spPr>
              <a:xfrm>
                <a:off x="5625706" y="1914263"/>
                <a:ext cx="297474" cy="1106029"/>
              </a:xfrm>
              <a:custGeom>
                <a:rect b="b" l="l" r="r" t="t"/>
                <a:pathLst>
                  <a:path extrusionOk="0" h="29923" w="8048">
                    <a:moveTo>
                      <a:pt x="0" y="0"/>
                    </a:moveTo>
                    <a:lnTo>
                      <a:pt x="946" y="6995"/>
                    </a:lnTo>
                    <a:cubicBezTo>
                      <a:pt x="1374" y="10135"/>
                      <a:pt x="1802" y="13257"/>
                      <a:pt x="2373" y="16380"/>
                    </a:cubicBezTo>
                    <a:cubicBezTo>
                      <a:pt x="2730" y="18325"/>
                      <a:pt x="3158" y="20269"/>
                      <a:pt x="3640" y="22196"/>
                    </a:cubicBezTo>
                    <a:cubicBezTo>
                      <a:pt x="4407" y="25230"/>
                      <a:pt x="5567" y="27995"/>
                      <a:pt x="8047" y="29922"/>
                    </a:cubicBezTo>
                    <a:cubicBezTo>
                      <a:pt x="6994" y="25836"/>
                      <a:pt x="7084" y="22339"/>
                      <a:pt x="6798" y="18146"/>
                    </a:cubicBezTo>
                    <a:cubicBezTo>
                      <a:pt x="6691" y="16433"/>
                      <a:pt x="6709" y="14720"/>
                      <a:pt x="6459" y="13043"/>
                    </a:cubicBezTo>
                    <a:cubicBezTo>
                      <a:pt x="5728" y="8083"/>
                      <a:pt x="2819" y="4140"/>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7" name="Google Shape;827;p18"/>
              <p:cNvGrpSpPr/>
              <p:nvPr/>
            </p:nvGrpSpPr>
            <p:grpSpPr>
              <a:xfrm>
                <a:off x="5897417" y="1834461"/>
                <a:ext cx="273707" cy="3385950"/>
                <a:chOff x="5897417" y="1834461"/>
                <a:chExt cx="273707" cy="3385950"/>
              </a:xfrm>
            </p:grpSpPr>
            <p:sp>
              <p:nvSpPr>
                <p:cNvPr id="828" name="Google Shape;828;p18"/>
                <p:cNvSpPr/>
                <p:nvPr/>
              </p:nvSpPr>
              <p:spPr>
                <a:xfrm>
                  <a:off x="5897417" y="1834461"/>
                  <a:ext cx="273707" cy="1241866"/>
                </a:xfrm>
                <a:custGeom>
                  <a:rect b="b" l="l" r="r" t="t"/>
                  <a:pathLst>
                    <a:path extrusionOk="0" h="33598" w="7405">
                      <a:moveTo>
                        <a:pt x="2944" y="0"/>
                      </a:moveTo>
                      <a:cubicBezTo>
                        <a:pt x="2177" y="6834"/>
                        <a:pt x="1428" y="13668"/>
                        <a:pt x="678" y="20501"/>
                      </a:cubicBezTo>
                      <a:cubicBezTo>
                        <a:pt x="464" y="22339"/>
                        <a:pt x="268" y="24177"/>
                        <a:pt x="268" y="26033"/>
                      </a:cubicBezTo>
                      <a:cubicBezTo>
                        <a:pt x="268" y="28584"/>
                        <a:pt x="0" y="31528"/>
                        <a:pt x="1410" y="33598"/>
                      </a:cubicBezTo>
                      <a:cubicBezTo>
                        <a:pt x="4497" y="29958"/>
                        <a:pt x="4318" y="25123"/>
                        <a:pt x="5282" y="20448"/>
                      </a:cubicBezTo>
                      <a:cubicBezTo>
                        <a:pt x="5960" y="17076"/>
                        <a:pt x="7405" y="13775"/>
                        <a:pt x="7244" y="10331"/>
                      </a:cubicBezTo>
                      <a:cubicBezTo>
                        <a:pt x="7084" y="6584"/>
                        <a:pt x="4889" y="3194"/>
                        <a:pt x="29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8"/>
                <p:cNvSpPr/>
                <p:nvPr/>
              </p:nvSpPr>
              <p:spPr>
                <a:xfrm>
                  <a:off x="5936967" y="3011015"/>
                  <a:ext cx="38958" cy="2209396"/>
                </a:xfrm>
                <a:custGeom>
                  <a:rect b="b" l="l" r="r" t="t"/>
                  <a:pathLst>
                    <a:path extrusionOk="0" fill="none" h="59774" w="1054">
                      <a:moveTo>
                        <a:pt x="1" y="1"/>
                      </a:moveTo>
                      <a:cubicBezTo>
                        <a:pt x="768" y="17915"/>
                        <a:pt x="1054" y="41841"/>
                        <a:pt x="786" y="59773"/>
                      </a:cubicBezTo>
                    </a:path>
                  </a:pathLst>
                </a:custGeom>
                <a:noFill/>
                <a:ln cap="flat" cmpd="sng" w="22300">
                  <a:solidFill>
                    <a:schemeClr val="dk2"/>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830" name="Google Shape;830;p18"/>
          <p:cNvGrpSpPr/>
          <p:nvPr/>
        </p:nvGrpSpPr>
        <p:grpSpPr>
          <a:xfrm>
            <a:off x="7776425" y="1812544"/>
            <a:ext cx="1323312" cy="3337294"/>
            <a:chOff x="7311860" y="2394389"/>
            <a:chExt cx="1115589" cy="2813433"/>
          </a:xfrm>
        </p:grpSpPr>
        <p:sp>
          <p:nvSpPr>
            <p:cNvPr id="831" name="Google Shape;831;p18"/>
            <p:cNvSpPr/>
            <p:nvPr/>
          </p:nvSpPr>
          <p:spPr>
            <a:xfrm>
              <a:off x="7785889" y="3591603"/>
              <a:ext cx="8922" cy="1616219"/>
            </a:xfrm>
            <a:custGeom>
              <a:rect b="b" l="l" r="r" t="t"/>
              <a:pathLst>
                <a:path extrusionOk="0" fill="none" h="48729" w="269">
                  <a:moveTo>
                    <a:pt x="1" y="0"/>
                  </a:moveTo>
                  <a:cubicBezTo>
                    <a:pt x="233" y="12401"/>
                    <a:pt x="268" y="38041"/>
                    <a:pt x="108" y="48728"/>
                  </a:cubicBezTo>
                </a:path>
              </a:pathLst>
            </a:custGeom>
            <a:noFill/>
            <a:ln cap="flat" cmpd="sng" w="22300">
              <a:solidFill>
                <a:schemeClr val="dk2"/>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8"/>
            <p:cNvSpPr/>
            <p:nvPr/>
          </p:nvSpPr>
          <p:spPr>
            <a:xfrm>
              <a:off x="7311860" y="3012830"/>
              <a:ext cx="468159" cy="753964"/>
            </a:xfrm>
            <a:custGeom>
              <a:rect b="b" l="l" r="r" t="t"/>
              <a:pathLst>
                <a:path extrusionOk="0" h="22732" w="14115">
                  <a:moveTo>
                    <a:pt x="1" y="0"/>
                  </a:moveTo>
                  <a:cubicBezTo>
                    <a:pt x="1018" y="4229"/>
                    <a:pt x="5853" y="7084"/>
                    <a:pt x="6852" y="11312"/>
                  </a:cubicBezTo>
                  <a:cubicBezTo>
                    <a:pt x="7031" y="12151"/>
                    <a:pt x="7049" y="12989"/>
                    <a:pt x="7227" y="13828"/>
                  </a:cubicBezTo>
                  <a:cubicBezTo>
                    <a:pt x="7441" y="14934"/>
                    <a:pt x="7905" y="15987"/>
                    <a:pt x="8476" y="16968"/>
                  </a:cubicBezTo>
                  <a:cubicBezTo>
                    <a:pt x="9796" y="19252"/>
                    <a:pt x="11920" y="21268"/>
                    <a:pt x="14114" y="22732"/>
                  </a:cubicBezTo>
                  <a:lnTo>
                    <a:pt x="14114" y="18146"/>
                  </a:lnTo>
                  <a:cubicBezTo>
                    <a:pt x="11741" y="16665"/>
                    <a:pt x="9547" y="12989"/>
                    <a:pt x="8654" y="10331"/>
                  </a:cubicBezTo>
                  <a:cubicBezTo>
                    <a:pt x="8030" y="8511"/>
                    <a:pt x="7334" y="6727"/>
                    <a:pt x="6549" y="4960"/>
                  </a:cubicBezTo>
                  <a:cubicBezTo>
                    <a:pt x="6281" y="4354"/>
                    <a:pt x="5978" y="3711"/>
                    <a:pt x="5478" y="3265"/>
                  </a:cubicBezTo>
                  <a:cubicBezTo>
                    <a:pt x="4925" y="2783"/>
                    <a:pt x="4194" y="2569"/>
                    <a:pt x="3516" y="2302"/>
                  </a:cubicBezTo>
                  <a:cubicBezTo>
                    <a:pt x="2213" y="1766"/>
                    <a:pt x="1000" y="981"/>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8"/>
            <p:cNvSpPr/>
            <p:nvPr/>
          </p:nvSpPr>
          <p:spPr>
            <a:xfrm>
              <a:off x="7792423" y="4509978"/>
              <a:ext cx="310116" cy="295423"/>
            </a:xfrm>
            <a:custGeom>
              <a:rect b="b" l="l" r="r" t="t"/>
              <a:pathLst>
                <a:path extrusionOk="0" h="8907" w="9350">
                  <a:moveTo>
                    <a:pt x="7542" y="0"/>
                  </a:moveTo>
                  <a:cubicBezTo>
                    <a:pt x="6611" y="0"/>
                    <a:pt x="5553" y="623"/>
                    <a:pt x="4782" y="1109"/>
                  </a:cubicBezTo>
                  <a:cubicBezTo>
                    <a:pt x="3194" y="2108"/>
                    <a:pt x="1356" y="3875"/>
                    <a:pt x="0" y="5177"/>
                  </a:cubicBezTo>
                  <a:lnTo>
                    <a:pt x="410" y="8906"/>
                  </a:lnTo>
                  <a:cubicBezTo>
                    <a:pt x="1267" y="7675"/>
                    <a:pt x="2980" y="6105"/>
                    <a:pt x="4354" y="4713"/>
                  </a:cubicBezTo>
                  <a:cubicBezTo>
                    <a:pt x="5234" y="3798"/>
                    <a:pt x="6449" y="3284"/>
                    <a:pt x="7723" y="3284"/>
                  </a:cubicBezTo>
                  <a:cubicBezTo>
                    <a:pt x="7765" y="3284"/>
                    <a:pt x="7808" y="3285"/>
                    <a:pt x="7851" y="3286"/>
                  </a:cubicBezTo>
                  <a:cubicBezTo>
                    <a:pt x="8350" y="3286"/>
                    <a:pt x="8868" y="3304"/>
                    <a:pt x="9350" y="3322"/>
                  </a:cubicBezTo>
                  <a:cubicBezTo>
                    <a:pt x="9046" y="2465"/>
                    <a:pt x="8511" y="984"/>
                    <a:pt x="8208" y="128"/>
                  </a:cubicBezTo>
                  <a:cubicBezTo>
                    <a:pt x="7998" y="39"/>
                    <a:pt x="7774" y="0"/>
                    <a:pt x="75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8"/>
            <p:cNvSpPr/>
            <p:nvPr/>
          </p:nvSpPr>
          <p:spPr>
            <a:xfrm>
              <a:off x="8064629" y="4514190"/>
              <a:ext cx="149154" cy="348027"/>
            </a:xfrm>
            <a:custGeom>
              <a:rect b="b" l="l" r="r" t="t"/>
              <a:pathLst>
                <a:path extrusionOk="0" h="10493" w="4497">
                  <a:moveTo>
                    <a:pt x="1" y="1"/>
                  </a:moveTo>
                  <a:lnTo>
                    <a:pt x="1" y="1"/>
                  </a:lnTo>
                  <a:cubicBezTo>
                    <a:pt x="250" y="1000"/>
                    <a:pt x="714" y="2231"/>
                    <a:pt x="1178" y="3266"/>
                  </a:cubicBezTo>
                  <a:cubicBezTo>
                    <a:pt x="1321" y="3569"/>
                    <a:pt x="1464" y="3890"/>
                    <a:pt x="1499" y="4229"/>
                  </a:cubicBezTo>
                  <a:cubicBezTo>
                    <a:pt x="1535" y="4551"/>
                    <a:pt x="1482" y="4872"/>
                    <a:pt x="1446" y="5211"/>
                  </a:cubicBezTo>
                  <a:cubicBezTo>
                    <a:pt x="1196" y="6995"/>
                    <a:pt x="1375" y="8940"/>
                    <a:pt x="2285" y="10492"/>
                  </a:cubicBezTo>
                  <a:cubicBezTo>
                    <a:pt x="2516" y="9315"/>
                    <a:pt x="2998" y="8191"/>
                    <a:pt x="3712" y="7245"/>
                  </a:cubicBezTo>
                  <a:cubicBezTo>
                    <a:pt x="3944" y="6942"/>
                    <a:pt x="4194" y="6638"/>
                    <a:pt x="4336" y="6281"/>
                  </a:cubicBezTo>
                  <a:cubicBezTo>
                    <a:pt x="4497" y="5853"/>
                    <a:pt x="4479" y="5389"/>
                    <a:pt x="4461" y="4925"/>
                  </a:cubicBezTo>
                  <a:cubicBezTo>
                    <a:pt x="4426" y="4176"/>
                    <a:pt x="4390" y="3373"/>
                    <a:pt x="3997" y="2713"/>
                  </a:cubicBezTo>
                  <a:cubicBezTo>
                    <a:pt x="3748" y="2320"/>
                    <a:pt x="3409" y="2017"/>
                    <a:pt x="3052" y="1731"/>
                  </a:cubicBezTo>
                  <a:cubicBezTo>
                    <a:pt x="2160" y="1053"/>
                    <a:pt x="1053" y="375"/>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8"/>
            <p:cNvSpPr/>
            <p:nvPr/>
          </p:nvSpPr>
          <p:spPr>
            <a:xfrm>
              <a:off x="7602440" y="2394389"/>
              <a:ext cx="264577" cy="1363516"/>
            </a:xfrm>
            <a:custGeom>
              <a:rect b="b" l="l" r="r" t="t"/>
              <a:pathLst>
                <a:path extrusionOk="0" h="41110" w="7977">
                  <a:moveTo>
                    <a:pt x="1392" y="0"/>
                  </a:moveTo>
                  <a:cubicBezTo>
                    <a:pt x="1374" y="4086"/>
                    <a:pt x="1339" y="8190"/>
                    <a:pt x="875" y="12258"/>
                  </a:cubicBezTo>
                  <a:cubicBezTo>
                    <a:pt x="554" y="15042"/>
                    <a:pt x="1" y="17843"/>
                    <a:pt x="125" y="20644"/>
                  </a:cubicBezTo>
                  <a:cubicBezTo>
                    <a:pt x="250" y="23695"/>
                    <a:pt x="1142" y="26640"/>
                    <a:pt x="2035" y="29548"/>
                  </a:cubicBezTo>
                  <a:cubicBezTo>
                    <a:pt x="3266" y="33545"/>
                    <a:pt x="4800" y="37095"/>
                    <a:pt x="6031" y="41110"/>
                  </a:cubicBezTo>
                  <a:cubicBezTo>
                    <a:pt x="7976" y="27068"/>
                    <a:pt x="6584" y="13186"/>
                    <a:pt x="13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8"/>
            <p:cNvSpPr/>
            <p:nvPr/>
          </p:nvSpPr>
          <p:spPr>
            <a:xfrm>
              <a:off x="7949836" y="3846993"/>
              <a:ext cx="477612" cy="366003"/>
            </a:xfrm>
            <a:custGeom>
              <a:rect b="b" l="l" r="r" t="t"/>
              <a:pathLst>
                <a:path extrusionOk="0" h="11035" w="14400">
                  <a:moveTo>
                    <a:pt x="4818" y="0"/>
                  </a:moveTo>
                  <a:cubicBezTo>
                    <a:pt x="4018" y="0"/>
                    <a:pt x="3206" y="201"/>
                    <a:pt x="2480" y="543"/>
                  </a:cubicBezTo>
                  <a:cubicBezTo>
                    <a:pt x="1196" y="1132"/>
                    <a:pt x="946" y="1186"/>
                    <a:pt x="0" y="2238"/>
                  </a:cubicBezTo>
                  <a:cubicBezTo>
                    <a:pt x="3248" y="7002"/>
                    <a:pt x="8672" y="10232"/>
                    <a:pt x="14399" y="11035"/>
                  </a:cubicBezTo>
                  <a:cubicBezTo>
                    <a:pt x="12918" y="8002"/>
                    <a:pt x="11116" y="5147"/>
                    <a:pt x="9011" y="2524"/>
                  </a:cubicBezTo>
                  <a:cubicBezTo>
                    <a:pt x="8333" y="1685"/>
                    <a:pt x="7583" y="829"/>
                    <a:pt x="6602" y="383"/>
                  </a:cubicBezTo>
                  <a:cubicBezTo>
                    <a:pt x="6043" y="119"/>
                    <a:pt x="5434" y="0"/>
                    <a:pt x="48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8"/>
            <p:cNvSpPr/>
            <p:nvPr/>
          </p:nvSpPr>
          <p:spPr>
            <a:xfrm>
              <a:off x="7952788" y="3884539"/>
              <a:ext cx="471675" cy="321957"/>
            </a:xfrm>
            <a:custGeom>
              <a:rect b="b" l="l" r="r" t="t"/>
              <a:pathLst>
                <a:path extrusionOk="0" fill="none" h="9707" w="14221">
                  <a:moveTo>
                    <a:pt x="0" y="1213"/>
                  </a:moveTo>
                  <a:cubicBezTo>
                    <a:pt x="2373" y="0"/>
                    <a:pt x="4568" y="910"/>
                    <a:pt x="6227" y="2195"/>
                  </a:cubicBezTo>
                  <a:cubicBezTo>
                    <a:pt x="7887" y="3480"/>
                    <a:pt x="9172" y="5157"/>
                    <a:pt x="10599" y="6709"/>
                  </a:cubicBezTo>
                  <a:cubicBezTo>
                    <a:pt x="11652" y="7869"/>
                    <a:pt x="12847" y="8975"/>
                    <a:pt x="14221" y="970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8"/>
            <p:cNvSpPr/>
            <p:nvPr/>
          </p:nvSpPr>
          <p:spPr>
            <a:xfrm>
              <a:off x="7587647" y="3898734"/>
              <a:ext cx="211310" cy="703682"/>
            </a:xfrm>
            <a:custGeom>
              <a:rect b="b" l="l" r="r" t="t"/>
              <a:pathLst>
                <a:path extrusionOk="0" h="21216" w="6371">
                  <a:moveTo>
                    <a:pt x="1838" y="0"/>
                  </a:moveTo>
                  <a:cubicBezTo>
                    <a:pt x="1606" y="232"/>
                    <a:pt x="1499" y="429"/>
                    <a:pt x="1357" y="678"/>
                  </a:cubicBezTo>
                  <a:cubicBezTo>
                    <a:pt x="571" y="1874"/>
                    <a:pt x="215" y="3283"/>
                    <a:pt x="0" y="4693"/>
                  </a:cubicBezTo>
                  <a:cubicBezTo>
                    <a:pt x="589" y="5335"/>
                    <a:pt x="821" y="6495"/>
                    <a:pt x="839" y="7369"/>
                  </a:cubicBezTo>
                  <a:cubicBezTo>
                    <a:pt x="1035" y="12490"/>
                    <a:pt x="2445" y="17914"/>
                    <a:pt x="6370" y="21215"/>
                  </a:cubicBezTo>
                  <a:lnTo>
                    <a:pt x="6370" y="20751"/>
                  </a:lnTo>
                  <a:cubicBezTo>
                    <a:pt x="5121" y="17861"/>
                    <a:pt x="3301" y="14453"/>
                    <a:pt x="3337" y="11313"/>
                  </a:cubicBezTo>
                  <a:cubicBezTo>
                    <a:pt x="3337" y="10260"/>
                    <a:pt x="3498" y="9225"/>
                    <a:pt x="3551" y="8190"/>
                  </a:cubicBezTo>
                  <a:cubicBezTo>
                    <a:pt x="3694" y="5371"/>
                    <a:pt x="3087" y="2516"/>
                    <a:pt x="18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8"/>
            <p:cNvSpPr/>
            <p:nvPr/>
          </p:nvSpPr>
          <p:spPr>
            <a:xfrm>
              <a:off x="7465160" y="3883908"/>
              <a:ext cx="183483" cy="515522"/>
            </a:xfrm>
            <a:custGeom>
              <a:rect b="b" l="l" r="r" t="t"/>
              <a:pathLst>
                <a:path extrusionOk="0" h="15543" w="5532">
                  <a:moveTo>
                    <a:pt x="2013" y="1"/>
                  </a:moveTo>
                  <a:cubicBezTo>
                    <a:pt x="1355" y="1"/>
                    <a:pt x="681" y="46"/>
                    <a:pt x="0" y="144"/>
                  </a:cubicBezTo>
                  <a:cubicBezTo>
                    <a:pt x="571" y="3909"/>
                    <a:pt x="607" y="7620"/>
                    <a:pt x="2195" y="11082"/>
                  </a:cubicBezTo>
                  <a:cubicBezTo>
                    <a:pt x="2962" y="12723"/>
                    <a:pt x="3747" y="14454"/>
                    <a:pt x="4443" y="15542"/>
                  </a:cubicBezTo>
                  <a:cubicBezTo>
                    <a:pt x="3408" y="10582"/>
                    <a:pt x="3158" y="5051"/>
                    <a:pt x="5531" y="447"/>
                  </a:cubicBezTo>
                  <a:cubicBezTo>
                    <a:pt x="4466" y="166"/>
                    <a:pt x="3269" y="1"/>
                    <a:pt x="201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8"/>
            <p:cNvSpPr/>
            <p:nvPr/>
          </p:nvSpPr>
          <p:spPr>
            <a:xfrm>
              <a:off x="7529073" y="3883941"/>
              <a:ext cx="81692" cy="529088"/>
            </a:xfrm>
            <a:custGeom>
              <a:rect b="b" l="l" r="r" t="t"/>
              <a:pathLst>
                <a:path extrusionOk="0" fill="none" h="15952" w="2463">
                  <a:moveTo>
                    <a:pt x="839" y="0"/>
                  </a:moveTo>
                  <a:cubicBezTo>
                    <a:pt x="0" y="5175"/>
                    <a:pt x="482" y="11081"/>
                    <a:pt x="2462" y="15952"/>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8"/>
            <p:cNvSpPr/>
            <p:nvPr/>
          </p:nvSpPr>
          <p:spPr>
            <a:xfrm>
              <a:off x="7878825" y="3569016"/>
              <a:ext cx="177546" cy="352239"/>
            </a:xfrm>
            <a:custGeom>
              <a:rect b="b" l="l" r="r" t="t"/>
              <a:pathLst>
                <a:path extrusionOk="0" h="10620" w="5353">
                  <a:moveTo>
                    <a:pt x="3723" y="0"/>
                  </a:moveTo>
                  <a:cubicBezTo>
                    <a:pt x="3269" y="0"/>
                    <a:pt x="2840" y="291"/>
                    <a:pt x="2569" y="645"/>
                  </a:cubicBezTo>
                  <a:cubicBezTo>
                    <a:pt x="2266" y="1038"/>
                    <a:pt x="321" y="4571"/>
                    <a:pt x="0" y="5963"/>
                  </a:cubicBezTo>
                  <a:cubicBezTo>
                    <a:pt x="89" y="6337"/>
                    <a:pt x="89" y="6658"/>
                    <a:pt x="161" y="7015"/>
                  </a:cubicBezTo>
                  <a:cubicBezTo>
                    <a:pt x="250" y="7336"/>
                    <a:pt x="321" y="7658"/>
                    <a:pt x="428" y="7961"/>
                  </a:cubicBezTo>
                  <a:cubicBezTo>
                    <a:pt x="535" y="8246"/>
                    <a:pt x="660" y="8532"/>
                    <a:pt x="803" y="8799"/>
                  </a:cubicBezTo>
                  <a:cubicBezTo>
                    <a:pt x="1178" y="9513"/>
                    <a:pt x="1481" y="10156"/>
                    <a:pt x="2141" y="10619"/>
                  </a:cubicBezTo>
                  <a:cubicBezTo>
                    <a:pt x="2552" y="10423"/>
                    <a:pt x="4175" y="7533"/>
                    <a:pt x="4300" y="7229"/>
                  </a:cubicBezTo>
                  <a:cubicBezTo>
                    <a:pt x="5121" y="5142"/>
                    <a:pt x="5299" y="4731"/>
                    <a:pt x="5335" y="2715"/>
                  </a:cubicBezTo>
                  <a:cubicBezTo>
                    <a:pt x="5353" y="2198"/>
                    <a:pt x="5353" y="1662"/>
                    <a:pt x="5157" y="1181"/>
                  </a:cubicBezTo>
                  <a:cubicBezTo>
                    <a:pt x="4960" y="681"/>
                    <a:pt x="4318" y="39"/>
                    <a:pt x="3801" y="3"/>
                  </a:cubicBezTo>
                  <a:cubicBezTo>
                    <a:pt x="3775" y="1"/>
                    <a:pt x="3749" y="0"/>
                    <a:pt x="372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2" name="Google Shape;842;p18"/>
            <p:cNvGrpSpPr/>
            <p:nvPr/>
          </p:nvGrpSpPr>
          <p:grpSpPr>
            <a:xfrm>
              <a:off x="7905425" y="3576213"/>
              <a:ext cx="142687" cy="277579"/>
              <a:chOff x="7905425" y="3576213"/>
              <a:chExt cx="142687" cy="277579"/>
            </a:xfrm>
          </p:grpSpPr>
          <p:sp>
            <p:nvSpPr>
              <p:cNvPr id="843" name="Google Shape;843;p18"/>
              <p:cNvSpPr/>
              <p:nvPr/>
            </p:nvSpPr>
            <p:spPr>
              <a:xfrm>
                <a:off x="7909007" y="3576213"/>
                <a:ext cx="100630" cy="203018"/>
              </a:xfrm>
              <a:custGeom>
                <a:rect b="b" l="l" r="r" t="t"/>
                <a:pathLst>
                  <a:path extrusionOk="0" fill="none" h="6121" w="3034">
                    <a:moveTo>
                      <a:pt x="0" y="6120"/>
                    </a:moveTo>
                    <a:lnTo>
                      <a:pt x="3033" y="0"/>
                    </a:ln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8"/>
              <p:cNvSpPr/>
              <p:nvPr/>
            </p:nvSpPr>
            <p:spPr>
              <a:xfrm>
                <a:off x="7923203" y="3608751"/>
                <a:ext cx="118972" cy="245041"/>
              </a:xfrm>
              <a:custGeom>
                <a:rect b="b" l="l" r="r" t="t"/>
                <a:pathLst>
                  <a:path extrusionOk="0" fill="none" h="7388" w="3587">
                    <a:moveTo>
                      <a:pt x="0" y="7387"/>
                    </a:moveTo>
                    <a:lnTo>
                      <a:pt x="3587" y="1"/>
                    </a:ln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8"/>
              <p:cNvSpPr/>
              <p:nvPr/>
            </p:nvSpPr>
            <p:spPr>
              <a:xfrm>
                <a:off x="7958692" y="3609945"/>
                <a:ext cx="89420" cy="69851"/>
              </a:xfrm>
              <a:custGeom>
                <a:rect b="b" l="l" r="r" t="t"/>
                <a:pathLst>
                  <a:path extrusionOk="0" fill="none" h="2106" w="2696">
                    <a:moveTo>
                      <a:pt x="1" y="0"/>
                    </a:moveTo>
                    <a:cubicBezTo>
                      <a:pt x="929" y="660"/>
                      <a:pt x="1839" y="1356"/>
                      <a:pt x="2695" y="2106"/>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8"/>
              <p:cNvSpPr/>
              <p:nvPr/>
            </p:nvSpPr>
            <p:spPr>
              <a:xfrm>
                <a:off x="7929107" y="3660824"/>
                <a:ext cx="113665" cy="86435"/>
              </a:xfrm>
              <a:custGeom>
                <a:rect b="b" l="l" r="r" t="t"/>
                <a:pathLst>
                  <a:path extrusionOk="0" fill="none" h="2606" w="3427">
                    <a:moveTo>
                      <a:pt x="1" y="1"/>
                    </a:moveTo>
                    <a:cubicBezTo>
                      <a:pt x="786" y="500"/>
                      <a:pt x="1535" y="1036"/>
                      <a:pt x="2267" y="1624"/>
                    </a:cubicBezTo>
                    <a:cubicBezTo>
                      <a:pt x="2659" y="1946"/>
                      <a:pt x="3034" y="2267"/>
                      <a:pt x="3426" y="2606"/>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8"/>
              <p:cNvSpPr/>
              <p:nvPr/>
            </p:nvSpPr>
            <p:spPr>
              <a:xfrm>
                <a:off x="7910168" y="3711736"/>
                <a:ext cx="109519" cy="94129"/>
              </a:xfrm>
              <a:custGeom>
                <a:rect b="b" l="l" r="r" t="t"/>
                <a:pathLst>
                  <a:path extrusionOk="0" fill="none" h="2838" w="3302">
                    <a:moveTo>
                      <a:pt x="1" y="0"/>
                    </a:moveTo>
                    <a:cubicBezTo>
                      <a:pt x="233" y="196"/>
                      <a:pt x="482" y="393"/>
                      <a:pt x="714" y="589"/>
                    </a:cubicBezTo>
                    <a:cubicBezTo>
                      <a:pt x="1589" y="1321"/>
                      <a:pt x="2463" y="2034"/>
                      <a:pt x="3302" y="2837"/>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8"/>
              <p:cNvSpPr/>
              <p:nvPr/>
            </p:nvSpPr>
            <p:spPr>
              <a:xfrm>
                <a:off x="7905425" y="3777407"/>
                <a:ext cx="87032" cy="74594"/>
              </a:xfrm>
              <a:custGeom>
                <a:rect b="b" l="l" r="r" t="t"/>
                <a:pathLst>
                  <a:path extrusionOk="0" fill="none" h="2249" w="2624">
                    <a:moveTo>
                      <a:pt x="1" y="1"/>
                    </a:moveTo>
                    <a:cubicBezTo>
                      <a:pt x="947" y="821"/>
                      <a:pt x="1660" y="1428"/>
                      <a:pt x="2624" y="2249"/>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9" name="Google Shape;849;p18"/>
            <p:cNvSpPr/>
            <p:nvPr/>
          </p:nvSpPr>
          <p:spPr>
            <a:xfrm>
              <a:off x="7779986" y="3439497"/>
              <a:ext cx="172836" cy="746302"/>
            </a:xfrm>
            <a:custGeom>
              <a:rect b="b" l="l" r="r" t="t"/>
              <a:pathLst>
                <a:path extrusionOk="0" h="22501" w="5211">
                  <a:moveTo>
                    <a:pt x="5210" y="1"/>
                  </a:moveTo>
                  <a:cubicBezTo>
                    <a:pt x="4532" y="2606"/>
                    <a:pt x="3587" y="5104"/>
                    <a:pt x="2695" y="7655"/>
                  </a:cubicBezTo>
                  <a:cubicBezTo>
                    <a:pt x="2249" y="8904"/>
                    <a:pt x="1749" y="10153"/>
                    <a:pt x="1392" y="11438"/>
                  </a:cubicBezTo>
                  <a:cubicBezTo>
                    <a:pt x="446" y="14828"/>
                    <a:pt x="0" y="19520"/>
                    <a:pt x="571" y="22500"/>
                  </a:cubicBezTo>
                  <a:lnTo>
                    <a:pt x="5121" y="14524"/>
                  </a:lnTo>
                  <a:cubicBezTo>
                    <a:pt x="3801" y="12419"/>
                    <a:pt x="3319" y="9832"/>
                    <a:pt x="3783" y="7405"/>
                  </a:cubicBezTo>
                  <a:cubicBezTo>
                    <a:pt x="3979" y="6335"/>
                    <a:pt x="4372" y="5300"/>
                    <a:pt x="4639" y="4247"/>
                  </a:cubicBezTo>
                  <a:cubicBezTo>
                    <a:pt x="5014" y="2855"/>
                    <a:pt x="5210" y="1428"/>
                    <a:pt x="52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0" name="Google Shape;850;p18"/>
          <p:cNvGrpSpPr/>
          <p:nvPr/>
        </p:nvGrpSpPr>
        <p:grpSpPr>
          <a:xfrm>
            <a:off x="5172073" y="4191462"/>
            <a:ext cx="630803" cy="958576"/>
            <a:chOff x="4206300" y="557025"/>
            <a:chExt cx="1522575" cy="2313725"/>
          </a:xfrm>
        </p:grpSpPr>
        <p:sp>
          <p:nvSpPr>
            <p:cNvPr id="851" name="Google Shape;851;p18"/>
            <p:cNvSpPr/>
            <p:nvPr/>
          </p:nvSpPr>
          <p:spPr>
            <a:xfrm>
              <a:off x="4206300" y="1901550"/>
              <a:ext cx="657925" cy="763300"/>
            </a:xfrm>
            <a:custGeom>
              <a:rect b="b" l="l" r="r" t="t"/>
              <a:pathLst>
                <a:path extrusionOk="0" h="30532" w="26317">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8"/>
            <p:cNvSpPr/>
            <p:nvPr/>
          </p:nvSpPr>
          <p:spPr>
            <a:xfrm>
              <a:off x="4950025" y="1763000"/>
              <a:ext cx="643525" cy="364250"/>
            </a:xfrm>
            <a:custGeom>
              <a:rect b="b" l="l" r="r" t="t"/>
              <a:pathLst>
                <a:path extrusionOk="0" h="14570" w="25741">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8"/>
            <p:cNvSpPr/>
            <p:nvPr/>
          </p:nvSpPr>
          <p:spPr>
            <a:xfrm>
              <a:off x="4864825" y="2067100"/>
              <a:ext cx="417950" cy="507525"/>
            </a:xfrm>
            <a:custGeom>
              <a:rect b="b" l="l" r="r" t="t"/>
              <a:pathLst>
                <a:path extrusionOk="0" h="20301" w="16718">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8"/>
            <p:cNvSpPr/>
            <p:nvPr/>
          </p:nvSpPr>
          <p:spPr>
            <a:xfrm>
              <a:off x="4733125" y="1717100"/>
              <a:ext cx="202250" cy="479675"/>
            </a:xfrm>
            <a:custGeom>
              <a:rect b="b" l="l" r="r" t="t"/>
              <a:pathLst>
                <a:path extrusionOk="0" h="19187" w="809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8"/>
            <p:cNvSpPr/>
            <p:nvPr/>
          </p:nvSpPr>
          <p:spPr>
            <a:xfrm>
              <a:off x="4854175" y="1470000"/>
              <a:ext cx="494675" cy="1400750"/>
            </a:xfrm>
            <a:custGeom>
              <a:rect b="b" l="l" r="r" t="t"/>
              <a:pathLst>
                <a:path extrusionOk="0" h="56030" w="19787">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8"/>
            <p:cNvSpPr/>
            <p:nvPr/>
          </p:nvSpPr>
          <p:spPr>
            <a:xfrm>
              <a:off x="4288375" y="557025"/>
              <a:ext cx="452400" cy="480625"/>
            </a:xfrm>
            <a:custGeom>
              <a:rect b="b" l="l" r="r" t="t"/>
              <a:pathLst>
                <a:path extrusionOk="0" h="19225" w="18096">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8"/>
            <p:cNvSpPr/>
            <p:nvPr/>
          </p:nvSpPr>
          <p:spPr>
            <a:xfrm>
              <a:off x="4294650" y="964675"/>
              <a:ext cx="713675" cy="762200"/>
            </a:xfrm>
            <a:custGeom>
              <a:rect b="b" l="l" r="r" t="t"/>
              <a:pathLst>
                <a:path extrusionOk="0" h="30488" w="28547">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8"/>
            <p:cNvSpPr/>
            <p:nvPr/>
          </p:nvSpPr>
          <p:spPr>
            <a:xfrm>
              <a:off x="4669900" y="1073525"/>
              <a:ext cx="46975" cy="38550"/>
            </a:xfrm>
            <a:custGeom>
              <a:rect b="b" l="l" r="r" t="t"/>
              <a:pathLst>
                <a:path extrusionOk="0" h="1542" w="1879">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8"/>
            <p:cNvSpPr/>
            <p:nvPr/>
          </p:nvSpPr>
          <p:spPr>
            <a:xfrm>
              <a:off x="4586625" y="1092425"/>
              <a:ext cx="15375" cy="51575"/>
            </a:xfrm>
            <a:custGeom>
              <a:rect b="b" l="l" r="r" t="t"/>
              <a:pathLst>
                <a:path extrusionOk="0" h="2063" w="615">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8"/>
            <p:cNvSpPr/>
            <p:nvPr/>
          </p:nvSpPr>
          <p:spPr>
            <a:xfrm>
              <a:off x="4503925" y="1107200"/>
              <a:ext cx="22225" cy="48000"/>
            </a:xfrm>
            <a:custGeom>
              <a:rect b="b" l="l" r="r" t="t"/>
              <a:pathLst>
                <a:path extrusionOk="0" h="1920" w="889">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8"/>
            <p:cNvSpPr/>
            <p:nvPr/>
          </p:nvSpPr>
          <p:spPr>
            <a:xfrm>
              <a:off x="4554350" y="1235600"/>
              <a:ext cx="9750" cy="29475"/>
            </a:xfrm>
            <a:custGeom>
              <a:rect b="b" l="l" r="r" t="t"/>
              <a:pathLst>
                <a:path extrusionOk="0" h="1179" w="39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8"/>
            <p:cNvSpPr/>
            <p:nvPr/>
          </p:nvSpPr>
          <p:spPr>
            <a:xfrm>
              <a:off x="4640850" y="1222150"/>
              <a:ext cx="57750" cy="63800"/>
            </a:xfrm>
            <a:custGeom>
              <a:rect b="b" l="l" r="r" t="t"/>
              <a:pathLst>
                <a:path extrusionOk="0" h="2552" w="231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8"/>
            <p:cNvSpPr/>
            <p:nvPr/>
          </p:nvSpPr>
          <p:spPr>
            <a:xfrm>
              <a:off x="4768850" y="1217225"/>
              <a:ext cx="53050" cy="54575"/>
            </a:xfrm>
            <a:custGeom>
              <a:rect b="b" l="l" r="r" t="t"/>
              <a:pathLst>
                <a:path extrusionOk="0" h="2183" w="2122">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18"/>
            <p:cNvSpPr/>
            <p:nvPr/>
          </p:nvSpPr>
          <p:spPr>
            <a:xfrm>
              <a:off x="4775325" y="1315775"/>
              <a:ext cx="35000" cy="65725"/>
            </a:xfrm>
            <a:custGeom>
              <a:rect b="b" l="l" r="r" t="t"/>
              <a:pathLst>
                <a:path extrusionOk="0" h="2629" w="140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8"/>
            <p:cNvSpPr/>
            <p:nvPr/>
          </p:nvSpPr>
          <p:spPr>
            <a:xfrm>
              <a:off x="4682125" y="1355225"/>
              <a:ext cx="16400" cy="47275"/>
            </a:xfrm>
            <a:custGeom>
              <a:rect b="b" l="l" r="r" t="t"/>
              <a:pathLst>
                <a:path extrusionOk="0" h="1891" w="656">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8"/>
            <p:cNvSpPr/>
            <p:nvPr/>
          </p:nvSpPr>
          <p:spPr>
            <a:xfrm>
              <a:off x="4561250" y="1372750"/>
              <a:ext cx="21650" cy="52925"/>
            </a:xfrm>
            <a:custGeom>
              <a:rect b="b" l="l" r="r" t="t"/>
              <a:pathLst>
                <a:path extrusionOk="0" h="2117" w="866">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8"/>
            <p:cNvSpPr/>
            <p:nvPr/>
          </p:nvSpPr>
          <p:spPr>
            <a:xfrm>
              <a:off x="4439375" y="1333350"/>
              <a:ext cx="16425" cy="49850"/>
            </a:xfrm>
            <a:custGeom>
              <a:rect b="b" l="l" r="r" t="t"/>
              <a:pathLst>
                <a:path extrusionOk="0" h="1994" w="657">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8"/>
            <p:cNvSpPr/>
            <p:nvPr/>
          </p:nvSpPr>
          <p:spPr>
            <a:xfrm>
              <a:off x="4416200" y="1177925"/>
              <a:ext cx="18075" cy="69150"/>
            </a:xfrm>
            <a:custGeom>
              <a:rect b="b" l="l" r="r" t="t"/>
              <a:pathLst>
                <a:path extrusionOk="0" h="2766" w="723">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8"/>
            <p:cNvSpPr/>
            <p:nvPr/>
          </p:nvSpPr>
          <p:spPr>
            <a:xfrm>
              <a:off x="4808425" y="1467300"/>
              <a:ext cx="23975" cy="36875"/>
            </a:xfrm>
            <a:custGeom>
              <a:rect b="b" l="l" r="r" t="t"/>
              <a:pathLst>
                <a:path extrusionOk="0" h="1475" w="959">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8"/>
            <p:cNvSpPr/>
            <p:nvPr/>
          </p:nvSpPr>
          <p:spPr>
            <a:xfrm>
              <a:off x="4870175" y="1276000"/>
              <a:ext cx="34375" cy="38200"/>
            </a:xfrm>
            <a:custGeom>
              <a:rect b="b" l="l" r="r" t="t"/>
              <a:pathLst>
                <a:path extrusionOk="0" h="1528" w="1375">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8"/>
            <p:cNvSpPr/>
            <p:nvPr/>
          </p:nvSpPr>
          <p:spPr>
            <a:xfrm>
              <a:off x="4825625" y="1159450"/>
              <a:ext cx="39175" cy="36200"/>
            </a:xfrm>
            <a:custGeom>
              <a:rect b="b" l="l" r="r" t="t"/>
              <a:pathLst>
                <a:path extrusionOk="0" h="1448" w="1567">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8"/>
            <p:cNvSpPr/>
            <p:nvPr/>
          </p:nvSpPr>
          <p:spPr>
            <a:xfrm>
              <a:off x="5465700" y="748775"/>
              <a:ext cx="263175" cy="333975"/>
            </a:xfrm>
            <a:custGeom>
              <a:rect b="b" l="l" r="r" t="t"/>
              <a:pathLst>
                <a:path extrusionOk="0" h="13359" w="10527">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8"/>
            <p:cNvSpPr/>
            <p:nvPr/>
          </p:nvSpPr>
          <p:spPr>
            <a:xfrm>
              <a:off x="5206925" y="1019225"/>
              <a:ext cx="470575" cy="504950"/>
            </a:xfrm>
            <a:custGeom>
              <a:rect b="b" l="l" r="r" t="t"/>
              <a:pathLst>
                <a:path extrusionOk="0" h="20198" w="18823">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8"/>
            <p:cNvSpPr/>
            <p:nvPr/>
          </p:nvSpPr>
          <p:spPr>
            <a:xfrm>
              <a:off x="5556450" y="1134975"/>
              <a:ext cx="15175" cy="33950"/>
            </a:xfrm>
            <a:custGeom>
              <a:rect b="b" l="l" r="r" t="t"/>
              <a:pathLst>
                <a:path extrusionOk="0" h="1358" w="607">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8"/>
            <p:cNvSpPr/>
            <p:nvPr/>
          </p:nvSpPr>
          <p:spPr>
            <a:xfrm>
              <a:off x="5488350" y="1112400"/>
              <a:ext cx="22575" cy="30450"/>
            </a:xfrm>
            <a:custGeom>
              <a:rect b="b" l="l" r="r" t="t"/>
              <a:pathLst>
                <a:path extrusionOk="0" h="1218" w="903">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8"/>
            <p:cNvSpPr/>
            <p:nvPr/>
          </p:nvSpPr>
          <p:spPr>
            <a:xfrm>
              <a:off x="5438700" y="1092575"/>
              <a:ext cx="27900" cy="23975"/>
            </a:xfrm>
            <a:custGeom>
              <a:rect b="b" l="l" r="r" t="t"/>
              <a:pathLst>
                <a:path extrusionOk="0" h="959" w="1116">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8"/>
            <p:cNvSpPr/>
            <p:nvPr/>
          </p:nvSpPr>
          <p:spPr>
            <a:xfrm>
              <a:off x="5423650" y="1177550"/>
              <a:ext cx="13500" cy="17425"/>
            </a:xfrm>
            <a:custGeom>
              <a:rect b="b" l="l" r="r" t="t"/>
              <a:pathLst>
                <a:path extrusionOk="0" h="697" w="54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18"/>
            <p:cNvSpPr/>
            <p:nvPr/>
          </p:nvSpPr>
          <p:spPr>
            <a:xfrm>
              <a:off x="5483875" y="1204275"/>
              <a:ext cx="11025" cy="51475"/>
            </a:xfrm>
            <a:custGeom>
              <a:rect b="b" l="l" r="r" t="t"/>
              <a:pathLst>
                <a:path extrusionOk="0" h="2059" w="441">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18"/>
            <p:cNvSpPr/>
            <p:nvPr/>
          </p:nvSpPr>
          <p:spPr>
            <a:xfrm>
              <a:off x="5554675" y="1251175"/>
              <a:ext cx="12925" cy="43975"/>
            </a:xfrm>
            <a:custGeom>
              <a:rect b="b" l="l" r="r" t="t"/>
              <a:pathLst>
                <a:path extrusionOk="0" h="1759" w="517">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8"/>
            <p:cNvSpPr/>
            <p:nvPr/>
          </p:nvSpPr>
          <p:spPr>
            <a:xfrm>
              <a:off x="5511050" y="1306475"/>
              <a:ext cx="17075" cy="45075"/>
            </a:xfrm>
            <a:custGeom>
              <a:rect b="b" l="l" r="r" t="t"/>
              <a:pathLst>
                <a:path extrusionOk="0" h="1803" w="683">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8"/>
            <p:cNvSpPr/>
            <p:nvPr/>
          </p:nvSpPr>
          <p:spPr>
            <a:xfrm>
              <a:off x="5442925" y="1292275"/>
              <a:ext cx="19200" cy="28400"/>
            </a:xfrm>
            <a:custGeom>
              <a:rect b="b" l="l" r="r" t="t"/>
              <a:pathLst>
                <a:path extrusionOk="0" h="1136" w="768">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8"/>
            <p:cNvSpPr/>
            <p:nvPr/>
          </p:nvSpPr>
          <p:spPr>
            <a:xfrm>
              <a:off x="5369650" y="1255000"/>
              <a:ext cx="19700" cy="33325"/>
            </a:xfrm>
            <a:custGeom>
              <a:rect b="b" l="l" r="r" t="t"/>
              <a:pathLst>
                <a:path extrusionOk="0" h="1333" w="788">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8"/>
            <p:cNvSpPr/>
            <p:nvPr/>
          </p:nvSpPr>
          <p:spPr>
            <a:xfrm>
              <a:off x="5318675" y="1187675"/>
              <a:ext cx="19975" cy="29150"/>
            </a:xfrm>
            <a:custGeom>
              <a:rect b="b" l="l" r="r" t="t"/>
              <a:pathLst>
                <a:path extrusionOk="0" h="1166" w="799">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8"/>
            <p:cNvSpPr/>
            <p:nvPr/>
          </p:nvSpPr>
          <p:spPr>
            <a:xfrm>
              <a:off x="5354850" y="1096400"/>
              <a:ext cx="35025" cy="36050"/>
            </a:xfrm>
            <a:custGeom>
              <a:rect b="b" l="l" r="r" t="t"/>
              <a:pathLst>
                <a:path extrusionOk="0" h="1442" w="1401">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8"/>
            <p:cNvSpPr/>
            <p:nvPr/>
          </p:nvSpPr>
          <p:spPr>
            <a:xfrm>
              <a:off x="5475100" y="1402550"/>
              <a:ext cx="15750" cy="23575"/>
            </a:xfrm>
            <a:custGeom>
              <a:rect b="b" l="l" r="r" t="t"/>
              <a:pathLst>
                <a:path extrusionOk="0" h="943" w="63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18"/>
            <p:cNvSpPr/>
            <p:nvPr/>
          </p:nvSpPr>
          <p:spPr>
            <a:xfrm>
              <a:off x="5587875" y="1321425"/>
              <a:ext cx="8175" cy="28725"/>
            </a:xfrm>
            <a:custGeom>
              <a:rect b="b" l="l" r="r" t="t"/>
              <a:pathLst>
                <a:path extrusionOk="0" h="1149" w="327">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8"/>
            <p:cNvSpPr/>
            <p:nvPr/>
          </p:nvSpPr>
          <p:spPr>
            <a:xfrm>
              <a:off x="5609000" y="1241250"/>
              <a:ext cx="10225" cy="29950"/>
            </a:xfrm>
            <a:custGeom>
              <a:rect b="b" l="l" r="r" t="t"/>
              <a:pathLst>
                <a:path extrusionOk="0" h="1198" w="409">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8" name="Google Shape;888;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spTree>
      <p:nvGrpSpPr>
        <p:cNvPr id="889" name="Shape 889"/>
        <p:cNvGrpSpPr/>
        <p:nvPr/>
      </p:nvGrpSpPr>
      <p:grpSpPr>
        <a:xfrm>
          <a:off x="0" y="0"/>
          <a:ext cx="0" cy="0"/>
          <a:chOff x="0" y="0"/>
          <a:chExt cx="0" cy="0"/>
        </a:xfrm>
      </p:grpSpPr>
      <p:sp>
        <p:nvSpPr>
          <p:cNvPr id="890" name="Google Shape;890;p19"/>
          <p:cNvSpPr txBox="1"/>
          <p:nvPr>
            <p:ph type="title"/>
          </p:nvPr>
        </p:nvSpPr>
        <p:spPr>
          <a:xfrm>
            <a:off x="2159450" y="1059900"/>
            <a:ext cx="4872900" cy="187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150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891" name="Google Shape;891;p19"/>
          <p:cNvSpPr txBox="1"/>
          <p:nvPr>
            <p:ph idx="1" type="subTitle"/>
          </p:nvPr>
        </p:nvSpPr>
        <p:spPr>
          <a:xfrm>
            <a:off x="2479100" y="2936100"/>
            <a:ext cx="4233600" cy="1147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8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892" name="Google Shape;892;p19"/>
          <p:cNvGrpSpPr/>
          <p:nvPr/>
        </p:nvGrpSpPr>
        <p:grpSpPr>
          <a:xfrm>
            <a:off x="-54725" y="4599549"/>
            <a:ext cx="9280415" cy="543860"/>
            <a:chOff x="-54725" y="4599549"/>
            <a:chExt cx="9280415" cy="543860"/>
          </a:xfrm>
        </p:grpSpPr>
        <p:sp>
          <p:nvSpPr>
            <p:cNvPr id="893" name="Google Shape;893;p19"/>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9"/>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dk2"/>
              </a:solidFill>
              <a:prstDash val="solid"/>
              <a:round/>
              <a:headEnd len="med" w="med" type="none"/>
              <a:tailEnd len="med" w="med" type="none"/>
            </a:ln>
          </p:spPr>
        </p:sp>
        <p:sp>
          <p:nvSpPr>
            <p:cNvPr id="895" name="Google Shape;895;p19"/>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dk2"/>
              </a:solidFill>
              <a:prstDash val="solid"/>
              <a:round/>
              <a:headEnd len="med" w="med" type="none"/>
              <a:tailEnd len="med" w="med" type="none"/>
            </a:ln>
          </p:spPr>
        </p:sp>
        <p:sp>
          <p:nvSpPr>
            <p:cNvPr id="896" name="Google Shape;896;p19"/>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dk2"/>
              </a:solidFill>
              <a:prstDash val="solid"/>
              <a:round/>
              <a:headEnd len="med" w="med" type="none"/>
              <a:tailEnd len="med" w="med" type="none"/>
            </a:ln>
          </p:spPr>
        </p:sp>
        <p:sp>
          <p:nvSpPr>
            <p:cNvPr id="897" name="Google Shape;897;p19"/>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dk2"/>
              </a:solidFill>
              <a:prstDash val="solid"/>
              <a:round/>
              <a:headEnd len="med" w="med" type="none"/>
              <a:tailEnd len="med" w="med" type="none"/>
            </a:ln>
          </p:spPr>
        </p:sp>
        <p:sp>
          <p:nvSpPr>
            <p:cNvPr id="898" name="Google Shape;898;p19"/>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dk2"/>
              </a:solidFill>
              <a:prstDash val="solid"/>
              <a:round/>
              <a:headEnd len="med" w="med" type="none"/>
              <a:tailEnd len="med" w="med" type="none"/>
            </a:ln>
          </p:spPr>
        </p:sp>
        <p:sp>
          <p:nvSpPr>
            <p:cNvPr id="899" name="Google Shape;899;p19"/>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dk2"/>
              </a:solidFill>
              <a:prstDash val="solid"/>
              <a:round/>
              <a:headEnd len="med" w="med" type="none"/>
              <a:tailEnd len="med" w="med" type="none"/>
            </a:ln>
          </p:spPr>
        </p:sp>
        <p:sp>
          <p:nvSpPr>
            <p:cNvPr id="900" name="Google Shape;900;p19"/>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dk2"/>
              </a:solidFill>
              <a:prstDash val="solid"/>
              <a:round/>
              <a:headEnd len="med" w="med" type="none"/>
              <a:tailEnd len="med" w="med" type="none"/>
            </a:ln>
          </p:spPr>
        </p:sp>
        <p:sp>
          <p:nvSpPr>
            <p:cNvPr id="901" name="Google Shape;901;p19"/>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dk2"/>
              </a:solidFill>
              <a:prstDash val="solid"/>
              <a:round/>
              <a:headEnd len="med" w="med" type="none"/>
              <a:tailEnd len="med" w="med" type="none"/>
            </a:ln>
          </p:spPr>
        </p:sp>
        <p:sp>
          <p:nvSpPr>
            <p:cNvPr id="902" name="Google Shape;902;p19"/>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dk2"/>
              </a:solidFill>
              <a:prstDash val="solid"/>
              <a:round/>
              <a:headEnd len="med" w="med" type="none"/>
              <a:tailEnd len="med" w="med" type="none"/>
            </a:ln>
          </p:spPr>
        </p:sp>
        <p:sp>
          <p:nvSpPr>
            <p:cNvPr id="903" name="Google Shape;903;p19"/>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dk2"/>
              </a:solidFill>
              <a:prstDash val="solid"/>
              <a:round/>
              <a:headEnd len="med" w="med" type="none"/>
              <a:tailEnd len="med" w="med" type="none"/>
            </a:ln>
          </p:spPr>
        </p:sp>
      </p:grpSp>
      <p:sp>
        <p:nvSpPr>
          <p:cNvPr id="904" name="Google Shape;904;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905" name="Shape 905"/>
        <p:cNvGrpSpPr/>
        <p:nvPr/>
      </p:nvGrpSpPr>
      <p:grpSpPr>
        <a:xfrm>
          <a:off x="0" y="0"/>
          <a:ext cx="0" cy="0"/>
          <a:chOff x="0" y="0"/>
          <a:chExt cx="0" cy="0"/>
        </a:xfrm>
      </p:grpSpPr>
      <p:sp>
        <p:nvSpPr>
          <p:cNvPr id="906" name="Google Shape;906;p20"/>
          <p:cNvSpPr txBox="1"/>
          <p:nvPr>
            <p:ph type="title"/>
          </p:nvPr>
        </p:nvSpPr>
        <p:spPr>
          <a:xfrm>
            <a:off x="1739700" y="1980975"/>
            <a:ext cx="6691200" cy="531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6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907" name="Google Shape;907;p20"/>
          <p:cNvSpPr txBox="1"/>
          <p:nvPr>
            <p:ph idx="1" type="subTitle"/>
          </p:nvPr>
        </p:nvSpPr>
        <p:spPr>
          <a:xfrm>
            <a:off x="1739700" y="539400"/>
            <a:ext cx="6691200" cy="1441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3000"/>
              <a:buNone/>
              <a:defRPr sz="24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grpSp>
        <p:nvGrpSpPr>
          <p:cNvPr id="908" name="Google Shape;908;p20"/>
          <p:cNvGrpSpPr/>
          <p:nvPr/>
        </p:nvGrpSpPr>
        <p:grpSpPr>
          <a:xfrm>
            <a:off x="0" y="2952041"/>
            <a:ext cx="9143998" cy="2191685"/>
            <a:chOff x="0" y="2768725"/>
            <a:chExt cx="9143998" cy="2374780"/>
          </a:xfrm>
        </p:grpSpPr>
        <p:sp>
          <p:nvSpPr>
            <p:cNvPr id="909" name="Google Shape;909;p20"/>
            <p:cNvSpPr/>
            <p:nvPr/>
          </p:nvSpPr>
          <p:spPr>
            <a:xfrm>
              <a:off x="0" y="2768725"/>
              <a:ext cx="9143738" cy="2374768"/>
            </a:xfrm>
            <a:custGeom>
              <a:rect b="b" l="l" r="r" t="t"/>
              <a:pathLst>
                <a:path extrusionOk="0" h="73284" w="266232">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0"/>
            <p:cNvSpPr/>
            <p:nvPr/>
          </p:nvSpPr>
          <p:spPr>
            <a:xfrm>
              <a:off x="8918775" y="2948650"/>
              <a:ext cx="225224" cy="2194855"/>
            </a:xfrm>
            <a:custGeom>
              <a:rect b="b" l="l" r="r" t="t"/>
              <a:pathLst>
                <a:path extrusionOk="0" h="67732" w="8941">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0"/>
            <p:cNvSpPr/>
            <p:nvPr/>
          </p:nvSpPr>
          <p:spPr>
            <a:xfrm>
              <a:off x="6889350" y="2901225"/>
              <a:ext cx="1858292" cy="2242264"/>
            </a:xfrm>
            <a:custGeom>
              <a:rect b="b" l="l" r="r" t="t"/>
              <a:pathLst>
                <a:path extrusionOk="0" h="69195" w="55331">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0"/>
            <p:cNvSpPr/>
            <p:nvPr/>
          </p:nvSpPr>
          <p:spPr>
            <a:xfrm>
              <a:off x="3725371" y="2844002"/>
              <a:ext cx="4672672" cy="2299491"/>
            </a:xfrm>
            <a:custGeom>
              <a:rect b="b" l="l" r="r" t="t"/>
              <a:pathLst>
                <a:path extrusionOk="0" h="70961" w="136051">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0"/>
            <p:cNvSpPr/>
            <p:nvPr/>
          </p:nvSpPr>
          <p:spPr>
            <a:xfrm>
              <a:off x="116433" y="2803528"/>
              <a:ext cx="7771037" cy="2339965"/>
            </a:xfrm>
            <a:custGeom>
              <a:rect b="b" l="l" r="r" t="t"/>
              <a:pathLst>
                <a:path extrusionOk="0" h="72210" w="226264">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0"/>
            <p:cNvSpPr/>
            <p:nvPr/>
          </p:nvSpPr>
          <p:spPr>
            <a:xfrm>
              <a:off x="0" y="2768725"/>
              <a:ext cx="7014829" cy="1817953"/>
            </a:xfrm>
            <a:custGeom>
              <a:rect b="b" l="l" r="r" t="t"/>
              <a:pathLst>
                <a:path extrusionOk="0" h="56101" w="204246">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5" name="Google Shape;915;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6" name="Shape 96"/>
        <p:cNvGrpSpPr/>
        <p:nvPr/>
      </p:nvGrpSpPr>
      <p:grpSpPr>
        <a:xfrm>
          <a:off x="0" y="0"/>
          <a:ext cx="0" cy="0"/>
          <a:chOff x="0" y="0"/>
          <a:chExt cx="0" cy="0"/>
        </a:xfrm>
      </p:grpSpPr>
      <p:sp>
        <p:nvSpPr>
          <p:cNvPr id="97" name="Google Shape;97;p3"/>
          <p:cNvSpPr/>
          <p:nvPr/>
        </p:nvSpPr>
        <p:spPr>
          <a:xfrm>
            <a:off x="0" y="4451401"/>
            <a:ext cx="9192325" cy="1128282"/>
          </a:xfrm>
          <a:custGeom>
            <a:rect b="b" l="l" r="r" t="t"/>
            <a:pathLst>
              <a:path extrusionOk="0" h="47169" w="266232">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
          <p:cNvSpPr txBox="1"/>
          <p:nvPr>
            <p:ph type="title"/>
          </p:nvPr>
        </p:nvSpPr>
        <p:spPr>
          <a:xfrm>
            <a:off x="713100" y="2353050"/>
            <a:ext cx="5469900" cy="832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7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99" name="Google Shape;99;p3"/>
          <p:cNvSpPr txBox="1"/>
          <p:nvPr>
            <p:ph hasCustomPrompt="1" idx="2" type="title"/>
          </p:nvPr>
        </p:nvSpPr>
        <p:spPr>
          <a:xfrm>
            <a:off x="564975" y="539400"/>
            <a:ext cx="2230800" cy="164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96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0" name="Google Shape;100;p3"/>
          <p:cNvSpPr txBox="1"/>
          <p:nvPr>
            <p:ph idx="1" type="subTitle"/>
          </p:nvPr>
        </p:nvSpPr>
        <p:spPr>
          <a:xfrm>
            <a:off x="713100" y="3185550"/>
            <a:ext cx="5469900" cy="585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101" name="Google Shape;101;p3"/>
          <p:cNvGrpSpPr/>
          <p:nvPr/>
        </p:nvGrpSpPr>
        <p:grpSpPr>
          <a:xfrm>
            <a:off x="8788430" y="4679462"/>
            <a:ext cx="30677" cy="51879"/>
            <a:chOff x="5822805" y="3872050"/>
            <a:chExt cx="30677" cy="51879"/>
          </a:xfrm>
        </p:grpSpPr>
        <p:sp>
          <p:nvSpPr>
            <p:cNvPr id="102" name="Google Shape;102;p3"/>
            <p:cNvSpPr/>
            <p:nvPr/>
          </p:nvSpPr>
          <p:spPr>
            <a:xfrm>
              <a:off x="5822805" y="3878644"/>
              <a:ext cx="3949" cy="38690"/>
            </a:xfrm>
            <a:custGeom>
              <a:rect b="b" l="l" r="r" t="t"/>
              <a:pathLst>
                <a:path extrusionOk="0" fill="none" h="839" w="108">
                  <a:moveTo>
                    <a:pt x="0" y="0"/>
                  </a:moveTo>
                  <a:cubicBezTo>
                    <a:pt x="0" y="286"/>
                    <a:pt x="36" y="553"/>
                    <a:pt x="107" y="83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3"/>
            <p:cNvSpPr/>
            <p:nvPr/>
          </p:nvSpPr>
          <p:spPr>
            <a:xfrm>
              <a:off x="5853445" y="3872050"/>
              <a:ext cx="37" cy="51879"/>
            </a:xfrm>
            <a:custGeom>
              <a:rect b="b" l="l" r="r" t="t"/>
              <a:pathLst>
                <a:path extrusionOk="0" fill="none" h="1125" w="1">
                  <a:moveTo>
                    <a:pt x="1" y="0"/>
                  </a:moveTo>
                  <a:lnTo>
                    <a:pt x="1" y="112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 name="Google Shape;104;p3"/>
          <p:cNvGrpSpPr/>
          <p:nvPr/>
        </p:nvGrpSpPr>
        <p:grpSpPr>
          <a:xfrm>
            <a:off x="849813" y="5091289"/>
            <a:ext cx="82889" cy="62578"/>
            <a:chOff x="4915963" y="3914014"/>
            <a:chExt cx="82889" cy="62578"/>
          </a:xfrm>
        </p:grpSpPr>
        <p:sp>
          <p:nvSpPr>
            <p:cNvPr id="105" name="Google Shape;105;p3"/>
            <p:cNvSpPr/>
            <p:nvPr/>
          </p:nvSpPr>
          <p:spPr>
            <a:xfrm>
              <a:off x="4955123" y="3914014"/>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
            <p:cNvSpPr/>
            <p:nvPr/>
          </p:nvSpPr>
          <p:spPr>
            <a:xfrm>
              <a:off x="4990991" y="3927987"/>
              <a:ext cx="7861" cy="42011"/>
            </a:xfrm>
            <a:custGeom>
              <a:rect b="b" l="l" r="r" t="t"/>
              <a:pathLst>
                <a:path extrusionOk="0" fill="none" h="911" w="215">
                  <a:moveTo>
                    <a:pt x="215" y="1"/>
                  </a:moveTo>
                  <a:cubicBezTo>
                    <a:pt x="143" y="304"/>
                    <a:pt x="72" y="607"/>
                    <a:pt x="1" y="91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
            <p:cNvSpPr/>
            <p:nvPr/>
          </p:nvSpPr>
          <p:spPr>
            <a:xfrm>
              <a:off x="4915963" y="3942006"/>
              <a:ext cx="7861" cy="34586"/>
            </a:xfrm>
            <a:custGeom>
              <a:rect b="b" l="l" r="r" t="t"/>
              <a:pathLst>
                <a:path extrusionOk="0" fill="none" h="750" w="215">
                  <a:moveTo>
                    <a:pt x="1" y="0"/>
                  </a:moveTo>
                  <a:cubicBezTo>
                    <a:pt x="72" y="250"/>
                    <a:pt x="143" y="500"/>
                    <a:pt x="215" y="74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 name="Google Shape;108;p3"/>
          <p:cNvGrpSpPr/>
          <p:nvPr/>
        </p:nvGrpSpPr>
        <p:grpSpPr>
          <a:xfrm>
            <a:off x="7241088" y="4731346"/>
            <a:ext cx="80951" cy="62578"/>
            <a:chOff x="4981850" y="4484221"/>
            <a:chExt cx="80951" cy="62578"/>
          </a:xfrm>
        </p:grpSpPr>
        <p:sp>
          <p:nvSpPr>
            <p:cNvPr id="109" name="Google Shape;109;p3"/>
            <p:cNvSpPr/>
            <p:nvPr/>
          </p:nvSpPr>
          <p:spPr>
            <a:xfrm>
              <a:off x="5024264" y="4484221"/>
              <a:ext cx="37" cy="59304"/>
            </a:xfrm>
            <a:custGeom>
              <a:rect b="b" l="l" r="r" t="t"/>
              <a:pathLst>
                <a:path extrusionOk="0" fill="none" h="1286" w="1">
                  <a:moveTo>
                    <a:pt x="1" y="0"/>
                  </a:moveTo>
                  <a:lnTo>
                    <a:pt x="1" y="128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
            <p:cNvSpPr/>
            <p:nvPr/>
          </p:nvSpPr>
          <p:spPr>
            <a:xfrm>
              <a:off x="5054282" y="4501514"/>
              <a:ext cx="8519" cy="45285"/>
            </a:xfrm>
            <a:custGeom>
              <a:rect b="b" l="l" r="r" t="t"/>
              <a:pathLst>
                <a:path extrusionOk="0" fill="none" h="982" w="233">
                  <a:moveTo>
                    <a:pt x="0" y="981"/>
                  </a:moveTo>
                  <a:cubicBezTo>
                    <a:pt x="72" y="642"/>
                    <a:pt x="161" y="321"/>
                    <a:pt x="232"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
            <p:cNvSpPr/>
            <p:nvPr/>
          </p:nvSpPr>
          <p:spPr>
            <a:xfrm>
              <a:off x="4981850" y="4498193"/>
              <a:ext cx="7861" cy="45331"/>
            </a:xfrm>
            <a:custGeom>
              <a:rect b="b" l="l" r="r" t="t"/>
              <a:pathLst>
                <a:path extrusionOk="0" fill="none" h="983" w="215">
                  <a:moveTo>
                    <a:pt x="1" y="1"/>
                  </a:moveTo>
                  <a:cubicBezTo>
                    <a:pt x="72" y="322"/>
                    <a:pt x="144" y="661"/>
                    <a:pt x="215" y="982"/>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 name="Google Shape;112;p3"/>
          <p:cNvGrpSpPr/>
          <p:nvPr/>
        </p:nvGrpSpPr>
        <p:grpSpPr>
          <a:xfrm>
            <a:off x="8205971" y="4862013"/>
            <a:ext cx="80256" cy="63408"/>
            <a:chOff x="5437246" y="4899713"/>
            <a:chExt cx="80256" cy="63408"/>
          </a:xfrm>
        </p:grpSpPr>
        <p:sp>
          <p:nvSpPr>
            <p:cNvPr id="113" name="Google Shape;113;p3"/>
            <p:cNvSpPr/>
            <p:nvPr/>
          </p:nvSpPr>
          <p:spPr>
            <a:xfrm>
              <a:off x="5478964" y="4899713"/>
              <a:ext cx="37" cy="60134"/>
            </a:xfrm>
            <a:custGeom>
              <a:rect b="b" l="l" r="r" t="t"/>
              <a:pathLst>
                <a:path extrusionOk="0" fill="none" h="1304" w="1">
                  <a:moveTo>
                    <a:pt x="1" y="1"/>
                  </a:moveTo>
                  <a:lnTo>
                    <a:pt x="1"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
            <p:cNvSpPr/>
            <p:nvPr/>
          </p:nvSpPr>
          <p:spPr>
            <a:xfrm>
              <a:off x="5508983" y="4917836"/>
              <a:ext cx="8519" cy="45285"/>
            </a:xfrm>
            <a:custGeom>
              <a:rect b="b" l="l" r="r" t="t"/>
              <a:pathLst>
                <a:path extrusionOk="0" fill="none" h="982" w="233">
                  <a:moveTo>
                    <a:pt x="1" y="982"/>
                  </a:moveTo>
                  <a:lnTo>
                    <a:pt x="233"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
            <p:cNvSpPr/>
            <p:nvPr/>
          </p:nvSpPr>
          <p:spPr>
            <a:xfrm>
              <a:off x="5437246" y="4914562"/>
              <a:ext cx="7861" cy="45285"/>
            </a:xfrm>
            <a:custGeom>
              <a:rect b="b" l="l" r="r" t="t"/>
              <a:pathLst>
                <a:path extrusionOk="0" fill="none" h="982" w="215">
                  <a:moveTo>
                    <a:pt x="0" y="0"/>
                  </a:moveTo>
                  <a:lnTo>
                    <a:pt x="214" y="98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 name="Google Shape;116;p3"/>
          <p:cNvGrpSpPr/>
          <p:nvPr/>
        </p:nvGrpSpPr>
        <p:grpSpPr>
          <a:xfrm>
            <a:off x="2897612" y="5021929"/>
            <a:ext cx="34625" cy="88909"/>
            <a:chOff x="997737" y="4927704"/>
            <a:chExt cx="34625" cy="88909"/>
          </a:xfrm>
        </p:grpSpPr>
        <p:sp>
          <p:nvSpPr>
            <p:cNvPr id="117" name="Google Shape;117;p3"/>
            <p:cNvSpPr/>
            <p:nvPr/>
          </p:nvSpPr>
          <p:spPr>
            <a:xfrm>
              <a:off x="997737" y="4969669"/>
              <a:ext cx="4607" cy="46945"/>
            </a:xfrm>
            <a:custGeom>
              <a:rect b="b" l="l" r="r" t="t"/>
              <a:pathLst>
                <a:path extrusionOk="0" fill="none" h="1018" w="126">
                  <a:moveTo>
                    <a:pt x="1" y="1"/>
                  </a:moveTo>
                  <a:cubicBezTo>
                    <a:pt x="54" y="340"/>
                    <a:pt x="90" y="679"/>
                    <a:pt x="126" y="101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3"/>
            <p:cNvSpPr/>
            <p:nvPr/>
          </p:nvSpPr>
          <p:spPr>
            <a:xfrm>
              <a:off x="1027097" y="4927704"/>
              <a:ext cx="5265" cy="79871"/>
            </a:xfrm>
            <a:custGeom>
              <a:rect b="b" l="l" r="r" t="t"/>
              <a:pathLst>
                <a:path extrusionOk="0" fill="none" h="1732" w="144">
                  <a:moveTo>
                    <a:pt x="1" y="1"/>
                  </a:moveTo>
                  <a:cubicBezTo>
                    <a:pt x="54" y="572"/>
                    <a:pt x="90" y="1160"/>
                    <a:pt x="143" y="173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 name="Google Shape;119;p3"/>
          <p:cNvGrpSpPr/>
          <p:nvPr/>
        </p:nvGrpSpPr>
        <p:grpSpPr>
          <a:xfrm>
            <a:off x="6992294" y="5180299"/>
            <a:ext cx="33309" cy="79041"/>
            <a:chOff x="3922394" y="4890674"/>
            <a:chExt cx="33309" cy="79041"/>
          </a:xfrm>
        </p:grpSpPr>
        <p:sp>
          <p:nvSpPr>
            <p:cNvPr id="120" name="Google Shape;120;p3"/>
            <p:cNvSpPr/>
            <p:nvPr/>
          </p:nvSpPr>
          <p:spPr>
            <a:xfrm>
              <a:off x="3922394" y="4913732"/>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
            <p:cNvSpPr/>
            <p:nvPr/>
          </p:nvSpPr>
          <p:spPr>
            <a:xfrm>
              <a:off x="3955667" y="4890674"/>
              <a:ext cx="37" cy="79041"/>
            </a:xfrm>
            <a:custGeom>
              <a:rect b="b" l="l" r="r" t="t"/>
              <a:pathLst>
                <a:path extrusionOk="0" fill="none" h="1714" w="1">
                  <a:moveTo>
                    <a:pt x="0" y="1"/>
                  </a:moveTo>
                  <a:lnTo>
                    <a:pt x="0" y="17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3"/>
          <p:cNvGrpSpPr/>
          <p:nvPr/>
        </p:nvGrpSpPr>
        <p:grpSpPr>
          <a:xfrm>
            <a:off x="6117604" y="4827446"/>
            <a:ext cx="110933" cy="132553"/>
            <a:chOff x="4148103" y="5123543"/>
            <a:chExt cx="269125" cy="321576"/>
          </a:xfrm>
        </p:grpSpPr>
        <p:sp>
          <p:nvSpPr>
            <p:cNvPr id="123" name="Google Shape;123;p3"/>
            <p:cNvSpPr/>
            <p:nvPr/>
          </p:nvSpPr>
          <p:spPr>
            <a:xfrm>
              <a:off x="4148103" y="5293170"/>
              <a:ext cx="42716" cy="134101"/>
            </a:xfrm>
            <a:custGeom>
              <a:rect b="b" l="l" r="r" t="t"/>
              <a:pathLst>
                <a:path extrusionOk="0" fill="none" h="804" w="323">
                  <a:moveTo>
                    <a:pt x="1" y="0"/>
                  </a:moveTo>
                  <a:cubicBezTo>
                    <a:pt x="108" y="268"/>
                    <a:pt x="215" y="535"/>
                    <a:pt x="322" y="80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
            <p:cNvSpPr/>
            <p:nvPr/>
          </p:nvSpPr>
          <p:spPr>
            <a:xfrm>
              <a:off x="4294502" y="5123543"/>
              <a:ext cx="132" cy="288718"/>
            </a:xfrm>
            <a:custGeom>
              <a:rect b="b" l="l" r="r" t="t"/>
              <a:pathLst>
                <a:path extrusionOk="0" fill="none" h="1731" w="1">
                  <a:moveTo>
                    <a:pt x="0" y="1731"/>
                  </a:moveTo>
                  <a:lnTo>
                    <a:pt x="0"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
            <p:cNvSpPr/>
            <p:nvPr/>
          </p:nvSpPr>
          <p:spPr>
            <a:xfrm>
              <a:off x="4400697" y="5260312"/>
              <a:ext cx="16531" cy="184806"/>
            </a:xfrm>
            <a:custGeom>
              <a:rect b="b" l="l" r="r" t="t"/>
              <a:pathLst>
                <a:path extrusionOk="0" fill="none" h="1108" w="125">
                  <a:moveTo>
                    <a:pt x="0" y="1107"/>
                  </a:moveTo>
                  <a:cubicBezTo>
                    <a:pt x="36" y="732"/>
                    <a:pt x="89" y="376"/>
                    <a:pt x="125" y="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 name="Google Shape;126;p3"/>
          <p:cNvGrpSpPr/>
          <p:nvPr/>
        </p:nvGrpSpPr>
        <p:grpSpPr>
          <a:xfrm>
            <a:off x="1717707" y="5091292"/>
            <a:ext cx="41792" cy="93844"/>
            <a:chOff x="4891832" y="3454067"/>
            <a:chExt cx="41792" cy="93844"/>
          </a:xfrm>
        </p:grpSpPr>
        <p:sp>
          <p:nvSpPr>
            <p:cNvPr id="127" name="Google Shape;127;p3"/>
            <p:cNvSpPr/>
            <p:nvPr/>
          </p:nvSpPr>
          <p:spPr>
            <a:xfrm>
              <a:off x="4891832" y="3491928"/>
              <a:ext cx="9835" cy="55984"/>
            </a:xfrm>
            <a:custGeom>
              <a:rect b="b" l="l" r="r" t="t"/>
              <a:pathLst>
                <a:path extrusionOk="0" fill="none" h="1214" w="269">
                  <a:moveTo>
                    <a:pt x="1" y="0"/>
                  </a:moveTo>
                  <a:cubicBezTo>
                    <a:pt x="90" y="393"/>
                    <a:pt x="179" y="803"/>
                    <a:pt x="268" y="121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3"/>
            <p:cNvSpPr/>
            <p:nvPr/>
          </p:nvSpPr>
          <p:spPr>
            <a:xfrm>
              <a:off x="4930333" y="3454067"/>
              <a:ext cx="3291" cy="84805"/>
            </a:xfrm>
            <a:custGeom>
              <a:rect b="b" l="l" r="r" t="t"/>
              <a:pathLst>
                <a:path extrusionOk="0" fill="none" h="1839" w="90">
                  <a:moveTo>
                    <a:pt x="54" y="0"/>
                  </a:moveTo>
                  <a:cubicBezTo>
                    <a:pt x="0" y="625"/>
                    <a:pt x="18" y="1232"/>
                    <a:pt x="89" y="183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 name="Google Shape;129;p3"/>
          <p:cNvGrpSpPr/>
          <p:nvPr/>
        </p:nvGrpSpPr>
        <p:grpSpPr>
          <a:xfrm>
            <a:off x="5642468" y="5014917"/>
            <a:ext cx="81573" cy="102928"/>
            <a:chOff x="2802243" y="4633955"/>
            <a:chExt cx="81573" cy="102928"/>
          </a:xfrm>
        </p:grpSpPr>
        <p:sp>
          <p:nvSpPr>
            <p:cNvPr id="130" name="Google Shape;130;p3"/>
            <p:cNvSpPr/>
            <p:nvPr/>
          </p:nvSpPr>
          <p:spPr>
            <a:xfrm>
              <a:off x="2802243" y="4680853"/>
              <a:ext cx="37" cy="51049"/>
            </a:xfrm>
            <a:custGeom>
              <a:rect b="b" l="l" r="r" t="t"/>
              <a:pathLst>
                <a:path extrusionOk="0" fill="none" h="1107" w="1">
                  <a:moveTo>
                    <a:pt x="1" y="1107"/>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3"/>
            <p:cNvSpPr/>
            <p:nvPr/>
          </p:nvSpPr>
          <p:spPr>
            <a:xfrm>
              <a:off x="2839427" y="4633955"/>
              <a:ext cx="37" cy="93844"/>
            </a:xfrm>
            <a:custGeom>
              <a:rect b="b" l="l" r="r" t="t"/>
              <a:pathLst>
                <a:path extrusionOk="0" fill="none" h="2035" w="1">
                  <a:moveTo>
                    <a:pt x="1" y="2035"/>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3"/>
            <p:cNvSpPr/>
            <p:nvPr/>
          </p:nvSpPr>
          <p:spPr>
            <a:xfrm>
              <a:off x="2883779" y="4694872"/>
              <a:ext cx="37" cy="42011"/>
            </a:xfrm>
            <a:custGeom>
              <a:rect b="b" l="l" r="r" t="t"/>
              <a:pathLst>
                <a:path extrusionOk="0" fill="none" h="911" w="1">
                  <a:moveTo>
                    <a:pt x="1" y="910"/>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 name="Google Shape;133;p3"/>
          <p:cNvGrpSpPr/>
          <p:nvPr/>
        </p:nvGrpSpPr>
        <p:grpSpPr>
          <a:xfrm>
            <a:off x="4778549" y="5016991"/>
            <a:ext cx="88739" cy="98778"/>
            <a:chOff x="2483887" y="5072504"/>
            <a:chExt cx="88739" cy="98778"/>
          </a:xfrm>
        </p:grpSpPr>
        <p:sp>
          <p:nvSpPr>
            <p:cNvPr id="134" name="Google Shape;134;p3"/>
            <p:cNvSpPr/>
            <p:nvPr/>
          </p:nvSpPr>
          <p:spPr>
            <a:xfrm>
              <a:off x="2483887" y="5119403"/>
              <a:ext cx="37" cy="51095"/>
            </a:xfrm>
            <a:custGeom>
              <a:rect b="b" l="l" r="r" t="t"/>
              <a:pathLst>
                <a:path extrusionOk="0" fill="none" h="1108" w="1">
                  <a:moveTo>
                    <a:pt x="0" y="1"/>
                  </a:moveTo>
                  <a:lnTo>
                    <a:pt x="0" y="1107"/>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
            <p:cNvSpPr/>
            <p:nvPr/>
          </p:nvSpPr>
          <p:spPr>
            <a:xfrm>
              <a:off x="2524984" y="5072504"/>
              <a:ext cx="37" cy="98778"/>
            </a:xfrm>
            <a:custGeom>
              <a:rect b="b" l="l" r="r" t="t"/>
              <a:pathLst>
                <a:path extrusionOk="0" fill="none" h="2142" w="1">
                  <a:moveTo>
                    <a:pt x="0" y="1"/>
                  </a:moveTo>
                  <a:lnTo>
                    <a:pt x="0" y="2142"/>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
            <p:cNvSpPr/>
            <p:nvPr/>
          </p:nvSpPr>
          <p:spPr>
            <a:xfrm>
              <a:off x="2572589" y="5119403"/>
              <a:ext cx="37" cy="42841"/>
            </a:xfrm>
            <a:custGeom>
              <a:rect b="b" l="l" r="r" t="t"/>
              <a:pathLst>
                <a:path extrusionOk="0" fill="none" h="929" w="1">
                  <a:moveTo>
                    <a:pt x="1" y="1"/>
                  </a:moveTo>
                  <a:lnTo>
                    <a:pt x="1" y="929"/>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 name="Google Shape;137;p3"/>
          <p:cNvGrpSpPr/>
          <p:nvPr/>
        </p:nvGrpSpPr>
        <p:grpSpPr>
          <a:xfrm>
            <a:off x="3799920" y="4971502"/>
            <a:ext cx="110933" cy="88079"/>
            <a:chOff x="1400920" y="4965564"/>
            <a:chExt cx="110933" cy="88079"/>
          </a:xfrm>
        </p:grpSpPr>
        <p:sp>
          <p:nvSpPr>
            <p:cNvPr id="138" name="Google Shape;138;p3"/>
            <p:cNvSpPr/>
            <p:nvPr/>
          </p:nvSpPr>
          <p:spPr>
            <a:xfrm>
              <a:off x="1400920" y="4988576"/>
              <a:ext cx="37" cy="56030"/>
            </a:xfrm>
            <a:custGeom>
              <a:rect b="b" l="l" r="r" t="t"/>
              <a:pathLst>
                <a:path extrusionOk="0" fill="none" h="1215" w="1">
                  <a:moveTo>
                    <a:pt x="1" y="1214"/>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
            <p:cNvSpPr/>
            <p:nvPr/>
          </p:nvSpPr>
          <p:spPr>
            <a:xfrm>
              <a:off x="1445271" y="4965564"/>
              <a:ext cx="37" cy="74107"/>
            </a:xfrm>
            <a:custGeom>
              <a:rect b="b" l="l" r="r" t="t"/>
              <a:pathLst>
                <a:path extrusionOk="0" fill="none" h="1607" w="1">
                  <a:moveTo>
                    <a:pt x="1" y="16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
            <p:cNvSpPr/>
            <p:nvPr/>
          </p:nvSpPr>
          <p:spPr>
            <a:xfrm>
              <a:off x="1511816" y="5002594"/>
              <a:ext cx="37" cy="51049"/>
            </a:xfrm>
            <a:custGeom>
              <a:rect b="b" l="l" r="r" t="t"/>
              <a:pathLst>
                <a:path extrusionOk="0" fill="none" h="1107" w="1">
                  <a:moveTo>
                    <a:pt x="1" y="11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 name="Google Shape;141;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17">
    <p:spTree>
      <p:nvGrpSpPr>
        <p:cNvPr id="916" name="Shape 916"/>
        <p:cNvGrpSpPr/>
        <p:nvPr/>
      </p:nvGrpSpPr>
      <p:grpSpPr>
        <a:xfrm>
          <a:off x="0" y="0"/>
          <a:ext cx="0" cy="0"/>
          <a:chOff x="0" y="0"/>
          <a:chExt cx="0" cy="0"/>
        </a:xfrm>
      </p:grpSpPr>
      <p:sp>
        <p:nvSpPr>
          <p:cNvPr id="917" name="Google Shape;917;p21"/>
          <p:cNvSpPr txBox="1"/>
          <p:nvPr>
            <p:ph type="title"/>
          </p:nvPr>
        </p:nvSpPr>
        <p:spPr>
          <a:xfrm>
            <a:off x="1226400" y="2549587"/>
            <a:ext cx="6691200" cy="531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6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918" name="Google Shape;918;p21"/>
          <p:cNvSpPr txBox="1"/>
          <p:nvPr>
            <p:ph idx="1" type="subTitle"/>
          </p:nvPr>
        </p:nvSpPr>
        <p:spPr>
          <a:xfrm>
            <a:off x="1226400" y="1108013"/>
            <a:ext cx="6691200" cy="1441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3000"/>
              <a:buNone/>
              <a:defRPr sz="24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grpSp>
        <p:nvGrpSpPr>
          <p:cNvPr id="919" name="Google Shape;919;p21"/>
          <p:cNvGrpSpPr/>
          <p:nvPr/>
        </p:nvGrpSpPr>
        <p:grpSpPr>
          <a:xfrm flipH="1">
            <a:off x="-24171" y="3742716"/>
            <a:ext cx="2232934" cy="709188"/>
            <a:chOff x="7196900" y="3819825"/>
            <a:chExt cx="1947100" cy="632075"/>
          </a:xfrm>
        </p:grpSpPr>
        <p:sp>
          <p:nvSpPr>
            <p:cNvPr id="920" name="Google Shape;920;p21"/>
            <p:cNvSpPr/>
            <p:nvPr/>
          </p:nvSpPr>
          <p:spPr>
            <a:xfrm>
              <a:off x="7880725" y="3819825"/>
              <a:ext cx="1263275" cy="632075"/>
            </a:xfrm>
            <a:custGeom>
              <a:rect b="b" l="l" r="r" t="t"/>
              <a:pathLst>
                <a:path extrusionOk="0" h="25283" w="50531">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1"/>
            <p:cNvSpPr/>
            <p:nvPr/>
          </p:nvSpPr>
          <p:spPr>
            <a:xfrm>
              <a:off x="8808650" y="3957150"/>
              <a:ext cx="216950" cy="370125"/>
            </a:xfrm>
            <a:custGeom>
              <a:rect b="b" l="l" r="r" t="t"/>
              <a:pathLst>
                <a:path extrusionOk="0" h="14805" w="8678">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1"/>
            <p:cNvSpPr/>
            <p:nvPr/>
          </p:nvSpPr>
          <p:spPr>
            <a:xfrm>
              <a:off x="8430575" y="4009300"/>
              <a:ext cx="228050" cy="277950"/>
            </a:xfrm>
            <a:custGeom>
              <a:rect b="b" l="l" r="r" t="t"/>
              <a:pathLst>
                <a:path extrusionOk="0" h="11118" w="9122">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1"/>
            <p:cNvSpPr/>
            <p:nvPr/>
          </p:nvSpPr>
          <p:spPr>
            <a:xfrm>
              <a:off x="7196900" y="4002700"/>
              <a:ext cx="1556350" cy="380075"/>
            </a:xfrm>
            <a:custGeom>
              <a:rect b="b" l="l" r="r" t="t"/>
              <a:pathLst>
                <a:path extrusionOk="0" h="15203" w="62254">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1"/>
            <p:cNvSpPr/>
            <p:nvPr/>
          </p:nvSpPr>
          <p:spPr>
            <a:xfrm>
              <a:off x="8145450" y="4097525"/>
              <a:ext cx="146375" cy="187550"/>
            </a:xfrm>
            <a:custGeom>
              <a:rect b="b" l="l" r="r" t="t"/>
              <a:pathLst>
                <a:path extrusionOk="0" h="7502" w="5855">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1"/>
            <p:cNvSpPr/>
            <p:nvPr/>
          </p:nvSpPr>
          <p:spPr>
            <a:xfrm>
              <a:off x="7784500" y="4111900"/>
              <a:ext cx="260475" cy="182350"/>
            </a:xfrm>
            <a:custGeom>
              <a:rect b="b" l="l" r="r" t="t"/>
              <a:pathLst>
                <a:path extrusionOk="0" h="7294" w="10419">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6" name="Google Shape;926;p21"/>
          <p:cNvGrpSpPr/>
          <p:nvPr/>
        </p:nvGrpSpPr>
        <p:grpSpPr>
          <a:xfrm>
            <a:off x="-24163" y="4243100"/>
            <a:ext cx="9192325" cy="1260356"/>
            <a:chOff x="-24163" y="4243100"/>
            <a:chExt cx="9192325" cy="1260356"/>
          </a:xfrm>
        </p:grpSpPr>
        <p:sp>
          <p:nvSpPr>
            <p:cNvPr id="927" name="Google Shape;927;p21"/>
            <p:cNvSpPr/>
            <p:nvPr/>
          </p:nvSpPr>
          <p:spPr>
            <a:xfrm flipH="1">
              <a:off x="-24163" y="4243100"/>
              <a:ext cx="9192325" cy="1260356"/>
            </a:xfrm>
            <a:custGeom>
              <a:rect b="b" l="l" r="r" t="t"/>
              <a:pathLst>
                <a:path extrusionOk="0" h="47169" w="266232">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8" name="Google Shape;928;p21"/>
            <p:cNvGrpSpPr/>
            <p:nvPr/>
          </p:nvGrpSpPr>
          <p:grpSpPr>
            <a:xfrm flipH="1">
              <a:off x="2115573" y="4424566"/>
              <a:ext cx="74406" cy="67512"/>
              <a:chOff x="5326971" y="3517429"/>
              <a:chExt cx="74406" cy="67512"/>
            </a:xfrm>
          </p:grpSpPr>
          <p:sp>
            <p:nvSpPr>
              <p:cNvPr id="929" name="Google Shape;929;p21"/>
              <p:cNvSpPr/>
              <p:nvPr/>
            </p:nvSpPr>
            <p:spPr>
              <a:xfrm>
                <a:off x="5366130" y="3517429"/>
                <a:ext cx="3291" cy="60088"/>
              </a:xfrm>
              <a:custGeom>
                <a:rect b="b" l="l" r="r" t="t"/>
                <a:pathLst>
                  <a:path extrusionOk="0" fill="none" h="1303" w="90">
                    <a:moveTo>
                      <a:pt x="0" y="0"/>
                    </a:moveTo>
                    <a:lnTo>
                      <a:pt x="89"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1"/>
              <p:cNvSpPr/>
              <p:nvPr/>
            </p:nvSpPr>
            <p:spPr>
              <a:xfrm>
                <a:off x="5396112" y="3537996"/>
                <a:ext cx="5265" cy="36246"/>
              </a:xfrm>
              <a:custGeom>
                <a:rect b="b" l="l" r="r" t="t"/>
                <a:pathLst>
                  <a:path extrusionOk="0" fill="none" h="786" w="144">
                    <a:moveTo>
                      <a:pt x="1" y="785"/>
                    </a:moveTo>
                    <a:lnTo>
                      <a:pt x="144"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1"/>
              <p:cNvSpPr/>
              <p:nvPr/>
            </p:nvSpPr>
            <p:spPr>
              <a:xfrm>
                <a:off x="5326971" y="3539656"/>
                <a:ext cx="13089" cy="45285"/>
              </a:xfrm>
              <a:custGeom>
                <a:rect b="b" l="l" r="r" t="t"/>
                <a:pathLst>
                  <a:path extrusionOk="0" fill="none" h="982" w="358">
                    <a:moveTo>
                      <a:pt x="1" y="0"/>
                    </a:moveTo>
                    <a:cubicBezTo>
                      <a:pt x="108" y="321"/>
                      <a:pt x="233" y="660"/>
                      <a:pt x="357" y="98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2" name="Google Shape;932;p21"/>
            <p:cNvGrpSpPr/>
            <p:nvPr/>
          </p:nvGrpSpPr>
          <p:grpSpPr>
            <a:xfrm flipH="1">
              <a:off x="3389569" y="4576175"/>
              <a:ext cx="30677" cy="51879"/>
              <a:chOff x="5822805" y="3872050"/>
              <a:chExt cx="30677" cy="51879"/>
            </a:xfrm>
          </p:grpSpPr>
          <p:sp>
            <p:nvSpPr>
              <p:cNvPr id="933" name="Google Shape;933;p21"/>
              <p:cNvSpPr/>
              <p:nvPr/>
            </p:nvSpPr>
            <p:spPr>
              <a:xfrm>
                <a:off x="5822805" y="3878644"/>
                <a:ext cx="3949" cy="38690"/>
              </a:xfrm>
              <a:custGeom>
                <a:rect b="b" l="l" r="r" t="t"/>
                <a:pathLst>
                  <a:path extrusionOk="0" fill="none" h="839" w="108">
                    <a:moveTo>
                      <a:pt x="0" y="0"/>
                    </a:moveTo>
                    <a:cubicBezTo>
                      <a:pt x="0" y="286"/>
                      <a:pt x="36" y="553"/>
                      <a:pt x="107" y="83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1"/>
              <p:cNvSpPr/>
              <p:nvPr/>
            </p:nvSpPr>
            <p:spPr>
              <a:xfrm>
                <a:off x="5853445" y="3872050"/>
                <a:ext cx="37" cy="51879"/>
              </a:xfrm>
              <a:custGeom>
                <a:rect b="b" l="l" r="r" t="t"/>
                <a:pathLst>
                  <a:path extrusionOk="0" fill="none" h="1125" w="1">
                    <a:moveTo>
                      <a:pt x="1" y="0"/>
                    </a:moveTo>
                    <a:lnTo>
                      <a:pt x="1" y="112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5" name="Google Shape;935;p21"/>
            <p:cNvGrpSpPr/>
            <p:nvPr/>
          </p:nvGrpSpPr>
          <p:grpSpPr>
            <a:xfrm flipH="1">
              <a:off x="4221023" y="4477514"/>
              <a:ext cx="82889" cy="62578"/>
              <a:chOff x="4915963" y="3914014"/>
              <a:chExt cx="82889" cy="62578"/>
            </a:xfrm>
          </p:grpSpPr>
          <p:sp>
            <p:nvSpPr>
              <p:cNvPr id="936" name="Google Shape;936;p21"/>
              <p:cNvSpPr/>
              <p:nvPr/>
            </p:nvSpPr>
            <p:spPr>
              <a:xfrm>
                <a:off x="4955123" y="3914014"/>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1"/>
              <p:cNvSpPr/>
              <p:nvPr/>
            </p:nvSpPr>
            <p:spPr>
              <a:xfrm>
                <a:off x="4990991" y="3927987"/>
                <a:ext cx="7861" cy="42011"/>
              </a:xfrm>
              <a:custGeom>
                <a:rect b="b" l="l" r="r" t="t"/>
                <a:pathLst>
                  <a:path extrusionOk="0" fill="none" h="911" w="215">
                    <a:moveTo>
                      <a:pt x="215" y="1"/>
                    </a:moveTo>
                    <a:cubicBezTo>
                      <a:pt x="143" y="304"/>
                      <a:pt x="72" y="607"/>
                      <a:pt x="1" y="91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1"/>
              <p:cNvSpPr/>
              <p:nvPr/>
            </p:nvSpPr>
            <p:spPr>
              <a:xfrm>
                <a:off x="4915963" y="3942006"/>
                <a:ext cx="7861" cy="34586"/>
              </a:xfrm>
              <a:custGeom>
                <a:rect b="b" l="l" r="r" t="t"/>
                <a:pathLst>
                  <a:path extrusionOk="0" fill="none" h="750" w="215">
                    <a:moveTo>
                      <a:pt x="1" y="0"/>
                    </a:moveTo>
                    <a:cubicBezTo>
                      <a:pt x="72" y="250"/>
                      <a:pt x="143" y="500"/>
                      <a:pt x="215" y="74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9" name="Google Shape;939;p21"/>
            <p:cNvGrpSpPr/>
            <p:nvPr/>
          </p:nvGrpSpPr>
          <p:grpSpPr>
            <a:xfrm flipH="1">
              <a:off x="3925137" y="4876721"/>
              <a:ext cx="80951" cy="62578"/>
              <a:chOff x="4981850" y="4484221"/>
              <a:chExt cx="80951" cy="62578"/>
            </a:xfrm>
          </p:grpSpPr>
          <p:sp>
            <p:nvSpPr>
              <p:cNvPr id="940" name="Google Shape;940;p21"/>
              <p:cNvSpPr/>
              <p:nvPr/>
            </p:nvSpPr>
            <p:spPr>
              <a:xfrm>
                <a:off x="5024264" y="4484221"/>
                <a:ext cx="37" cy="59304"/>
              </a:xfrm>
              <a:custGeom>
                <a:rect b="b" l="l" r="r" t="t"/>
                <a:pathLst>
                  <a:path extrusionOk="0" fill="none" h="1286" w="1">
                    <a:moveTo>
                      <a:pt x="1" y="0"/>
                    </a:moveTo>
                    <a:lnTo>
                      <a:pt x="1" y="128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1"/>
              <p:cNvSpPr/>
              <p:nvPr/>
            </p:nvSpPr>
            <p:spPr>
              <a:xfrm>
                <a:off x="5054282" y="4501514"/>
                <a:ext cx="8519" cy="45285"/>
              </a:xfrm>
              <a:custGeom>
                <a:rect b="b" l="l" r="r" t="t"/>
                <a:pathLst>
                  <a:path extrusionOk="0" fill="none" h="982" w="233">
                    <a:moveTo>
                      <a:pt x="0" y="981"/>
                    </a:moveTo>
                    <a:cubicBezTo>
                      <a:pt x="72" y="642"/>
                      <a:pt x="161" y="321"/>
                      <a:pt x="232"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1"/>
              <p:cNvSpPr/>
              <p:nvPr/>
            </p:nvSpPr>
            <p:spPr>
              <a:xfrm>
                <a:off x="4981850" y="4498193"/>
                <a:ext cx="7861" cy="45331"/>
              </a:xfrm>
              <a:custGeom>
                <a:rect b="b" l="l" r="r" t="t"/>
                <a:pathLst>
                  <a:path extrusionOk="0" fill="none" h="983" w="215">
                    <a:moveTo>
                      <a:pt x="1" y="1"/>
                    </a:moveTo>
                    <a:cubicBezTo>
                      <a:pt x="72" y="322"/>
                      <a:pt x="144" y="661"/>
                      <a:pt x="215" y="982"/>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3" name="Google Shape;943;p21"/>
            <p:cNvGrpSpPr/>
            <p:nvPr/>
          </p:nvGrpSpPr>
          <p:grpSpPr>
            <a:xfrm flipH="1">
              <a:off x="2554345" y="4705483"/>
              <a:ext cx="80256" cy="62578"/>
              <a:chOff x="6191399" y="4826483"/>
              <a:chExt cx="80256" cy="62578"/>
            </a:xfrm>
          </p:grpSpPr>
          <p:sp>
            <p:nvSpPr>
              <p:cNvPr id="944" name="Google Shape;944;p21"/>
              <p:cNvSpPr/>
              <p:nvPr/>
            </p:nvSpPr>
            <p:spPr>
              <a:xfrm>
                <a:off x="6233154" y="4826483"/>
                <a:ext cx="37" cy="59304"/>
              </a:xfrm>
              <a:custGeom>
                <a:rect b="b" l="l" r="r" t="t"/>
                <a:pathLst>
                  <a:path extrusionOk="0" fill="none" h="1286" w="1">
                    <a:moveTo>
                      <a:pt x="0" y="1"/>
                    </a:moveTo>
                    <a:lnTo>
                      <a:pt x="0" y="1286"/>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1"/>
              <p:cNvSpPr/>
              <p:nvPr/>
            </p:nvSpPr>
            <p:spPr>
              <a:xfrm>
                <a:off x="6263136" y="4843776"/>
                <a:ext cx="8519" cy="45285"/>
              </a:xfrm>
              <a:custGeom>
                <a:rect b="b" l="l" r="r" t="t"/>
                <a:pathLst>
                  <a:path extrusionOk="0" fill="none" h="982" w="233">
                    <a:moveTo>
                      <a:pt x="1" y="982"/>
                    </a:moveTo>
                    <a:cubicBezTo>
                      <a:pt x="90" y="661"/>
                      <a:pt x="161" y="340"/>
                      <a:pt x="233" y="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1"/>
              <p:cNvSpPr/>
              <p:nvPr/>
            </p:nvSpPr>
            <p:spPr>
              <a:xfrm>
                <a:off x="6191399" y="4840502"/>
                <a:ext cx="7861" cy="46115"/>
              </a:xfrm>
              <a:custGeom>
                <a:rect b="b" l="l" r="r" t="t"/>
                <a:pathLst>
                  <a:path extrusionOk="0" fill="none" h="1000" w="215">
                    <a:moveTo>
                      <a:pt x="0" y="0"/>
                    </a:moveTo>
                    <a:cubicBezTo>
                      <a:pt x="71" y="339"/>
                      <a:pt x="143" y="660"/>
                      <a:pt x="214" y="99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7" name="Google Shape;947;p21"/>
            <p:cNvGrpSpPr/>
            <p:nvPr/>
          </p:nvGrpSpPr>
          <p:grpSpPr>
            <a:xfrm flipH="1">
              <a:off x="1603206" y="5016439"/>
              <a:ext cx="80293" cy="62578"/>
              <a:chOff x="6899227" y="4787839"/>
              <a:chExt cx="80293" cy="62578"/>
            </a:xfrm>
          </p:grpSpPr>
          <p:sp>
            <p:nvSpPr>
              <p:cNvPr id="948" name="Google Shape;948;p21"/>
              <p:cNvSpPr/>
              <p:nvPr/>
            </p:nvSpPr>
            <p:spPr>
              <a:xfrm>
                <a:off x="6940982" y="4787839"/>
                <a:ext cx="37" cy="59258"/>
              </a:xfrm>
              <a:custGeom>
                <a:rect b="b" l="l" r="r" t="t"/>
                <a:pathLst>
                  <a:path extrusionOk="0" fill="none" h="1285" w="1">
                    <a:moveTo>
                      <a:pt x="0" y="0"/>
                    </a:moveTo>
                    <a:lnTo>
                      <a:pt x="0" y="128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1"/>
              <p:cNvSpPr/>
              <p:nvPr/>
            </p:nvSpPr>
            <p:spPr>
              <a:xfrm>
                <a:off x="6971000" y="4805132"/>
                <a:ext cx="8519" cy="45285"/>
              </a:xfrm>
              <a:custGeom>
                <a:rect b="b" l="l" r="r" t="t"/>
                <a:pathLst>
                  <a:path extrusionOk="0" fill="none" h="982" w="233">
                    <a:moveTo>
                      <a:pt x="0" y="981"/>
                    </a:moveTo>
                    <a:cubicBezTo>
                      <a:pt x="89" y="660"/>
                      <a:pt x="161" y="339"/>
                      <a:pt x="232"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1"/>
              <p:cNvSpPr/>
              <p:nvPr/>
            </p:nvSpPr>
            <p:spPr>
              <a:xfrm>
                <a:off x="6899227" y="4801812"/>
                <a:ext cx="7861" cy="46115"/>
              </a:xfrm>
              <a:custGeom>
                <a:rect b="b" l="l" r="r" t="t"/>
                <a:pathLst>
                  <a:path extrusionOk="0" fill="none" h="1000" w="215">
                    <a:moveTo>
                      <a:pt x="0" y="1"/>
                    </a:moveTo>
                    <a:cubicBezTo>
                      <a:pt x="72" y="340"/>
                      <a:pt x="143" y="661"/>
                      <a:pt x="215" y="100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1" name="Google Shape;951;p21"/>
            <p:cNvGrpSpPr/>
            <p:nvPr/>
          </p:nvGrpSpPr>
          <p:grpSpPr>
            <a:xfrm flipH="1">
              <a:off x="847178" y="5054650"/>
              <a:ext cx="80293" cy="63408"/>
              <a:chOff x="5836480" y="4396188"/>
              <a:chExt cx="80293" cy="63408"/>
            </a:xfrm>
          </p:grpSpPr>
          <p:sp>
            <p:nvSpPr>
              <p:cNvPr id="952" name="Google Shape;952;p21"/>
              <p:cNvSpPr/>
              <p:nvPr/>
            </p:nvSpPr>
            <p:spPr>
              <a:xfrm>
                <a:off x="5908253" y="4413435"/>
                <a:ext cx="8519" cy="46161"/>
              </a:xfrm>
              <a:custGeom>
                <a:rect b="b" l="l" r="r" t="t"/>
                <a:pathLst>
                  <a:path extrusionOk="0" fill="none" h="1001" w="233">
                    <a:moveTo>
                      <a:pt x="0" y="1000"/>
                    </a:moveTo>
                    <a:cubicBezTo>
                      <a:pt x="90" y="661"/>
                      <a:pt x="161" y="340"/>
                      <a:pt x="232" y="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3" name="Google Shape;953;p21"/>
              <p:cNvGrpSpPr/>
              <p:nvPr/>
            </p:nvGrpSpPr>
            <p:grpSpPr>
              <a:xfrm>
                <a:off x="5836480" y="4396188"/>
                <a:ext cx="41792" cy="60088"/>
                <a:chOff x="5836480" y="4396188"/>
                <a:chExt cx="41792" cy="60088"/>
              </a:xfrm>
            </p:grpSpPr>
            <p:sp>
              <p:nvSpPr>
                <p:cNvPr id="954" name="Google Shape;954;p21"/>
                <p:cNvSpPr/>
                <p:nvPr/>
              </p:nvSpPr>
              <p:spPr>
                <a:xfrm>
                  <a:off x="5878235" y="4396188"/>
                  <a:ext cx="37" cy="60088"/>
                </a:xfrm>
                <a:custGeom>
                  <a:rect b="b" l="l" r="r" t="t"/>
                  <a:pathLst>
                    <a:path extrusionOk="0" fill="none" h="1303" w="1">
                      <a:moveTo>
                        <a:pt x="1" y="0"/>
                      </a:moveTo>
                      <a:lnTo>
                        <a:pt x="1"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1"/>
                <p:cNvSpPr/>
                <p:nvPr/>
              </p:nvSpPr>
              <p:spPr>
                <a:xfrm>
                  <a:off x="5836480" y="4410161"/>
                  <a:ext cx="7861" cy="46115"/>
                </a:xfrm>
                <a:custGeom>
                  <a:rect b="b" l="l" r="r" t="t"/>
                  <a:pathLst>
                    <a:path extrusionOk="0" fill="none" h="1000" w="215">
                      <a:moveTo>
                        <a:pt x="1" y="1"/>
                      </a:moveTo>
                      <a:cubicBezTo>
                        <a:pt x="72" y="340"/>
                        <a:pt x="143" y="661"/>
                        <a:pt x="215" y="100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56" name="Google Shape;956;p21"/>
            <p:cNvGrpSpPr/>
            <p:nvPr/>
          </p:nvGrpSpPr>
          <p:grpSpPr>
            <a:xfrm flipH="1">
              <a:off x="3065224" y="5128313"/>
              <a:ext cx="80256" cy="63408"/>
              <a:chOff x="5437246" y="4899713"/>
              <a:chExt cx="80256" cy="63408"/>
            </a:xfrm>
          </p:grpSpPr>
          <p:sp>
            <p:nvSpPr>
              <p:cNvPr id="957" name="Google Shape;957;p21"/>
              <p:cNvSpPr/>
              <p:nvPr/>
            </p:nvSpPr>
            <p:spPr>
              <a:xfrm>
                <a:off x="5478964" y="4899713"/>
                <a:ext cx="37" cy="60134"/>
              </a:xfrm>
              <a:custGeom>
                <a:rect b="b" l="l" r="r" t="t"/>
                <a:pathLst>
                  <a:path extrusionOk="0" fill="none" h="1304" w="1">
                    <a:moveTo>
                      <a:pt x="1" y="1"/>
                    </a:moveTo>
                    <a:lnTo>
                      <a:pt x="1"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1"/>
              <p:cNvSpPr/>
              <p:nvPr/>
            </p:nvSpPr>
            <p:spPr>
              <a:xfrm>
                <a:off x="5508983" y="4917836"/>
                <a:ext cx="8519" cy="45285"/>
              </a:xfrm>
              <a:custGeom>
                <a:rect b="b" l="l" r="r" t="t"/>
                <a:pathLst>
                  <a:path extrusionOk="0" fill="none" h="982" w="233">
                    <a:moveTo>
                      <a:pt x="1" y="982"/>
                    </a:moveTo>
                    <a:lnTo>
                      <a:pt x="233"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1"/>
              <p:cNvSpPr/>
              <p:nvPr/>
            </p:nvSpPr>
            <p:spPr>
              <a:xfrm>
                <a:off x="5437246" y="4914562"/>
                <a:ext cx="7861" cy="45285"/>
              </a:xfrm>
              <a:custGeom>
                <a:rect b="b" l="l" r="r" t="t"/>
                <a:pathLst>
                  <a:path extrusionOk="0" fill="none" h="982" w="215">
                    <a:moveTo>
                      <a:pt x="0" y="0"/>
                    </a:moveTo>
                    <a:lnTo>
                      <a:pt x="214" y="98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0" name="Google Shape;960;p21"/>
            <p:cNvGrpSpPr/>
            <p:nvPr/>
          </p:nvGrpSpPr>
          <p:grpSpPr>
            <a:xfrm flipH="1">
              <a:off x="1384685" y="4390680"/>
              <a:ext cx="80293" cy="63408"/>
              <a:chOff x="6390998" y="4284268"/>
              <a:chExt cx="80293" cy="63408"/>
            </a:xfrm>
          </p:grpSpPr>
          <p:sp>
            <p:nvSpPr>
              <p:cNvPr id="961" name="Google Shape;961;p21"/>
              <p:cNvSpPr/>
              <p:nvPr/>
            </p:nvSpPr>
            <p:spPr>
              <a:xfrm>
                <a:off x="6432753" y="4284268"/>
                <a:ext cx="37" cy="60134"/>
              </a:xfrm>
              <a:custGeom>
                <a:rect b="b" l="l" r="r" t="t"/>
                <a:pathLst>
                  <a:path extrusionOk="0" fill="none" h="1304" w="1">
                    <a:moveTo>
                      <a:pt x="1" y="1"/>
                    </a:moveTo>
                    <a:lnTo>
                      <a:pt x="1"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1"/>
              <p:cNvSpPr/>
              <p:nvPr/>
            </p:nvSpPr>
            <p:spPr>
              <a:xfrm>
                <a:off x="6462771" y="4301561"/>
                <a:ext cx="8519" cy="46115"/>
              </a:xfrm>
              <a:custGeom>
                <a:rect b="b" l="l" r="r" t="t"/>
                <a:pathLst>
                  <a:path extrusionOk="0" fill="none" h="1000" w="233">
                    <a:moveTo>
                      <a:pt x="1" y="1000"/>
                    </a:moveTo>
                    <a:cubicBezTo>
                      <a:pt x="90" y="660"/>
                      <a:pt x="161" y="339"/>
                      <a:pt x="233"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1"/>
              <p:cNvSpPr/>
              <p:nvPr/>
            </p:nvSpPr>
            <p:spPr>
              <a:xfrm>
                <a:off x="6390998" y="4298241"/>
                <a:ext cx="7897" cy="46161"/>
              </a:xfrm>
              <a:custGeom>
                <a:rect b="b" l="l" r="r" t="t"/>
                <a:pathLst>
                  <a:path extrusionOk="0" fill="none" h="1001" w="216">
                    <a:moveTo>
                      <a:pt x="1" y="1"/>
                    </a:moveTo>
                    <a:lnTo>
                      <a:pt x="215" y="100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4" name="Google Shape;964;p21"/>
            <p:cNvGrpSpPr/>
            <p:nvPr/>
          </p:nvGrpSpPr>
          <p:grpSpPr>
            <a:xfrm flipH="1">
              <a:off x="8199088" y="4960892"/>
              <a:ext cx="34625" cy="88909"/>
              <a:chOff x="997737" y="4927704"/>
              <a:chExt cx="34625" cy="88909"/>
            </a:xfrm>
          </p:grpSpPr>
          <p:sp>
            <p:nvSpPr>
              <p:cNvPr id="965" name="Google Shape;965;p21"/>
              <p:cNvSpPr/>
              <p:nvPr/>
            </p:nvSpPr>
            <p:spPr>
              <a:xfrm>
                <a:off x="997737" y="4969669"/>
                <a:ext cx="4607" cy="46945"/>
              </a:xfrm>
              <a:custGeom>
                <a:rect b="b" l="l" r="r" t="t"/>
                <a:pathLst>
                  <a:path extrusionOk="0" fill="none" h="1018" w="126">
                    <a:moveTo>
                      <a:pt x="1" y="1"/>
                    </a:moveTo>
                    <a:cubicBezTo>
                      <a:pt x="54" y="340"/>
                      <a:pt x="90" y="679"/>
                      <a:pt x="126" y="101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1"/>
              <p:cNvSpPr/>
              <p:nvPr/>
            </p:nvSpPr>
            <p:spPr>
              <a:xfrm>
                <a:off x="1027097" y="4927704"/>
                <a:ext cx="5265" cy="79871"/>
              </a:xfrm>
              <a:custGeom>
                <a:rect b="b" l="l" r="r" t="t"/>
                <a:pathLst>
                  <a:path extrusionOk="0" fill="none" h="1732" w="144">
                    <a:moveTo>
                      <a:pt x="1" y="1"/>
                    </a:moveTo>
                    <a:cubicBezTo>
                      <a:pt x="54" y="572"/>
                      <a:pt x="90" y="1160"/>
                      <a:pt x="143" y="173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7" name="Google Shape;967;p21"/>
            <p:cNvGrpSpPr/>
            <p:nvPr/>
          </p:nvGrpSpPr>
          <p:grpSpPr>
            <a:xfrm flipH="1">
              <a:off x="445798" y="4607517"/>
              <a:ext cx="73748" cy="97948"/>
              <a:chOff x="6974254" y="4186367"/>
              <a:chExt cx="73748" cy="97948"/>
            </a:xfrm>
          </p:grpSpPr>
          <p:sp>
            <p:nvSpPr>
              <p:cNvPr id="968" name="Google Shape;968;p21"/>
              <p:cNvSpPr/>
              <p:nvPr/>
            </p:nvSpPr>
            <p:spPr>
              <a:xfrm>
                <a:off x="6974254" y="4233265"/>
                <a:ext cx="7203" cy="46945"/>
              </a:xfrm>
              <a:custGeom>
                <a:rect b="b" l="l" r="r" t="t"/>
                <a:pathLst>
                  <a:path extrusionOk="0" fill="none" h="1018" w="197">
                    <a:moveTo>
                      <a:pt x="0" y="0"/>
                    </a:moveTo>
                    <a:cubicBezTo>
                      <a:pt x="54" y="339"/>
                      <a:pt x="125" y="678"/>
                      <a:pt x="197" y="1017"/>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1"/>
              <p:cNvSpPr/>
              <p:nvPr/>
            </p:nvSpPr>
            <p:spPr>
              <a:xfrm>
                <a:off x="7010123" y="4186367"/>
                <a:ext cx="3949" cy="97948"/>
              </a:xfrm>
              <a:custGeom>
                <a:rect b="b" l="l" r="r" t="t"/>
                <a:pathLst>
                  <a:path extrusionOk="0" fill="none" h="2124" w="108">
                    <a:moveTo>
                      <a:pt x="1" y="0"/>
                    </a:moveTo>
                    <a:lnTo>
                      <a:pt x="108" y="212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1"/>
              <p:cNvSpPr/>
              <p:nvPr/>
            </p:nvSpPr>
            <p:spPr>
              <a:xfrm>
                <a:off x="7047966" y="4233265"/>
                <a:ext cx="37" cy="46945"/>
              </a:xfrm>
              <a:custGeom>
                <a:rect b="b" l="l" r="r" t="t"/>
                <a:pathLst>
                  <a:path extrusionOk="0" fill="none" h="1018" w="1">
                    <a:moveTo>
                      <a:pt x="1" y="0"/>
                    </a:moveTo>
                    <a:lnTo>
                      <a:pt x="1" y="1017"/>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1" name="Google Shape;971;p21"/>
            <p:cNvGrpSpPr/>
            <p:nvPr/>
          </p:nvGrpSpPr>
          <p:grpSpPr>
            <a:xfrm flipH="1">
              <a:off x="4627022" y="5119274"/>
              <a:ext cx="33309" cy="79041"/>
              <a:chOff x="3922394" y="4890674"/>
              <a:chExt cx="33309" cy="79041"/>
            </a:xfrm>
          </p:grpSpPr>
          <p:sp>
            <p:nvSpPr>
              <p:cNvPr id="972" name="Google Shape;972;p21"/>
              <p:cNvSpPr/>
              <p:nvPr/>
            </p:nvSpPr>
            <p:spPr>
              <a:xfrm>
                <a:off x="3922394" y="4913732"/>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1"/>
              <p:cNvSpPr/>
              <p:nvPr/>
            </p:nvSpPr>
            <p:spPr>
              <a:xfrm>
                <a:off x="3955667" y="4890674"/>
                <a:ext cx="37" cy="79041"/>
              </a:xfrm>
              <a:custGeom>
                <a:rect b="b" l="l" r="r" t="t"/>
                <a:pathLst>
                  <a:path extrusionOk="0" fill="none" h="1714" w="1">
                    <a:moveTo>
                      <a:pt x="0" y="1"/>
                    </a:moveTo>
                    <a:lnTo>
                      <a:pt x="0" y="17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4" name="Google Shape;974;p21"/>
            <p:cNvGrpSpPr/>
            <p:nvPr/>
          </p:nvGrpSpPr>
          <p:grpSpPr>
            <a:xfrm flipH="1">
              <a:off x="5424088" y="4766421"/>
              <a:ext cx="110933" cy="132553"/>
              <a:chOff x="4148103" y="5123543"/>
              <a:chExt cx="269125" cy="321576"/>
            </a:xfrm>
          </p:grpSpPr>
          <p:sp>
            <p:nvSpPr>
              <p:cNvPr id="975" name="Google Shape;975;p21"/>
              <p:cNvSpPr/>
              <p:nvPr/>
            </p:nvSpPr>
            <p:spPr>
              <a:xfrm>
                <a:off x="4148103" y="5293170"/>
                <a:ext cx="42716" cy="134101"/>
              </a:xfrm>
              <a:custGeom>
                <a:rect b="b" l="l" r="r" t="t"/>
                <a:pathLst>
                  <a:path extrusionOk="0" fill="none" h="804" w="323">
                    <a:moveTo>
                      <a:pt x="1" y="0"/>
                    </a:moveTo>
                    <a:cubicBezTo>
                      <a:pt x="108" y="268"/>
                      <a:pt x="215" y="535"/>
                      <a:pt x="322" y="80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1"/>
              <p:cNvSpPr/>
              <p:nvPr/>
            </p:nvSpPr>
            <p:spPr>
              <a:xfrm>
                <a:off x="4294502" y="5123543"/>
                <a:ext cx="132" cy="288718"/>
              </a:xfrm>
              <a:custGeom>
                <a:rect b="b" l="l" r="r" t="t"/>
                <a:pathLst>
                  <a:path extrusionOk="0" fill="none" h="1731" w="1">
                    <a:moveTo>
                      <a:pt x="0" y="1731"/>
                    </a:moveTo>
                    <a:lnTo>
                      <a:pt x="0"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1"/>
              <p:cNvSpPr/>
              <p:nvPr/>
            </p:nvSpPr>
            <p:spPr>
              <a:xfrm>
                <a:off x="4400697" y="5260312"/>
                <a:ext cx="16531" cy="184806"/>
              </a:xfrm>
              <a:custGeom>
                <a:rect b="b" l="l" r="r" t="t"/>
                <a:pathLst>
                  <a:path extrusionOk="0" fill="none" h="1108" w="125">
                    <a:moveTo>
                      <a:pt x="0" y="1107"/>
                    </a:moveTo>
                    <a:cubicBezTo>
                      <a:pt x="36" y="732"/>
                      <a:pt x="89" y="376"/>
                      <a:pt x="125" y="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8" name="Google Shape;978;p21"/>
            <p:cNvGrpSpPr/>
            <p:nvPr/>
          </p:nvGrpSpPr>
          <p:grpSpPr>
            <a:xfrm flipH="1">
              <a:off x="4831801" y="4562596"/>
              <a:ext cx="89434" cy="79041"/>
              <a:chOff x="3522465" y="4154271"/>
              <a:chExt cx="89434" cy="79041"/>
            </a:xfrm>
          </p:grpSpPr>
          <p:sp>
            <p:nvSpPr>
              <p:cNvPr id="979" name="Google Shape;979;p21"/>
              <p:cNvSpPr/>
              <p:nvPr/>
            </p:nvSpPr>
            <p:spPr>
              <a:xfrm>
                <a:off x="3522465" y="4186367"/>
                <a:ext cx="7239" cy="46945"/>
              </a:xfrm>
              <a:custGeom>
                <a:rect b="b" l="l" r="r" t="t"/>
                <a:pathLst>
                  <a:path extrusionOk="0" fill="none" h="1018" w="198">
                    <a:moveTo>
                      <a:pt x="19" y="0"/>
                    </a:moveTo>
                    <a:cubicBezTo>
                      <a:pt x="1" y="357"/>
                      <a:pt x="54" y="714"/>
                      <a:pt x="197" y="1017"/>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1"/>
              <p:cNvSpPr/>
              <p:nvPr/>
            </p:nvSpPr>
            <p:spPr>
              <a:xfrm>
                <a:off x="3570107" y="4154271"/>
                <a:ext cx="4607" cy="79041"/>
              </a:xfrm>
              <a:custGeom>
                <a:rect b="b" l="l" r="r" t="t"/>
                <a:pathLst>
                  <a:path extrusionOk="0" fill="none" h="1714" w="126">
                    <a:moveTo>
                      <a:pt x="0" y="0"/>
                    </a:moveTo>
                    <a:cubicBezTo>
                      <a:pt x="36" y="571"/>
                      <a:pt x="90" y="1142"/>
                      <a:pt x="125" y="171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1"/>
              <p:cNvSpPr/>
              <p:nvPr/>
            </p:nvSpPr>
            <p:spPr>
              <a:xfrm>
                <a:off x="3606634" y="4177328"/>
                <a:ext cx="5265" cy="51049"/>
              </a:xfrm>
              <a:custGeom>
                <a:rect b="b" l="l" r="r" t="t"/>
                <a:pathLst>
                  <a:path extrusionOk="0" fill="none" h="1107" w="144">
                    <a:moveTo>
                      <a:pt x="54" y="1106"/>
                    </a:moveTo>
                    <a:cubicBezTo>
                      <a:pt x="1" y="732"/>
                      <a:pt x="36" y="357"/>
                      <a:pt x="143"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2" name="Google Shape;982;p21"/>
            <p:cNvGrpSpPr/>
            <p:nvPr/>
          </p:nvGrpSpPr>
          <p:grpSpPr>
            <a:xfrm flipH="1">
              <a:off x="8804202" y="5000817"/>
              <a:ext cx="41792" cy="93844"/>
              <a:chOff x="4891832" y="3454067"/>
              <a:chExt cx="41792" cy="93844"/>
            </a:xfrm>
          </p:grpSpPr>
          <p:sp>
            <p:nvSpPr>
              <p:cNvPr id="983" name="Google Shape;983;p21"/>
              <p:cNvSpPr/>
              <p:nvPr/>
            </p:nvSpPr>
            <p:spPr>
              <a:xfrm>
                <a:off x="4891832" y="3491928"/>
                <a:ext cx="9835" cy="55984"/>
              </a:xfrm>
              <a:custGeom>
                <a:rect b="b" l="l" r="r" t="t"/>
                <a:pathLst>
                  <a:path extrusionOk="0" fill="none" h="1214" w="269">
                    <a:moveTo>
                      <a:pt x="1" y="0"/>
                    </a:moveTo>
                    <a:cubicBezTo>
                      <a:pt x="90" y="393"/>
                      <a:pt x="179" y="803"/>
                      <a:pt x="268" y="121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1"/>
              <p:cNvSpPr/>
              <p:nvPr/>
            </p:nvSpPr>
            <p:spPr>
              <a:xfrm>
                <a:off x="4930333" y="3454067"/>
                <a:ext cx="3291" cy="84805"/>
              </a:xfrm>
              <a:custGeom>
                <a:rect b="b" l="l" r="r" t="t"/>
                <a:pathLst>
                  <a:path extrusionOk="0" fill="none" h="1839" w="90">
                    <a:moveTo>
                      <a:pt x="54" y="0"/>
                    </a:moveTo>
                    <a:cubicBezTo>
                      <a:pt x="0" y="625"/>
                      <a:pt x="18" y="1232"/>
                      <a:pt x="89" y="183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5" name="Google Shape;985;p21"/>
            <p:cNvGrpSpPr/>
            <p:nvPr/>
          </p:nvGrpSpPr>
          <p:grpSpPr>
            <a:xfrm flipH="1">
              <a:off x="5928585" y="4953892"/>
              <a:ext cx="81573" cy="102928"/>
              <a:chOff x="2802243" y="4633955"/>
              <a:chExt cx="81573" cy="102928"/>
            </a:xfrm>
          </p:grpSpPr>
          <p:sp>
            <p:nvSpPr>
              <p:cNvPr id="986" name="Google Shape;986;p21"/>
              <p:cNvSpPr/>
              <p:nvPr/>
            </p:nvSpPr>
            <p:spPr>
              <a:xfrm>
                <a:off x="2802243" y="4680853"/>
                <a:ext cx="37" cy="51049"/>
              </a:xfrm>
              <a:custGeom>
                <a:rect b="b" l="l" r="r" t="t"/>
                <a:pathLst>
                  <a:path extrusionOk="0" fill="none" h="1107" w="1">
                    <a:moveTo>
                      <a:pt x="1" y="1107"/>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1"/>
              <p:cNvSpPr/>
              <p:nvPr/>
            </p:nvSpPr>
            <p:spPr>
              <a:xfrm>
                <a:off x="2839427" y="4633955"/>
                <a:ext cx="37" cy="93844"/>
              </a:xfrm>
              <a:custGeom>
                <a:rect b="b" l="l" r="r" t="t"/>
                <a:pathLst>
                  <a:path extrusionOk="0" fill="none" h="2035" w="1">
                    <a:moveTo>
                      <a:pt x="1" y="2035"/>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1"/>
              <p:cNvSpPr/>
              <p:nvPr/>
            </p:nvSpPr>
            <p:spPr>
              <a:xfrm>
                <a:off x="2883779" y="4694872"/>
                <a:ext cx="37" cy="42011"/>
              </a:xfrm>
              <a:custGeom>
                <a:rect b="b" l="l" r="r" t="t"/>
                <a:pathLst>
                  <a:path extrusionOk="0" fill="none" h="911" w="1">
                    <a:moveTo>
                      <a:pt x="1" y="910"/>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9" name="Google Shape;989;p21"/>
            <p:cNvGrpSpPr/>
            <p:nvPr/>
          </p:nvGrpSpPr>
          <p:grpSpPr>
            <a:xfrm flipH="1">
              <a:off x="6785337" y="4955966"/>
              <a:ext cx="88739" cy="98778"/>
              <a:chOff x="2483887" y="5072504"/>
              <a:chExt cx="88739" cy="98778"/>
            </a:xfrm>
          </p:grpSpPr>
          <p:sp>
            <p:nvSpPr>
              <p:cNvPr id="990" name="Google Shape;990;p21"/>
              <p:cNvSpPr/>
              <p:nvPr/>
            </p:nvSpPr>
            <p:spPr>
              <a:xfrm>
                <a:off x="2483887" y="5119403"/>
                <a:ext cx="37" cy="51095"/>
              </a:xfrm>
              <a:custGeom>
                <a:rect b="b" l="l" r="r" t="t"/>
                <a:pathLst>
                  <a:path extrusionOk="0" fill="none" h="1108" w="1">
                    <a:moveTo>
                      <a:pt x="0" y="1"/>
                    </a:moveTo>
                    <a:lnTo>
                      <a:pt x="0" y="1107"/>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1"/>
              <p:cNvSpPr/>
              <p:nvPr/>
            </p:nvSpPr>
            <p:spPr>
              <a:xfrm>
                <a:off x="2524984" y="5072504"/>
                <a:ext cx="37" cy="98778"/>
              </a:xfrm>
              <a:custGeom>
                <a:rect b="b" l="l" r="r" t="t"/>
                <a:pathLst>
                  <a:path extrusionOk="0" fill="none" h="2142" w="1">
                    <a:moveTo>
                      <a:pt x="0" y="1"/>
                    </a:moveTo>
                    <a:lnTo>
                      <a:pt x="0" y="2142"/>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1"/>
              <p:cNvSpPr/>
              <p:nvPr/>
            </p:nvSpPr>
            <p:spPr>
              <a:xfrm>
                <a:off x="2572589" y="5119403"/>
                <a:ext cx="37" cy="42841"/>
              </a:xfrm>
              <a:custGeom>
                <a:rect b="b" l="l" r="r" t="t"/>
                <a:pathLst>
                  <a:path extrusionOk="0" fill="none" h="929" w="1">
                    <a:moveTo>
                      <a:pt x="1" y="1"/>
                    </a:moveTo>
                    <a:lnTo>
                      <a:pt x="1" y="929"/>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3" name="Google Shape;993;p21"/>
            <p:cNvGrpSpPr/>
            <p:nvPr/>
          </p:nvGrpSpPr>
          <p:grpSpPr>
            <a:xfrm flipH="1">
              <a:off x="7453148" y="4788652"/>
              <a:ext cx="110933" cy="88079"/>
              <a:chOff x="1400920" y="4965564"/>
              <a:chExt cx="110933" cy="88079"/>
            </a:xfrm>
          </p:grpSpPr>
          <p:sp>
            <p:nvSpPr>
              <p:cNvPr id="994" name="Google Shape;994;p21"/>
              <p:cNvSpPr/>
              <p:nvPr/>
            </p:nvSpPr>
            <p:spPr>
              <a:xfrm>
                <a:off x="1400920" y="4988576"/>
                <a:ext cx="37" cy="56030"/>
              </a:xfrm>
              <a:custGeom>
                <a:rect b="b" l="l" r="r" t="t"/>
                <a:pathLst>
                  <a:path extrusionOk="0" fill="none" h="1215" w="1">
                    <a:moveTo>
                      <a:pt x="1" y="1214"/>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1"/>
              <p:cNvSpPr/>
              <p:nvPr/>
            </p:nvSpPr>
            <p:spPr>
              <a:xfrm>
                <a:off x="1445271" y="4965564"/>
                <a:ext cx="37" cy="74107"/>
              </a:xfrm>
              <a:custGeom>
                <a:rect b="b" l="l" r="r" t="t"/>
                <a:pathLst>
                  <a:path extrusionOk="0" fill="none" h="1607" w="1">
                    <a:moveTo>
                      <a:pt x="1" y="16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1"/>
              <p:cNvSpPr/>
              <p:nvPr/>
            </p:nvSpPr>
            <p:spPr>
              <a:xfrm>
                <a:off x="1511816" y="5002594"/>
                <a:ext cx="37" cy="51049"/>
              </a:xfrm>
              <a:custGeom>
                <a:rect b="b" l="l" r="r" t="t"/>
                <a:pathLst>
                  <a:path extrusionOk="0" fill="none" h="1107" w="1">
                    <a:moveTo>
                      <a:pt x="1" y="11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97" name="Google Shape;997;p21"/>
          <p:cNvGrpSpPr/>
          <p:nvPr/>
        </p:nvGrpSpPr>
        <p:grpSpPr>
          <a:xfrm>
            <a:off x="2840565" y="3889988"/>
            <a:ext cx="442613" cy="672600"/>
            <a:chOff x="4206300" y="557025"/>
            <a:chExt cx="1522575" cy="2313725"/>
          </a:xfrm>
        </p:grpSpPr>
        <p:sp>
          <p:nvSpPr>
            <p:cNvPr id="998" name="Google Shape;998;p21"/>
            <p:cNvSpPr/>
            <p:nvPr/>
          </p:nvSpPr>
          <p:spPr>
            <a:xfrm>
              <a:off x="4206300" y="1901550"/>
              <a:ext cx="657925" cy="763300"/>
            </a:xfrm>
            <a:custGeom>
              <a:rect b="b" l="l" r="r" t="t"/>
              <a:pathLst>
                <a:path extrusionOk="0" h="30532" w="26317">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1"/>
            <p:cNvSpPr/>
            <p:nvPr/>
          </p:nvSpPr>
          <p:spPr>
            <a:xfrm>
              <a:off x="4950025" y="1763000"/>
              <a:ext cx="643525" cy="364250"/>
            </a:xfrm>
            <a:custGeom>
              <a:rect b="b" l="l" r="r" t="t"/>
              <a:pathLst>
                <a:path extrusionOk="0" h="14570" w="25741">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1"/>
            <p:cNvSpPr/>
            <p:nvPr/>
          </p:nvSpPr>
          <p:spPr>
            <a:xfrm>
              <a:off x="4864825" y="2067100"/>
              <a:ext cx="417950" cy="507525"/>
            </a:xfrm>
            <a:custGeom>
              <a:rect b="b" l="l" r="r" t="t"/>
              <a:pathLst>
                <a:path extrusionOk="0" h="20301" w="16718">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1"/>
            <p:cNvSpPr/>
            <p:nvPr/>
          </p:nvSpPr>
          <p:spPr>
            <a:xfrm>
              <a:off x="4733125" y="1717100"/>
              <a:ext cx="202250" cy="479675"/>
            </a:xfrm>
            <a:custGeom>
              <a:rect b="b" l="l" r="r" t="t"/>
              <a:pathLst>
                <a:path extrusionOk="0" h="19187" w="809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1"/>
            <p:cNvSpPr/>
            <p:nvPr/>
          </p:nvSpPr>
          <p:spPr>
            <a:xfrm>
              <a:off x="4854175" y="1470000"/>
              <a:ext cx="494675" cy="1400750"/>
            </a:xfrm>
            <a:custGeom>
              <a:rect b="b" l="l" r="r" t="t"/>
              <a:pathLst>
                <a:path extrusionOk="0" h="56030" w="19787">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1"/>
            <p:cNvSpPr/>
            <p:nvPr/>
          </p:nvSpPr>
          <p:spPr>
            <a:xfrm>
              <a:off x="4288375" y="557025"/>
              <a:ext cx="452400" cy="480625"/>
            </a:xfrm>
            <a:custGeom>
              <a:rect b="b" l="l" r="r" t="t"/>
              <a:pathLst>
                <a:path extrusionOk="0" h="19225" w="18096">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1"/>
            <p:cNvSpPr/>
            <p:nvPr/>
          </p:nvSpPr>
          <p:spPr>
            <a:xfrm>
              <a:off x="4294650" y="964675"/>
              <a:ext cx="713675" cy="762200"/>
            </a:xfrm>
            <a:custGeom>
              <a:rect b="b" l="l" r="r" t="t"/>
              <a:pathLst>
                <a:path extrusionOk="0" h="30488" w="28547">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1"/>
            <p:cNvSpPr/>
            <p:nvPr/>
          </p:nvSpPr>
          <p:spPr>
            <a:xfrm>
              <a:off x="4669900" y="1073525"/>
              <a:ext cx="46975" cy="38550"/>
            </a:xfrm>
            <a:custGeom>
              <a:rect b="b" l="l" r="r" t="t"/>
              <a:pathLst>
                <a:path extrusionOk="0" h="1542" w="1879">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1"/>
            <p:cNvSpPr/>
            <p:nvPr/>
          </p:nvSpPr>
          <p:spPr>
            <a:xfrm>
              <a:off x="4586625" y="1092425"/>
              <a:ext cx="15375" cy="51575"/>
            </a:xfrm>
            <a:custGeom>
              <a:rect b="b" l="l" r="r" t="t"/>
              <a:pathLst>
                <a:path extrusionOk="0" h="2063" w="615">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1"/>
            <p:cNvSpPr/>
            <p:nvPr/>
          </p:nvSpPr>
          <p:spPr>
            <a:xfrm>
              <a:off x="4503925" y="1107200"/>
              <a:ext cx="22225" cy="48000"/>
            </a:xfrm>
            <a:custGeom>
              <a:rect b="b" l="l" r="r" t="t"/>
              <a:pathLst>
                <a:path extrusionOk="0" h="1920" w="889">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1"/>
            <p:cNvSpPr/>
            <p:nvPr/>
          </p:nvSpPr>
          <p:spPr>
            <a:xfrm>
              <a:off x="4554350" y="1235600"/>
              <a:ext cx="9750" cy="29475"/>
            </a:xfrm>
            <a:custGeom>
              <a:rect b="b" l="l" r="r" t="t"/>
              <a:pathLst>
                <a:path extrusionOk="0" h="1179" w="39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1"/>
            <p:cNvSpPr/>
            <p:nvPr/>
          </p:nvSpPr>
          <p:spPr>
            <a:xfrm>
              <a:off x="4640850" y="1222150"/>
              <a:ext cx="57750" cy="63800"/>
            </a:xfrm>
            <a:custGeom>
              <a:rect b="b" l="l" r="r" t="t"/>
              <a:pathLst>
                <a:path extrusionOk="0" h="2552" w="231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1"/>
            <p:cNvSpPr/>
            <p:nvPr/>
          </p:nvSpPr>
          <p:spPr>
            <a:xfrm>
              <a:off x="4768850" y="1217225"/>
              <a:ext cx="53050" cy="54575"/>
            </a:xfrm>
            <a:custGeom>
              <a:rect b="b" l="l" r="r" t="t"/>
              <a:pathLst>
                <a:path extrusionOk="0" h="2183" w="2122">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1"/>
            <p:cNvSpPr/>
            <p:nvPr/>
          </p:nvSpPr>
          <p:spPr>
            <a:xfrm>
              <a:off x="4775325" y="1315775"/>
              <a:ext cx="35000" cy="65725"/>
            </a:xfrm>
            <a:custGeom>
              <a:rect b="b" l="l" r="r" t="t"/>
              <a:pathLst>
                <a:path extrusionOk="0" h="2629" w="140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1"/>
            <p:cNvSpPr/>
            <p:nvPr/>
          </p:nvSpPr>
          <p:spPr>
            <a:xfrm>
              <a:off x="4682125" y="1355225"/>
              <a:ext cx="16400" cy="47275"/>
            </a:xfrm>
            <a:custGeom>
              <a:rect b="b" l="l" r="r" t="t"/>
              <a:pathLst>
                <a:path extrusionOk="0" h="1891" w="656">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1"/>
            <p:cNvSpPr/>
            <p:nvPr/>
          </p:nvSpPr>
          <p:spPr>
            <a:xfrm>
              <a:off x="4561250" y="1372750"/>
              <a:ext cx="21650" cy="52925"/>
            </a:xfrm>
            <a:custGeom>
              <a:rect b="b" l="l" r="r" t="t"/>
              <a:pathLst>
                <a:path extrusionOk="0" h="2117" w="866">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1"/>
            <p:cNvSpPr/>
            <p:nvPr/>
          </p:nvSpPr>
          <p:spPr>
            <a:xfrm>
              <a:off x="4439375" y="1333350"/>
              <a:ext cx="16425" cy="49850"/>
            </a:xfrm>
            <a:custGeom>
              <a:rect b="b" l="l" r="r" t="t"/>
              <a:pathLst>
                <a:path extrusionOk="0" h="1994" w="657">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1"/>
            <p:cNvSpPr/>
            <p:nvPr/>
          </p:nvSpPr>
          <p:spPr>
            <a:xfrm>
              <a:off x="4416200" y="1177925"/>
              <a:ext cx="18075" cy="69150"/>
            </a:xfrm>
            <a:custGeom>
              <a:rect b="b" l="l" r="r" t="t"/>
              <a:pathLst>
                <a:path extrusionOk="0" h="2766" w="723">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1"/>
            <p:cNvSpPr/>
            <p:nvPr/>
          </p:nvSpPr>
          <p:spPr>
            <a:xfrm>
              <a:off x="4808425" y="1467300"/>
              <a:ext cx="23975" cy="36875"/>
            </a:xfrm>
            <a:custGeom>
              <a:rect b="b" l="l" r="r" t="t"/>
              <a:pathLst>
                <a:path extrusionOk="0" h="1475" w="959">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1"/>
            <p:cNvSpPr/>
            <p:nvPr/>
          </p:nvSpPr>
          <p:spPr>
            <a:xfrm>
              <a:off x="4870175" y="1276000"/>
              <a:ext cx="34375" cy="38200"/>
            </a:xfrm>
            <a:custGeom>
              <a:rect b="b" l="l" r="r" t="t"/>
              <a:pathLst>
                <a:path extrusionOk="0" h="1528" w="1375">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1"/>
            <p:cNvSpPr/>
            <p:nvPr/>
          </p:nvSpPr>
          <p:spPr>
            <a:xfrm>
              <a:off x="4825625" y="1159450"/>
              <a:ext cx="39175" cy="36200"/>
            </a:xfrm>
            <a:custGeom>
              <a:rect b="b" l="l" r="r" t="t"/>
              <a:pathLst>
                <a:path extrusionOk="0" h="1448" w="1567">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1"/>
            <p:cNvSpPr/>
            <p:nvPr/>
          </p:nvSpPr>
          <p:spPr>
            <a:xfrm>
              <a:off x="5465700" y="748775"/>
              <a:ext cx="263175" cy="333975"/>
            </a:xfrm>
            <a:custGeom>
              <a:rect b="b" l="l" r="r" t="t"/>
              <a:pathLst>
                <a:path extrusionOk="0" h="13359" w="10527">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1"/>
            <p:cNvSpPr/>
            <p:nvPr/>
          </p:nvSpPr>
          <p:spPr>
            <a:xfrm>
              <a:off x="5206925" y="1019225"/>
              <a:ext cx="470575" cy="504950"/>
            </a:xfrm>
            <a:custGeom>
              <a:rect b="b" l="l" r="r" t="t"/>
              <a:pathLst>
                <a:path extrusionOk="0" h="20198" w="18823">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1"/>
            <p:cNvSpPr/>
            <p:nvPr/>
          </p:nvSpPr>
          <p:spPr>
            <a:xfrm>
              <a:off x="5556450" y="1134975"/>
              <a:ext cx="15175" cy="33950"/>
            </a:xfrm>
            <a:custGeom>
              <a:rect b="b" l="l" r="r" t="t"/>
              <a:pathLst>
                <a:path extrusionOk="0" h="1358" w="607">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1"/>
            <p:cNvSpPr/>
            <p:nvPr/>
          </p:nvSpPr>
          <p:spPr>
            <a:xfrm>
              <a:off x="5488350" y="1112400"/>
              <a:ext cx="22575" cy="30450"/>
            </a:xfrm>
            <a:custGeom>
              <a:rect b="b" l="l" r="r" t="t"/>
              <a:pathLst>
                <a:path extrusionOk="0" h="1218" w="903">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1"/>
            <p:cNvSpPr/>
            <p:nvPr/>
          </p:nvSpPr>
          <p:spPr>
            <a:xfrm>
              <a:off x="5438700" y="1092575"/>
              <a:ext cx="27900" cy="23975"/>
            </a:xfrm>
            <a:custGeom>
              <a:rect b="b" l="l" r="r" t="t"/>
              <a:pathLst>
                <a:path extrusionOk="0" h="959" w="1116">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1"/>
            <p:cNvSpPr/>
            <p:nvPr/>
          </p:nvSpPr>
          <p:spPr>
            <a:xfrm>
              <a:off x="5423650" y="1177550"/>
              <a:ext cx="13500" cy="17425"/>
            </a:xfrm>
            <a:custGeom>
              <a:rect b="b" l="l" r="r" t="t"/>
              <a:pathLst>
                <a:path extrusionOk="0" h="697" w="54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1"/>
            <p:cNvSpPr/>
            <p:nvPr/>
          </p:nvSpPr>
          <p:spPr>
            <a:xfrm>
              <a:off x="5483875" y="1204275"/>
              <a:ext cx="11025" cy="51475"/>
            </a:xfrm>
            <a:custGeom>
              <a:rect b="b" l="l" r="r" t="t"/>
              <a:pathLst>
                <a:path extrusionOk="0" h="2059" w="441">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1"/>
            <p:cNvSpPr/>
            <p:nvPr/>
          </p:nvSpPr>
          <p:spPr>
            <a:xfrm>
              <a:off x="5554675" y="1251175"/>
              <a:ext cx="12925" cy="43975"/>
            </a:xfrm>
            <a:custGeom>
              <a:rect b="b" l="l" r="r" t="t"/>
              <a:pathLst>
                <a:path extrusionOk="0" h="1759" w="517">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1"/>
            <p:cNvSpPr/>
            <p:nvPr/>
          </p:nvSpPr>
          <p:spPr>
            <a:xfrm>
              <a:off x="5511050" y="1306475"/>
              <a:ext cx="17075" cy="45075"/>
            </a:xfrm>
            <a:custGeom>
              <a:rect b="b" l="l" r="r" t="t"/>
              <a:pathLst>
                <a:path extrusionOk="0" h="1803" w="683">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1"/>
            <p:cNvSpPr/>
            <p:nvPr/>
          </p:nvSpPr>
          <p:spPr>
            <a:xfrm>
              <a:off x="5442925" y="1292275"/>
              <a:ext cx="19200" cy="28400"/>
            </a:xfrm>
            <a:custGeom>
              <a:rect b="b" l="l" r="r" t="t"/>
              <a:pathLst>
                <a:path extrusionOk="0" h="1136" w="768">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1"/>
            <p:cNvSpPr/>
            <p:nvPr/>
          </p:nvSpPr>
          <p:spPr>
            <a:xfrm>
              <a:off x="5369650" y="1255000"/>
              <a:ext cx="19700" cy="33325"/>
            </a:xfrm>
            <a:custGeom>
              <a:rect b="b" l="l" r="r" t="t"/>
              <a:pathLst>
                <a:path extrusionOk="0" h="1333" w="788">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1"/>
            <p:cNvSpPr/>
            <p:nvPr/>
          </p:nvSpPr>
          <p:spPr>
            <a:xfrm>
              <a:off x="5318675" y="1187675"/>
              <a:ext cx="19975" cy="29150"/>
            </a:xfrm>
            <a:custGeom>
              <a:rect b="b" l="l" r="r" t="t"/>
              <a:pathLst>
                <a:path extrusionOk="0" h="1166" w="799">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1"/>
            <p:cNvSpPr/>
            <p:nvPr/>
          </p:nvSpPr>
          <p:spPr>
            <a:xfrm>
              <a:off x="5354850" y="1096400"/>
              <a:ext cx="35025" cy="36050"/>
            </a:xfrm>
            <a:custGeom>
              <a:rect b="b" l="l" r="r" t="t"/>
              <a:pathLst>
                <a:path extrusionOk="0" h="1442" w="1401">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1"/>
            <p:cNvSpPr/>
            <p:nvPr/>
          </p:nvSpPr>
          <p:spPr>
            <a:xfrm>
              <a:off x="5475100" y="1402550"/>
              <a:ext cx="15750" cy="23575"/>
            </a:xfrm>
            <a:custGeom>
              <a:rect b="b" l="l" r="r" t="t"/>
              <a:pathLst>
                <a:path extrusionOk="0" h="943" w="63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1"/>
            <p:cNvSpPr/>
            <p:nvPr/>
          </p:nvSpPr>
          <p:spPr>
            <a:xfrm>
              <a:off x="5587875" y="1321425"/>
              <a:ext cx="8175" cy="28725"/>
            </a:xfrm>
            <a:custGeom>
              <a:rect b="b" l="l" r="r" t="t"/>
              <a:pathLst>
                <a:path extrusionOk="0" h="1149" w="327">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1"/>
            <p:cNvSpPr/>
            <p:nvPr/>
          </p:nvSpPr>
          <p:spPr>
            <a:xfrm>
              <a:off x="5609000" y="1241250"/>
              <a:ext cx="10225" cy="29950"/>
            </a:xfrm>
            <a:custGeom>
              <a:rect b="b" l="l" r="r" t="t"/>
              <a:pathLst>
                <a:path extrusionOk="0" h="1198" w="409">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5" name="Google Shape;1035;p21"/>
          <p:cNvGrpSpPr/>
          <p:nvPr/>
        </p:nvGrpSpPr>
        <p:grpSpPr>
          <a:xfrm>
            <a:off x="7676981" y="429426"/>
            <a:ext cx="543088" cy="642038"/>
            <a:chOff x="4377350" y="3576850"/>
            <a:chExt cx="1070125" cy="1265100"/>
          </a:xfrm>
        </p:grpSpPr>
        <p:sp>
          <p:nvSpPr>
            <p:cNvPr id="1036" name="Google Shape;1036;p21"/>
            <p:cNvSpPr/>
            <p:nvPr/>
          </p:nvSpPr>
          <p:spPr>
            <a:xfrm>
              <a:off x="4570325" y="3718650"/>
              <a:ext cx="877150" cy="1021050"/>
            </a:xfrm>
            <a:custGeom>
              <a:rect b="b" l="l" r="r" t="t"/>
              <a:pathLst>
                <a:path extrusionOk="0" h="40842" w="35086">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1"/>
            <p:cNvSpPr/>
            <p:nvPr/>
          </p:nvSpPr>
          <p:spPr>
            <a:xfrm>
              <a:off x="4652400" y="3833350"/>
              <a:ext cx="359050" cy="552225"/>
            </a:xfrm>
            <a:custGeom>
              <a:rect b="b" l="l" r="r" t="t"/>
              <a:pathLst>
                <a:path extrusionOk="0" h="22089" w="14362">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1"/>
            <p:cNvSpPr/>
            <p:nvPr/>
          </p:nvSpPr>
          <p:spPr>
            <a:xfrm>
              <a:off x="4718200" y="4162075"/>
              <a:ext cx="488750" cy="286775"/>
            </a:xfrm>
            <a:custGeom>
              <a:rect b="b" l="l" r="r" t="t"/>
              <a:pathLst>
                <a:path extrusionOk="0" h="11471" w="1955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1"/>
            <p:cNvSpPr/>
            <p:nvPr/>
          </p:nvSpPr>
          <p:spPr>
            <a:xfrm>
              <a:off x="4796525" y="4381725"/>
              <a:ext cx="439225" cy="240050"/>
            </a:xfrm>
            <a:custGeom>
              <a:rect b="b" l="l" r="r" t="t"/>
              <a:pathLst>
                <a:path extrusionOk="0" h="9602" w="17569">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1"/>
            <p:cNvSpPr/>
            <p:nvPr/>
          </p:nvSpPr>
          <p:spPr>
            <a:xfrm>
              <a:off x="4659300" y="3576850"/>
              <a:ext cx="661050" cy="737125"/>
            </a:xfrm>
            <a:custGeom>
              <a:rect b="b" l="l" r="r" t="t"/>
              <a:pathLst>
                <a:path extrusionOk="0" h="29485" w="26442">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1"/>
            <p:cNvSpPr/>
            <p:nvPr/>
          </p:nvSpPr>
          <p:spPr>
            <a:xfrm>
              <a:off x="4377350" y="4184075"/>
              <a:ext cx="537000" cy="657875"/>
            </a:xfrm>
            <a:custGeom>
              <a:rect b="b" l="l" r="r" t="t"/>
              <a:pathLst>
                <a:path extrusionOk="0" h="26315" w="2148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2" name="Google Shape;1042;p21"/>
          <p:cNvGrpSpPr/>
          <p:nvPr/>
        </p:nvGrpSpPr>
        <p:grpSpPr>
          <a:xfrm>
            <a:off x="296501" y="3125739"/>
            <a:ext cx="543061" cy="317378"/>
            <a:chOff x="3973200" y="2218800"/>
            <a:chExt cx="1850925" cy="1081725"/>
          </a:xfrm>
        </p:grpSpPr>
        <p:sp>
          <p:nvSpPr>
            <p:cNvPr id="1043" name="Google Shape;1043;p21"/>
            <p:cNvSpPr/>
            <p:nvPr/>
          </p:nvSpPr>
          <p:spPr>
            <a:xfrm>
              <a:off x="3973200" y="2218800"/>
              <a:ext cx="886625" cy="1081725"/>
            </a:xfrm>
            <a:custGeom>
              <a:rect b="b" l="l" r="r" t="t"/>
              <a:pathLst>
                <a:path extrusionOk="0" h="43269" w="35465">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1"/>
            <p:cNvSpPr/>
            <p:nvPr/>
          </p:nvSpPr>
          <p:spPr>
            <a:xfrm>
              <a:off x="4214450" y="2311975"/>
              <a:ext cx="542700" cy="382000"/>
            </a:xfrm>
            <a:custGeom>
              <a:rect b="b" l="l" r="r" t="t"/>
              <a:pathLst>
                <a:path extrusionOk="0" h="15280" w="21708">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1"/>
            <p:cNvSpPr/>
            <p:nvPr/>
          </p:nvSpPr>
          <p:spPr>
            <a:xfrm>
              <a:off x="4367500" y="2677600"/>
              <a:ext cx="328800" cy="160775"/>
            </a:xfrm>
            <a:custGeom>
              <a:rect b="b" l="l" r="r" t="t"/>
              <a:pathLst>
                <a:path extrusionOk="0" h="6431" w="13152">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1"/>
            <p:cNvSpPr/>
            <p:nvPr/>
          </p:nvSpPr>
          <p:spPr>
            <a:xfrm>
              <a:off x="4307800" y="2488725"/>
              <a:ext cx="342675" cy="173650"/>
            </a:xfrm>
            <a:custGeom>
              <a:rect b="b" l="l" r="r" t="t"/>
              <a:pathLst>
                <a:path extrusionOk="0" h="6946" w="13707">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1"/>
            <p:cNvSpPr/>
            <p:nvPr/>
          </p:nvSpPr>
          <p:spPr>
            <a:xfrm>
              <a:off x="4500050" y="2753125"/>
              <a:ext cx="277700" cy="187075"/>
            </a:xfrm>
            <a:custGeom>
              <a:rect b="b" l="l" r="r" t="t"/>
              <a:pathLst>
                <a:path extrusionOk="0" h="7483" w="11108">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1"/>
            <p:cNvSpPr/>
            <p:nvPr/>
          </p:nvSpPr>
          <p:spPr>
            <a:xfrm>
              <a:off x="4308425" y="2902100"/>
              <a:ext cx="507650" cy="196575"/>
            </a:xfrm>
            <a:custGeom>
              <a:rect b="b" l="l" r="r" t="t"/>
              <a:pathLst>
                <a:path extrusionOk="0" h="7863" w="20306">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1"/>
            <p:cNvSpPr/>
            <p:nvPr/>
          </p:nvSpPr>
          <p:spPr>
            <a:xfrm>
              <a:off x="4484300" y="3070225"/>
              <a:ext cx="253350" cy="166975"/>
            </a:xfrm>
            <a:custGeom>
              <a:rect b="b" l="l" r="r" t="t"/>
              <a:pathLst>
                <a:path extrusionOk="0" h="6679" w="10134">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1"/>
            <p:cNvSpPr/>
            <p:nvPr/>
          </p:nvSpPr>
          <p:spPr>
            <a:xfrm>
              <a:off x="4937500" y="2218800"/>
              <a:ext cx="886625" cy="1081725"/>
            </a:xfrm>
            <a:custGeom>
              <a:rect b="b" l="l" r="r" t="t"/>
              <a:pathLst>
                <a:path extrusionOk="0" h="43269" w="35465">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1"/>
            <p:cNvSpPr/>
            <p:nvPr/>
          </p:nvSpPr>
          <p:spPr>
            <a:xfrm>
              <a:off x="5040175" y="2311975"/>
              <a:ext cx="542725" cy="382000"/>
            </a:xfrm>
            <a:custGeom>
              <a:rect b="b" l="l" r="r" t="t"/>
              <a:pathLst>
                <a:path extrusionOk="0" h="15280" w="21709">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1"/>
            <p:cNvSpPr/>
            <p:nvPr/>
          </p:nvSpPr>
          <p:spPr>
            <a:xfrm>
              <a:off x="5101025" y="2677600"/>
              <a:ext cx="328800" cy="160775"/>
            </a:xfrm>
            <a:custGeom>
              <a:rect b="b" l="l" r="r" t="t"/>
              <a:pathLst>
                <a:path extrusionOk="0" h="6431" w="13152">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21"/>
            <p:cNvSpPr/>
            <p:nvPr/>
          </p:nvSpPr>
          <p:spPr>
            <a:xfrm>
              <a:off x="5147450" y="2488725"/>
              <a:ext cx="342075" cy="173650"/>
            </a:xfrm>
            <a:custGeom>
              <a:rect b="b" l="l" r="r" t="t"/>
              <a:pathLst>
                <a:path extrusionOk="0" h="6946" w="13683">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1"/>
            <p:cNvSpPr/>
            <p:nvPr/>
          </p:nvSpPr>
          <p:spPr>
            <a:xfrm>
              <a:off x="5019575" y="2753125"/>
              <a:ext cx="277800" cy="187075"/>
            </a:xfrm>
            <a:custGeom>
              <a:rect b="b" l="l" r="r" t="t"/>
              <a:pathLst>
                <a:path extrusionOk="0" h="7483" w="11112">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1"/>
            <p:cNvSpPr/>
            <p:nvPr/>
          </p:nvSpPr>
          <p:spPr>
            <a:xfrm>
              <a:off x="4981250" y="2902100"/>
              <a:ext cx="507650" cy="196575"/>
            </a:xfrm>
            <a:custGeom>
              <a:rect b="b" l="l" r="r" t="t"/>
              <a:pathLst>
                <a:path extrusionOk="0" h="7863" w="20306">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1"/>
            <p:cNvSpPr/>
            <p:nvPr/>
          </p:nvSpPr>
          <p:spPr>
            <a:xfrm>
              <a:off x="5059675" y="3070225"/>
              <a:ext cx="254000" cy="166975"/>
            </a:xfrm>
            <a:custGeom>
              <a:rect b="b" l="l" r="r" t="t"/>
              <a:pathLst>
                <a:path extrusionOk="0" h="6679" w="1016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1"/>
            <p:cNvSpPr/>
            <p:nvPr/>
          </p:nvSpPr>
          <p:spPr>
            <a:xfrm>
              <a:off x="4782725" y="2452975"/>
              <a:ext cx="232500" cy="740700"/>
            </a:xfrm>
            <a:custGeom>
              <a:rect b="b" l="l" r="r" t="t"/>
              <a:pathLst>
                <a:path extrusionOk="0" h="29628" w="930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8" name="Google Shape;1058;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1">
    <p:spTree>
      <p:nvGrpSpPr>
        <p:cNvPr id="1059" name="Shape 1059"/>
        <p:cNvGrpSpPr/>
        <p:nvPr/>
      </p:nvGrpSpPr>
      <p:grpSpPr>
        <a:xfrm>
          <a:off x="0" y="0"/>
          <a:ext cx="0" cy="0"/>
          <a:chOff x="0" y="0"/>
          <a:chExt cx="0" cy="0"/>
        </a:xfrm>
      </p:grpSpPr>
      <p:sp>
        <p:nvSpPr>
          <p:cNvPr id="1060" name="Google Shape;1060;p22"/>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1061" name="Google Shape;1061;p22"/>
          <p:cNvGrpSpPr/>
          <p:nvPr/>
        </p:nvGrpSpPr>
        <p:grpSpPr>
          <a:xfrm>
            <a:off x="-54725" y="4726226"/>
            <a:ext cx="9280415" cy="416923"/>
            <a:chOff x="-54725" y="4599549"/>
            <a:chExt cx="9280415" cy="543860"/>
          </a:xfrm>
        </p:grpSpPr>
        <p:sp>
          <p:nvSpPr>
            <p:cNvPr id="1062" name="Google Shape;1062;p22"/>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2"/>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accent1"/>
              </a:solidFill>
              <a:prstDash val="solid"/>
              <a:round/>
              <a:headEnd len="med" w="med" type="none"/>
              <a:tailEnd len="med" w="med" type="none"/>
            </a:ln>
          </p:spPr>
        </p:sp>
        <p:sp>
          <p:nvSpPr>
            <p:cNvPr id="1064" name="Google Shape;1064;p22"/>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accent1"/>
              </a:solidFill>
              <a:prstDash val="solid"/>
              <a:round/>
              <a:headEnd len="med" w="med" type="none"/>
              <a:tailEnd len="med" w="med" type="none"/>
            </a:ln>
          </p:spPr>
        </p:sp>
        <p:sp>
          <p:nvSpPr>
            <p:cNvPr id="1065" name="Google Shape;1065;p22"/>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accent1"/>
              </a:solidFill>
              <a:prstDash val="solid"/>
              <a:round/>
              <a:headEnd len="med" w="med" type="none"/>
              <a:tailEnd len="med" w="med" type="none"/>
            </a:ln>
          </p:spPr>
        </p:sp>
        <p:sp>
          <p:nvSpPr>
            <p:cNvPr id="1066" name="Google Shape;1066;p22"/>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accent1"/>
              </a:solidFill>
              <a:prstDash val="solid"/>
              <a:round/>
              <a:headEnd len="med" w="med" type="none"/>
              <a:tailEnd len="med" w="med" type="none"/>
            </a:ln>
          </p:spPr>
        </p:sp>
        <p:sp>
          <p:nvSpPr>
            <p:cNvPr id="1067" name="Google Shape;1067;p22"/>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accent1"/>
              </a:solidFill>
              <a:prstDash val="solid"/>
              <a:round/>
              <a:headEnd len="med" w="med" type="none"/>
              <a:tailEnd len="med" w="med" type="none"/>
            </a:ln>
          </p:spPr>
        </p:sp>
        <p:sp>
          <p:nvSpPr>
            <p:cNvPr id="1068" name="Google Shape;1068;p22"/>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accent1"/>
              </a:solidFill>
              <a:prstDash val="solid"/>
              <a:round/>
              <a:headEnd len="med" w="med" type="none"/>
              <a:tailEnd len="med" w="med" type="none"/>
            </a:ln>
          </p:spPr>
        </p:sp>
        <p:sp>
          <p:nvSpPr>
            <p:cNvPr id="1069" name="Google Shape;1069;p22"/>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accent1"/>
              </a:solidFill>
              <a:prstDash val="solid"/>
              <a:round/>
              <a:headEnd len="med" w="med" type="none"/>
              <a:tailEnd len="med" w="med" type="none"/>
            </a:ln>
          </p:spPr>
        </p:sp>
        <p:sp>
          <p:nvSpPr>
            <p:cNvPr id="1070" name="Google Shape;1070;p22"/>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accent1"/>
              </a:solidFill>
              <a:prstDash val="solid"/>
              <a:round/>
              <a:headEnd len="med" w="med" type="none"/>
              <a:tailEnd len="med" w="med" type="none"/>
            </a:ln>
          </p:spPr>
        </p:sp>
        <p:sp>
          <p:nvSpPr>
            <p:cNvPr id="1071" name="Google Shape;1071;p22"/>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accent1"/>
              </a:solidFill>
              <a:prstDash val="solid"/>
              <a:round/>
              <a:headEnd len="med" w="med" type="none"/>
              <a:tailEnd len="med" w="med" type="none"/>
            </a:ln>
          </p:spPr>
        </p:sp>
        <p:sp>
          <p:nvSpPr>
            <p:cNvPr id="1072" name="Google Shape;1072;p22"/>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accent1"/>
              </a:solidFill>
              <a:prstDash val="solid"/>
              <a:round/>
              <a:headEnd len="med" w="med" type="none"/>
              <a:tailEnd len="med" w="med" type="none"/>
            </a:ln>
          </p:spPr>
        </p:sp>
      </p:grpSp>
      <p:sp>
        <p:nvSpPr>
          <p:cNvPr id="1073" name="Google Shape;1073;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1_1">
    <p:spTree>
      <p:nvGrpSpPr>
        <p:cNvPr id="1074" name="Shape 1074"/>
        <p:cNvGrpSpPr/>
        <p:nvPr/>
      </p:nvGrpSpPr>
      <p:grpSpPr>
        <a:xfrm>
          <a:off x="0" y="0"/>
          <a:ext cx="0" cy="0"/>
          <a:chOff x="0" y="0"/>
          <a:chExt cx="0" cy="0"/>
        </a:xfrm>
      </p:grpSpPr>
      <p:sp>
        <p:nvSpPr>
          <p:cNvPr id="1075" name="Google Shape;1075;p23"/>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1076" name="Google Shape;1076;p23"/>
          <p:cNvGrpSpPr/>
          <p:nvPr/>
        </p:nvGrpSpPr>
        <p:grpSpPr>
          <a:xfrm>
            <a:off x="-54725" y="4599549"/>
            <a:ext cx="9280415" cy="543860"/>
            <a:chOff x="-54725" y="4599549"/>
            <a:chExt cx="9280415" cy="543860"/>
          </a:xfrm>
        </p:grpSpPr>
        <p:sp>
          <p:nvSpPr>
            <p:cNvPr id="1077" name="Google Shape;1077;p23"/>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3"/>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dk2"/>
              </a:solidFill>
              <a:prstDash val="solid"/>
              <a:round/>
              <a:headEnd len="med" w="med" type="none"/>
              <a:tailEnd len="med" w="med" type="none"/>
            </a:ln>
          </p:spPr>
        </p:sp>
        <p:sp>
          <p:nvSpPr>
            <p:cNvPr id="1079" name="Google Shape;1079;p23"/>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dk2"/>
              </a:solidFill>
              <a:prstDash val="solid"/>
              <a:round/>
              <a:headEnd len="med" w="med" type="none"/>
              <a:tailEnd len="med" w="med" type="none"/>
            </a:ln>
          </p:spPr>
        </p:sp>
        <p:sp>
          <p:nvSpPr>
            <p:cNvPr id="1080" name="Google Shape;1080;p23"/>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dk2"/>
              </a:solidFill>
              <a:prstDash val="solid"/>
              <a:round/>
              <a:headEnd len="med" w="med" type="none"/>
              <a:tailEnd len="med" w="med" type="none"/>
            </a:ln>
          </p:spPr>
        </p:sp>
        <p:sp>
          <p:nvSpPr>
            <p:cNvPr id="1081" name="Google Shape;1081;p23"/>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dk2"/>
              </a:solidFill>
              <a:prstDash val="solid"/>
              <a:round/>
              <a:headEnd len="med" w="med" type="none"/>
              <a:tailEnd len="med" w="med" type="none"/>
            </a:ln>
          </p:spPr>
        </p:sp>
        <p:sp>
          <p:nvSpPr>
            <p:cNvPr id="1082" name="Google Shape;1082;p23"/>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dk2"/>
              </a:solidFill>
              <a:prstDash val="solid"/>
              <a:round/>
              <a:headEnd len="med" w="med" type="none"/>
              <a:tailEnd len="med" w="med" type="none"/>
            </a:ln>
          </p:spPr>
        </p:sp>
        <p:sp>
          <p:nvSpPr>
            <p:cNvPr id="1083" name="Google Shape;1083;p23"/>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dk2"/>
              </a:solidFill>
              <a:prstDash val="solid"/>
              <a:round/>
              <a:headEnd len="med" w="med" type="none"/>
              <a:tailEnd len="med" w="med" type="none"/>
            </a:ln>
          </p:spPr>
        </p:sp>
        <p:sp>
          <p:nvSpPr>
            <p:cNvPr id="1084" name="Google Shape;1084;p23"/>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dk2"/>
              </a:solidFill>
              <a:prstDash val="solid"/>
              <a:round/>
              <a:headEnd len="med" w="med" type="none"/>
              <a:tailEnd len="med" w="med" type="none"/>
            </a:ln>
          </p:spPr>
        </p:sp>
        <p:sp>
          <p:nvSpPr>
            <p:cNvPr id="1085" name="Google Shape;1085;p23"/>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dk2"/>
              </a:solidFill>
              <a:prstDash val="solid"/>
              <a:round/>
              <a:headEnd len="med" w="med" type="none"/>
              <a:tailEnd len="med" w="med" type="none"/>
            </a:ln>
          </p:spPr>
        </p:sp>
        <p:sp>
          <p:nvSpPr>
            <p:cNvPr id="1086" name="Google Shape;1086;p23"/>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dk2"/>
              </a:solidFill>
              <a:prstDash val="solid"/>
              <a:round/>
              <a:headEnd len="med" w="med" type="none"/>
              <a:tailEnd len="med" w="med" type="none"/>
            </a:ln>
          </p:spPr>
        </p:sp>
        <p:sp>
          <p:nvSpPr>
            <p:cNvPr id="1087" name="Google Shape;1087;p23"/>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dk2"/>
              </a:solidFill>
              <a:prstDash val="solid"/>
              <a:round/>
              <a:headEnd len="med" w="med" type="none"/>
              <a:tailEnd len="med" w="med" type="none"/>
            </a:ln>
          </p:spPr>
        </p:sp>
      </p:grpSp>
      <p:sp>
        <p:nvSpPr>
          <p:cNvPr id="1088" name="Google Shape;1088;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1_1_1">
    <p:spTree>
      <p:nvGrpSpPr>
        <p:cNvPr id="1089" name="Shape 1089"/>
        <p:cNvGrpSpPr/>
        <p:nvPr/>
      </p:nvGrpSpPr>
      <p:grpSpPr>
        <a:xfrm>
          <a:off x="0" y="0"/>
          <a:ext cx="0" cy="0"/>
          <a:chOff x="0" y="0"/>
          <a:chExt cx="0" cy="0"/>
        </a:xfrm>
      </p:grpSpPr>
      <p:sp>
        <p:nvSpPr>
          <p:cNvPr id="1090" name="Google Shape;1090;p24"/>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091" name="Google Shape;1091;p24"/>
          <p:cNvSpPr/>
          <p:nvPr/>
        </p:nvSpPr>
        <p:spPr>
          <a:xfrm>
            <a:off x="-24163" y="4451401"/>
            <a:ext cx="9192325" cy="1128282"/>
          </a:xfrm>
          <a:custGeom>
            <a:rect b="b" l="l" r="r" t="t"/>
            <a:pathLst>
              <a:path extrusionOk="0" h="47169" w="266232">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2" name="Google Shape;1092;p24"/>
          <p:cNvGrpSpPr/>
          <p:nvPr/>
        </p:nvGrpSpPr>
        <p:grpSpPr>
          <a:xfrm>
            <a:off x="8764267" y="4679462"/>
            <a:ext cx="30677" cy="51879"/>
            <a:chOff x="5822805" y="3872050"/>
            <a:chExt cx="30677" cy="51879"/>
          </a:xfrm>
        </p:grpSpPr>
        <p:sp>
          <p:nvSpPr>
            <p:cNvPr id="1093" name="Google Shape;1093;p24"/>
            <p:cNvSpPr/>
            <p:nvPr/>
          </p:nvSpPr>
          <p:spPr>
            <a:xfrm>
              <a:off x="5822805" y="3878644"/>
              <a:ext cx="3949" cy="38690"/>
            </a:xfrm>
            <a:custGeom>
              <a:rect b="b" l="l" r="r" t="t"/>
              <a:pathLst>
                <a:path extrusionOk="0" fill="none" h="839" w="108">
                  <a:moveTo>
                    <a:pt x="0" y="0"/>
                  </a:moveTo>
                  <a:cubicBezTo>
                    <a:pt x="0" y="286"/>
                    <a:pt x="36" y="553"/>
                    <a:pt x="107" y="83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4"/>
            <p:cNvSpPr/>
            <p:nvPr/>
          </p:nvSpPr>
          <p:spPr>
            <a:xfrm>
              <a:off x="5853445" y="3872050"/>
              <a:ext cx="37" cy="51879"/>
            </a:xfrm>
            <a:custGeom>
              <a:rect b="b" l="l" r="r" t="t"/>
              <a:pathLst>
                <a:path extrusionOk="0" fill="none" h="1125" w="1">
                  <a:moveTo>
                    <a:pt x="1" y="0"/>
                  </a:moveTo>
                  <a:lnTo>
                    <a:pt x="1" y="112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5" name="Google Shape;1095;p24"/>
          <p:cNvGrpSpPr/>
          <p:nvPr/>
        </p:nvGrpSpPr>
        <p:grpSpPr>
          <a:xfrm>
            <a:off x="825651" y="5091289"/>
            <a:ext cx="82889" cy="62578"/>
            <a:chOff x="4915963" y="3914014"/>
            <a:chExt cx="82889" cy="62578"/>
          </a:xfrm>
        </p:grpSpPr>
        <p:sp>
          <p:nvSpPr>
            <p:cNvPr id="1096" name="Google Shape;1096;p24"/>
            <p:cNvSpPr/>
            <p:nvPr/>
          </p:nvSpPr>
          <p:spPr>
            <a:xfrm>
              <a:off x="4955123" y="3914014"/>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4"/>
            <p:cNvSpPr/>
            <p:nvPr/>
          </p:nvSpPr>
          <p:spPr>
            <a:xfrm>
              <a:off x="4990991" y="3927987"/>
              <a:ext cx="7861" cy="42011"/>
            </a:xfrm>
            <a:custGeom>
              <a:rect b="b" l="l" r="r" t="t"/>
              <a:pathLst>
                <a:path extrusionOk="0" fill="none" h="911" w="215">
                  <a:moveTo>
                    <a:pt x="215" y="1"/>
                  </a:moveTo>
                  <a:cubicBezTo>
                    <a:pt x="143" y="304"/>
                    <a:pt x="72" y="607"/>
                    <a:pt x="1" y="91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4"/>
            <p:cNvSpPr/>
            <p:nvPr/>
          </p:nvSpPr>
          <p:spPr>
            <a:xfrm>
              <a:off x="4915963" y="3942006"/>
              <a:ext cx="7861" cy="34586"/>
            </a:xfrm>
            <a:custGeom>
              <a:rect b="b" l="l" r="r" t="t"/>
              <a:pathLst>
                <a:path extrusionOk="0" fill="none" h="750" w="215">
                  <a:moveTo>
                    <a:pt x="1" y="0"/>
                  </a:moveTo>
                  <a:cubicBezTo>
                    <a:pt x="72" y="250"/>
                    <a:pt x="143" y="500"/>
                    <a:pt x="215" y="74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9" name="Google Shape;1099;p24"/>
          <p:cNvGrpSpPr/>
          <p:nvPr/>
        </p:nvGrpSpPr>
        <p:grpSpPr>
          <a:xfrm>
            <a:off x="7216925" y="4731346"/>
            <a:ext cx="80951" cy="62578"/>
            <a:chOff x="4981850" y="4484221"/>
            <a:chExt cx="80951" cy="62578"/>
          </a:xfrm>
        </p:grpSpPr>
        <p:sp>
          <p:nvSpPr>
            <p:cNvPr id="1100" name="Google Shape;1100;p24"/>
            <p:cNvSpPr/>
            <p:nvPr/>
          </p:nvSpPr>
          <p:spPr>
            <a:xfrm>
              <a:off x="5024264" y="4484221"/>
              <a:ext cx="37" cy="59304"/>
            </a:xfrm>
            <a:custGeom>
              <a:rect b="b" l="l" r="r" t="t"/>
              <a:pathLst>
                <a:path extrusionOk="0" fill="none" h="1286" w="1">
                  <a:moveTo>
                    <a:pt x="1" y="0"/>
                  </a:moveTo>
                  <a:lnTo>
                    <a:pt x="1" y="128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4"/>
            <p:cNvSpPr/>
            <p:nvPr/>
          </p:nvSpPr>
          <p:spPr>
            <a:xfrm>
              <a:off x="5054282" y="4501514"/>
              <a:ext cx="8519" cy="45285"/>
            </a:xfrm>
            <a:custGeom>
              <a:rect b="b" l="l" r="r" t="t"/>
              <a:pathLst>
                <a:path extrusionOk="0" fill="none" h="982" w="233">
                  <a:moveTo>
                    <a:pt x="0" y="981"/>
                  </a:moveTo>
                  <a:cubicBezTo>
                    <a:pt x="72" y="642"/>
                    <a:pt x="161" y="321"/>
                    <a:pt x="232"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4"/>
            <p:cNvSpPr/>
            <p:nvPr/>
          </p:nvSpPr>
          <p:spPr>
            <a:xfrm>
              <a:off x="4981850" y="4498193"/>
              <a:ext cx="7861" cy="45331"/>
            </a:xfrm>
            <a:custGeom>
              <a:rect b="b" l="l" r="r" t="t"/>
              <a:pathLst>
                <a:path extrusionOk="0" fill="none" h="983" w="215">
                  <a:moveTo>
                    <a:pt x="1" y="1"/>
                  </a:moveTo>
                  <a:cubicBezTo>
                    <a:pt x="72" y="322"/>
                    <a:pt x="144" y="661"/>
                    <a:pt x="215" y="982"/>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3" name="Google Shape;1103;p24"/>
          <p:cNvGrpSpPr/>
          <p:nvPr/>
        </p:nvGrpSpPr>
        <p:grpSpPr>
          <a:xfrm>
            <a:off x="8181808" y="4862013"/>
            <a:ext cx="80256" cy="63408"/>
            <a:chOff x="5437246" y="4899713"/>
            <a:chExt cx="80256" cy="63408"/>
          </a:xfrm>
        </p:grpSpPr>
        <p:sp>
          <p:nvSpPr>
            <p:cNvPr id="1104" name="Google Shape;1104;p24"/>
            <p:cNvSpPr/>
            <p:nvPr/>
          </p:nvSpPr>
          <p:spPr>
            <a:xfrm>
              <a:off x="5478964" y="4899713"/>
              <a:ext cx="37" cy="60134"/>
            </a:xfrm>
            <a:custGeom>
              <a:rect b="b" l="l" r="r" t="t"/>
              <a:pathLst>
                <a:path extrusionOk="0" fill="none" h="1304" w="1">
                  <a:moveTo>
                    <a:pt x="1" y="1"/>
                  </a:moveTo>
                  <a:lnTo>
                    <a:pt x="1"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4"/>
            <p:cNvSpPr/>
            <p:nvPr/>
          </p:nvSpPr>
          <p:spPr>
            <a:xfrm>
              <a:off x="5508983" y="4917836"/>
              <a:ext cx="8519" cy="45285"/>
            </a:xfrm>
            <a:custGeom>
              <a:rect b="b" l="l" r="r" t="t"/>
              <a:pathLst>
                <a:path extrusionOk="0" fill="none" h="982" w="233">
                  <a:moveTo>
                    <a:pt x="1" y="982"/>
                  </a:moveTo>
                  <a:lnTo>
                    <a:pt x="233"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4"/>
            <p:cNvSpPr/>
            <p:nvPr/>
          </p:nvSpPr>
          <p:spPr>
            <a:xfrm>
              <a:off x="5437246" y="4914562"/>
              <a:ext cx="7861" cy="45285"/>
            </a:xfrm>
            <a:custGeom>
              <a:rect b="b" l="l" r="r" t="t"/>
              <a:pathLst>
                <a:path extrusionOk="0" fill="none" h="982" w="215">
                  <a:moveTo>
                    <a:pt x="0" y="0"/>
                  </a:moveTo>
                  <a:lnTo>
                    <a:pt x="214" y="98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7" name="Google Shape;1107;p24"/>
          <p:cNvGrpSpPr/>
          <p:nvPr/>
        </p:nvGrpSpPr>
        <p:grpSpPr>
          <a:xfrm>
            <a:off x="2873449" y="5021929"/>
            <a:ext cx="34625" cy="88909"/>
            <a:chOff x="997737" y="4927704"/>
            <a:chExt cx="34625" cy="88909"/>
          </a:xfrm>
        </p:grpSpPr>
        <p:sp>
          <p:nvSpPr>
            <p:cNvPr id="1108" name="Google Shape;1108;p24"/>
            <p:cNvSpPr/>
            <p:nvPr/>
          </p:nvSpPr>
          <p:spPr>
            <a:xfrm>
              <a:off x="997737" y="4969669"/>
              <a:ext cx="4607" cy="46945"/>
            </a:xfrm>
            <a:custGeom>
              <a:rect b="b" l="l" r="r" t="t"/>
              <a:pathLst>
                <a:path extrusionOk="0" fill="none" h="1018" w="126">
                  <a:moveTo>
                    <a:pt x="1" y="1"/>
                  </a:moveTo>
                  <a:cubicBezTo>
                    <a:pt x="54" y="340"/>
                    <a:pt x="90" y="679"/>
                    <a:pt x="126" y="101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4"/>
            <p:cNvSpPr/>
            <p:nvPr/>
          </p:nvSpPr>
          <p:spPr>
            <a:xfrm>
              <a:off x="1027097" y="4927704"/>
              <a:ext cx="5265" cy="79871"/>
            </a:xfrm>
            <a:custGeom>
              <a:rect b="b" l="l" r="r" t="t"/>
              <a:pathLst>
                <a:path extrusionOk="0" fill="none" h="1732" w="144">
                  <a:moveTo>
                    <a:pt x="1" y="1"/>
                  </a:moveTo>
                  <a:cubicBezTo>
                    <a:pt x="54" y="572"/>
                    <a:pt x="90" y="1160"/>
                    <a:pt x="143" y="173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0" name="Google Shape;1110;p24"/>
          <p:cNvGrpSpPr/>
          <p:nvPr/>
        </p:nvGrpSpPr>
        <p:grpSpPr>
          <a:xfrm>
            <a:off x="6968131" y="5180299"/>
            <a:ext cx="33309" cy="79041"/>
            <a:chOff x="3922394" y="4890674"/>
            <a:chExt cx="33309" cy="79041"/>
          </a:xfrm>
        </p:grpSpPr>
        <p:sp>
          <p:nvSpPr>
            <p:cNvPr id="1111" name="Google Shape;1111;p24"/>
            <p:cNvSpPr/>
            <p:nvPr/>
          </p:nvSpPr>
          <p:spPr>
            <a:xfrm>
              <a:off x="3922394" y="4913732"/>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4"/>
            <p:cNvSpPr/>
            <p:nvPr/>
          </p:nvSpPr>
          <p:spPr>
            <a:xfrm>
              <a:off x="3955667" y="4890674"/>
              <a:ext cx="37" cy="79041"/>
            </a:xfrm>
            <a:custGeom>
              <a:rect b="b" l="l" r="r" t="t"/>
              <a:pathLst>
                <a:path extrusionOk="0" fill="none" h="1714" w="1">
                  <a:moveTo>
                    <a:pt x="0" y="1"/>
                  </a:moveTo>
                  <a:lnTo>
                    <a:pt x="0" y="17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3" name="Google Shape;1113;p24"/>
          <p:cNvGrpSpPr/>
          <p:nvPr/>
        </p:nvGrpSpPr>
        <p:grpSpPr>
          <a:xfrm>
            <a:off x="6093442" y="4827446"/>
            <a:ext cx="110933" cy="132553"/>
            <a:chOff x="4148103" y="5123543"/>
            <a:chExt cx="269125" cy="321576"/>
          </a:xfrm>
        </p:grpSpPr>
        <p:sp>
          <p:nvSpPr>
            <p:cNvPr id="1114" name="Google Shape;1114;p24"/>
            <p:cNvSpPr/>
            <p:nvPr/>
          </p:nvSpPr>
          <p:spPr>
            <a:xfrm>
              <a:off x="4148103" y="5293170"/>
              <a:ext cx="42716" cy="134101"/>
            </a:xfrm>
            <a:custGeom>
              <a:rect b="b" l="l" r="r" t="t"/>
              <a:pathLst>
                <a:path extrusionOk="0" fill="none" h="804" w="323">
                  <a:moveTo>
                    <a:pt x="1" y="0"/>
                  </a:moveTo>
                  <a:cubicBezTo>
                    <a:pt x="108" y="268"/>
                    <a:pt x="215" y="535"/>
                    <a:pt x="322" y="80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4"/>
            <p:cNvSpPr/>
            <p:nvPr/>
          </p:nvSpPr>
          <p:spPr>
            <a:xfrm>
              <a:off x="4294502" y="5123543"/>
              <a:ext cx="132" cy="288718"/>
            </a:xfrm>
            <a:custGeom>
              <a:rect b="b" l="l" r="r" t="t"/>
              <a:pathLst>
                <a:path extrusionOk="0" fill="none" h="1731" w="1">
                  <a:moveTo>
                    <a:pt x="0" y="1731"/>
                  </a:moveTo>
                  <a:lnTo>
                    <a:pt x="0"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4"/>
            <p:cNvSpPr/>
            <p:nvPr/>
          </p:nvSpPr>
          <p:spPr>
            <a:xfrm>
              <a:off x="4400697" y="5260312"/>
              <a:ext cx="16531" cy="184806"/>
            </a:xfrm>
            <a:custGeom>
              <a:rect b="b" l="l" r="r" t="t"/>
              <a:pathLst>
                <a:path extrusionOk="0" fill="none" h="1108" w="125">
                  <a:moveTo>
                    <a:pt x="0" y="1107"/>
                  </a:moveTo>
                  <a:cubicBezTo>
                    <a:pt x="36" y="732"/>
                    <a:pt x="89" y="376"/>
                    <a:pt x="125" y="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7" name="Google Shape;1117;p24"/>
          <p:cNvGrpSpPr/>
          <p:nvPr/>
        </p:nvGrpSpPr>
        <p:grpSpPr>
          <a:xfrm>
            <a:off x="1693544" y="5091292"/>
            <a:ext cx="41792" cy="93844"/>
            <a:chOff x="4891832" y="3454067"/>
            <a:chExt cx="41792" cy="93844"/>
          </a:xfrm>
        </p:grpSpPr>
        <p:sp>
          <p:nvSpPr>
            <p:cNvPr id="1118" name="Google Shape;1118;p24"/>
            <p:cNvSpPr/>
            <p:nvPr/>
          </p:nvSpPr>
          <p:spPr>
            <a:xfrm>
              <a:off x="4891832" y="3491928"/>
              <a:ext cx="9835" cy="55984"/>
            </a:xfrm>
            <a:custGeom>
              <a:rect b="b" l="l" r="r" t="t"/>
              <a:pathLst>
                <a:path extrusionOk="0" fill="none" h="1214" w="269">
                  <a:moveTo>
                    <a:pt x="1" y="0"/>
                  </a:moveTo>
                  <a:cubicBezTo>
                    <a:pt x="90" y="393"/>
                    <a:pt x="179" y="803"/>
                    <a:pt x="268" y="121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4"/>
            <p:cNvSpPr/>
            <p:nvPr/>
          </p:nvSpPr>
          <p:spPr>
            <a:xfrm>
              <a:off x="4930333" y="3454067"/>
              <a:ext cx="3291" cy="84805"/>
            </a:xfrm>
            <a:custGeom>
              <a:rect b="b" l="l" r="r" t="t"/>
              <a:pathLst>
                <a:path extrusionOk="0" fill="none" h="1839" w="90">
                  <a:moveTo>
                    <a:pt x="54" y="0"/>
                  </a:moveTo>
                  <a:cubicBezTo>
                    <a:pt x="0" y="625"/>
                    <a:pt x="18" y="1232"/>
                    <a:pt x="89" y="183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0" name="Google Shape;1120;p24"/>
          <p:cNvGrpSpPr/>
          <p:nvPr/>
        </p:nvGrpSpPr>
        <p:grpSpPr>
          <a:xfrm>
            <a:off x="5618305" y="5014917"/>
            <a:ext cx="81573" cy="102928"/>
            <a:chOff x="2802243" y="4633955"/>
            <a:chExt cx="81573" cy="102928"/>
          </a:xfrm>
        </p:grpSpPr>
        <p:sp>
          <p:nvSpPr>
            <p:cNvPr id="1121" name="Google Shape;1121;p24"/>
            <p:cNvSpPr/>
            <p:nvPr/>
          </p:nvSpPr>
          <p:spPr>
            <a:xfrm>
              <a:off x="2802243" y="4680853"/>
              <a:ext cx="37" cy="51049"/>
            </a:xfrm>
            <a:custGeom>
              <a:rect b="b" l="l" r="r" t="t"/>
              <a:pathLst>
                <a:path extrusionOk="0" fill="none" h="1107" w="1">
                  <a:moveTo>
                    <a:pt x="1" y="1107"/>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4"/>
            <p:cNvSpPr/>
            <p:nvPr/>
          </p:nvSpPr>
          <p:spPr>
            <a:xfrm>
              <a:off x="2839427" y="4633955"/>
              <a:ext cx="37" cy="93844"/>
            </a:xfrm>
            <a:custGeom>
              <a:rect b="b" l="l" r="r" t="t"/>
              <a:pathLst>
                <a:path extrusionOk="0" fill="none" h="2035" w="1">
                  <a:moveTo>
                    <a:pt x="1" y="2035"/>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4"/>
            <p:cNvSpPr/>
            <p:nvPr/>
          </p:nvSpPr>
          <p:spPr>
            <a:xfrm>
              <a:off x="2883779" y="4694872"/>
              <a:ext cx="37" cy="42011"/>
            </a:xfrm>
            <a:custGeom>
              <a:rect b="b" l="l" r="r" t="t"/>
              <a:pathLst>
                <a:path extrusionOk="0" fill="none" h="911" w="1">
                  <a:moveTo>
                    <a:pt x="1" y="910"/>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4" name="Google Shape;1124;p24"/>
          <p:cNvGrpSpPr/>
          <p:nvPr/>
        </p:nvGrpSpPr>
        <p:grpSpPr>
          <a:xfrm>
            <a:off x="4754386" y="5016991"/>
            <a:ext cx="88739" cy="98778"/>
            <a:chOff x="2483887" y="5072504"/>
            <a:chExt cx="88739" cy="98778"/>
          </a:xfrm>
        </p:grpSpPr>
        <p:sp>
          <p:nvSpPr>
            <p:cNvPr id="1125" name="Google Shape;1125;p24"/>
            <p:cNvSpPr/>
            <p:nvPr/>
          </p:nvSpPr>
          <p:spPr>
            <a:xfrm>
              <a:off x="2483887" y="5119403"/>
              <a:ext cx="37" cy="51095"/>
            </a:xfrm>
            <a:custGeom>
              <a:rect b="b" l="l" r="r" t="t"/>
              <a:pathLst>
                <a:path extrusionOk="0" fill="none" h="1108" w="1">
                  <a:moveTo>
                    <a:pt x="0" y="1"/>
                  </a:moveTo>
                  <a:lnTo>
                    <a:pt x="0" y="1107"/>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4"/>
            <p:cNvSpPr/>
            <p:nvPr/>
          </p:nvSpPr>
          <p:spPr>
            <a:xfrm>
              <a:off x="2524984" y="5072504"/>
              <a:ext cx="37" cy="98778"/>
            </a:xfrm>
            <a:custGeom>
              <a:rect b="b" l="l" r="r" t="t"/>
              <a:pathLst>
                <a:path extrusionOk="0" fill="none" h="2142" w="1">
                  <a:moveTo>
                    <a:pt x="0" y="1"/>
                  </a:moveTo>
                  <a:lnTo>
                    <a:pt x="0" y="2142"/>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4"/>
            <p:cNvSpPr/>
            <p:nvPr/>
          </p:nvSpPr>
          <p:spPr>
            <a:xfrm>
              <a:off x="2572589" y="5119403"/>
              <a:ext cx="37" cy="42841"/>
            </a:xfrm>
            <a:custGeom>
              <a:rect b="b" l="l" r="r" t="t"/>
              <a:pathLst>
                <a:path extrusionOk="0" fill="none" h="929" w="1">
                  <a:moveTo>
                    <a:pt x="1" y="1"/>
                  </a:moveTo>
                  <a:lnTo>
                    <a:pt x="1" y="929"/>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8" name="Google Shape;1128;p24"/>
          <p:cNvGrpSpPr/>
          <p:nvPr/>
        </p:nvGrpSpPr>
        <p:grpSpPr>
          <a:xfrm>
            <a:off x="3775757" y="4971502"/>
            <a:ext cx="110933" cy="88079"/>
            <a:chOff x="1400920" y="4965564"/>
            <a:chExt cx="110933" cy="88079"/>
          </a:xfrm>
        </p:grpSpPr>
        <p:sp>
          <p:nvSpPr>
            <p:cNvPr id="1129" name="Google Shape;1129;p24"/>
            <p:cNvSpPr/>
            <p:nvPr/>
          </p:nvSpPr>
          <p:spPr>
            <a:xfrm>
              <a:off x="1400920" y="4988576"/>
              <a:ext cx="37" cy="56030"/>
            </a:xfrm>
            <a:custGeom>
              <a:rect b="b" l="l" r="r" t="t"/>
              <a:pathLst>
                <a:path extrusionOk="0" fill="none" h="1215" w="1">
                  <a:moveTo>
                    <a:pt x="1" y="1214"/>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4"/>
            <p:cNvSpPr/>
            <p:nvPr/>
          </p:nvSpPr>
          <p:spPr>
            <a:xfrm>
              <a:off x="1445271" y="4965564"/>
              <a:ext cx="37" cy="74107"/>
            </a:xfrm>
            <a:custGeom>
              <a:rect b="b" l="l" r="r" t="t"/>
              <a:pathLst>
                <a:path extrusionOk="0" fill="none" h="1607" w="1">
                  <a:moveTo>
                    <a:pt x="1" y="16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4"/>
            <p:cNvSpPr/>
            <p:nvPr/>
          </p:nvSpPr>
          <p:spPr>
            <a:xfrm>
              <a:off x="1511816" y="5002594"/>
              <a:ext cx="37" cy="51049"/>
            </a:xfrm>
            <a:custGeom>
              <a:rect b="b" l="l" r="r" t="t"/>
              <a:pathLst>
                <a:path extrusionOk="0" fill="none" h="1107" w="1">
                  <a:moveTo>
                    <a:pt x="1" y="11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2" name="Google Shape;1132;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1_1_1_1">
    <p:spTree>
      <p:nvGrpSpPr>
        <p:cNvPr id="1133" name="Shape 1133"/>
        <p:cNvGrpSpPr/>
        <p:nvPr/>
      </p:nvGrpSpPr>
      <p:grpSpPr>
        <a:xfrm>
          <a:off x="0" y="0"/>
          <a:ext cx="0" cy="0"/>
          <a:chOff x="0" y="0"/>
          <a:chExt cx="0" cy="0"/>
        </a:xfrm>
      </p:grpSpPr>
      <p:sp>
        <p:nvSpPr>
          <p:cNvPr id="1134" name="Google Shape;1134;p25"/>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1135" name="Google Shape;1135;p25"/>
          <p:cNvGrpSpPr/>
          <p:nvPr/>
        </p:nvGrpSpPr>
        <p:grpSpPr>
          <a:xfrm>
            <a:off x="6508854" y="4016283"/>
            <a:ext cx="2717178" cy="862972"/>
            <a:chOff x="7196900" y="3819825"/>
            <a:chExt cx="1947100" cy="632075"/>
          </a:xfrm>
        </p:grpSpPr>
        <p:sp>
          <p:nvSpPr>
            <p:cNvPr id="1136" name="Google Shape;1136;p25"/>
            <p:cNvSpPr/>
            <p:nvPr/>
          </p:nvSpPr>
          <p:spPr>
            <a:xfrm>
              <a:off x="7880725" y="3819825"/>
              <a:ext cx="1263275" cy="632075"/>
            </a:xfrm>
            <a:custGeom>
              <a:rect b="b" l="l" r="r" t="t"/>
              <a:pathLst>
                <a:path extrusionOk="0" h="25283" w="50531">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5"/>
            <p:cNvSpPr/>
            <p:nvPr/>
          </p:nvSpPr>
          <p:spPr>
            <a:xfrm>
              <a:off x="8808650" y="3957150"/>
              <a:ext cx="216950" cy="370125"/>
            </a:xfrm>
            <a:custGeom>
              <a:rect b="b" l="l" r="r" t="t"/>
              <a:pathLst>
                <a:path extrusionOk="0" h="14805" w="8678">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5"/>
            <p:cNvSpPr/>
            <p:nvPr/>
          </p:nvSpPr>
          <p:spPr>
            <a:xfrm>
              <a:off x="8430575" y="4009300"/>
              <a:ext cx="228050" cy="277950"/>
            </a:xfrm>
            <a:custGeom>
              <a:rect b="b" l="l" r="r" t="t"/>
              <a:pathLst>
                <a:path extrusionOk="0" h="11118" w="9122">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5"/>
            <p:cNvSpPr/>
            <p:nvPr/>
          </p:nvSpPr>
          <p:spPr>
            <a:xfrm>
              <a:off x="7196900" y="4002700"/>
              <a:ext cx="1556350" cy="380075"/>
            </a:xfrm>
            <a:custGeom>
              <a:rect b="b" l="l" r="r" t="t"/>
              <a:pathLst>
                <a:path extrusionOk="0" h="15203" w="62254">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5"/>
            <p:cNvSpPr/>
            <p:nvPr/>
          </p:nvSpPr>
          <p:spPr>
            <a:xfrm>
              <a:off x="8145450" y="4097525"/>
              <a:ext cx="146375" cy="187550"/>
            </a:xfrm>
            <a:custGeom>
              <a:rect b="b" l="l" r="r" t="t"/>
              <a:pathLst>
                <a:path extrusionOk="0" h="7502" w="5855">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5"/>
            <p:cNvSpPr/>
            <p:nvPr/>
          </p:nvSpPr>
          <p:spPr>
            <a:xfrm>
              <a:off x="7784500" y="4111900"/>
              <a:ext cx="260475" cy="182350"/>
            </a:xfrm>
            <a:custGeom>
              <a:rect b="b" l="l" r="r" t="t"/>
              <a:pathLst>
                <a:path extrusionOk="0" h="7294" w="10419">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2" name="Google Shape;1142;p25"/>
          <p:cNvGrpSpPr/>
          <p:nvPr/>
        </p:nvGrpSpPr>
        <p:grpSpPr>
          <a:xfrm>
            <a:off x="-54725" y="4599549"/>
            <a:ext cx="9280415" cy="543860"/>
            <a:chOff x="-54725" y="4599549"/>
            <a:chExt cx="9280415" cy="543860"/>
          </a:xfrm>
        </p:grpSpPr>
        <p:sp>
          <p:nvSpPr>
            <p:cNvPr id="1143" name="Google Shape;1143;p25"/>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5"/>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accent1"/>
              </a:solidFill>
              <a:prstDash val="solid"/>
              <a:round/>
              <a:headEnd len="med" w="med" type="none"/>
              <a:tailEnd len="med" w="med" type="none"/>
            </a:ln>
          </p:spPr>
        </p:sp>
        <p:sp>
          <p:nvSpPr>
            <p:cNvPr id="1145" name="Google Shape;1145;p25"/>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accent1"/>
              </a:solidFill>
              <a:prstDash val="solid"/>
              <a:round/>
              <a:headEnd len="med" w="med" type="none"/>
              <a:tailEnd len="med" w="med" type="none"/>
            </a:ln>
          </p:spPr>
        </p:sp>
        <p:sp>
          <p:nvSpPr>
            <p:cNvPr id="1146" name="Google Shape;1146;p25"/>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accent1"/>
              </a:solidFill>
              <a:prstDash val="solid"/>
              <a:round/>
              <a:headEnd len="med" w="med" type="none"/>
              <a:tailEnd len="med" w="med" type="none"/>
            </a:ln>
          </p:spPr>
        </p:sp>
        <p:sp>
          <p:nvSpPr>
            <p:cNvPr id="1147" name="Google Shape;1147;p25"/>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accent1"/>
              </a:solidFill>
              <a:prstDash val="solid"/>
              <a:round/>
              <a:headEnd len="med" w="med" type="none"/>
              <a:tailEnd len="med" w="med" type="none"/>
            </a:ln>
          </p:spPr>
        </p:sp>
        <p:sp>
          <p:nvSpPr>
            <p:cNvPr id="1148" name="Google Shape;1148;p25"/>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accent1"/>
              </a:solidFill>
              <a:prstDash val="solid"/>
              <a:round/>
              <a:headEnd len="med" w="med" type="none"/>
              <a:tailEnd len="med" w="med" type="none"/>
            </a:ln>
          </p:spPr>
        </p:sp>
        <p:sp>
          <p:nvSpPr>
            <p:cNvPr id="1149" name="Google Shape;1149;p25"/>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accent1"/>
              </a:solidFill>
              <a:prstDash val="solid"/>
              <a:round/>
              <a:headEnd len="med" w="med" type="none"/>
              <a:tailEnd len="med" w="med" type="none"/>
            </a:ln>
          </p:spPr>
        </p:sp>
        <p:sp>
          <p:nvSpPr>
            <p:cNvPr id="1150" name="Google Shape;1150;p25"/>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accent1"/>
              </a:solidFill>
              <a:prstDash val="solid"/>
              <a:round/>
              <a:headEnd len="med" w="med" type="none"/>
              <a:tailEnd len="med" w="med" type="none"/>
            </a:ln>
          </p:spPr>
        </p:sp>
        <p:sp>
          <p:nvSpPr>
            <p:cNvPr id="1151" name="Google Shape;1151;p25"/>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accent1"/>
              </a:solidFill>
              <a:prstDash val="solid"/>
              <a:round/>
              <a:headEnd len="med" w="med" type="none"/>
              <a:tailEnd len="med" w="med" type="none"/>
            </a:ln>
          </p:spPr>
        </p:sp>
        <p:sp>
          <p:nvSpPr>
            <p:cNvPr id="1152" name="Google Shape;1152;p25"/>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accent1"/>
              </a:solidFill>
              <a:prstDash val="solid"/>
              <a:round/>
              <a:headEnd len="med" w="med" type="none"/>
              <a:tailEnd len="med" w="med" type="none"/>
            </a:ln>
          </p:spPr>
        </p:sp>
        <p:sp>
          <p:nvSpPr>
            <p:cNvPr id="1153" name="Google Shape;1153;p25"/>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accent1"/>
              </a:solidFill>
              <a:prstDash val="solid"/>
              <a:round/>
              <a:headEnd len="med" w="med" type="none"/>
              <a:tailEnd len="med" w="med" type="none"/>
            </a:ln>
          </p:spPr>
        </p:sp>
      </p:grpSp>
      <p:sp>
        <p:nvSpPr>
          <p:cNvPr id="1154" name="Google Shape;1154;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11_1_1_1_1">
    <p:spTree>
      <p:nvGrpSpPr>
        <p:cNvPr id="1155" name="Shape 1155"/>
        <p:cNvGrpSpPr/>
        <p:nvPr/>
      </p:nvGrpSpPr>
      <p:grpSpPr>
        <a:xfrm>
          <a:off x="0" y="0"/>
          <a:ext cx="0" cy="0"/>
          <a:chOff x="0" y="0"/>
          <a:chExt cx="0" cy="0"/>
        </a:xfrm>
      </p:grpSpPr>
      <p:sp>
        <p:nvSpPr>
          <p:cNvPr id="1156" name="Google Shape;1156;p26"/>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1157" name="Google Shape;1157;p26"/>
          <p:cNvGrpSpPr/>
          <p:nvPr/>
        </p:nvGrpSpPr>
        <p:grpSpPr>
          <a:xfrm>
            <a:off x="-54725" y="4599549"/>
            <a:ext cx="9280415" cy="543860"/>
            <a:chOff x="-54725" y="4599549"/>
            <a:chExt cx="9280415" cy="543860"/>
          </a:xfrm>
        </p:grpSpPr>
        <p:sp>
          <p:nvSpPr>
            <p:cNvPr id="1158" name="Google Shape;1158;p26"/>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6"/>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dk2"/>
              </a:solidFill>
              <a:prstDash val="solid"/>
              <a:round/>
              <a:headEnd len="med" w="med" type="none"/>
              <a:tailEnd len="med" w="med" type="none"/>
            </a:ln>
          </p:spPr>
        </p:sp>
        <p:sp>
          <p:nvSpPr>
            <p:cNvPr id="1160" name="Google Shape;1160;p26"/>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dk2"/>
              </a:solidFill>
              <a:prstDash val="solid"/>
              <a:round/>
              <a:headEnd len="med" w="med" type="none"/>
              <a:tailEnd len="med" w="med" type="none"/>
            </a:ln>
          </p:spPr>
        </p:sp>
        <p:sp>
          <p:nvSpPr>
            <p:cNvPr id="1161" name="Google Shape;1161;p26"/>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dk2"/>
              </a:solidFill>
              <a:prstDash val="solid"/>
              <a:round/>
              <a:headEnd len="med" w="med" type="none"/>
              <a:tailEnd len="med" w="med" type="none"/>
            </a:ln>
          </p:spPr>
        </p:sp>
        <p:sp>
          <p:nvSpPr>
            <p:cNvPr id="1162" name="Google Shape;1162;p26"/>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dk2"/>
              </a:solidFill>
              <a:prstDash val="solid"/>
              <a:round/>
              <a:headEnd len="med" w="med" type="none"/>
              <a:tailEnd len="med" w="med" type="none"/>
            </a:ln>
          </p:spPr>
        </p:sp>
        <p:sp>
          <p:nvSpPr>
            <p:cNvPr id="1163" name="Google Shape;1163;p26"/>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dk2"/>
              </a:solidFill>
              <a:prstDash val="solid"/>
              <a:round/>
              <a:headEnd len="med" w="med" type="none"/>
              <a:tailEnd len="med" w="med" type="none"/>
            </a:ln>
          </p:spPr>
        </p:sp>
        <p:sp>
          <p:nvSpPr>
            <p:cNvPr id="1164" name="Google Shape;1164;p26"/>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dk2"/>
              </a:solidFill>
              <a:prstDash val="solid"/>
              <a:round/>
              <a:headEnd len="med" w="med" type="none"/>
              <a:tailEnd len="med" w="med" type="none"/>
            </a:ln>
          </p:spPr>
        </p:sp>
        <p:sp>
          <p:nvSpPr>
            <p:cNvPr id="1165" name="Google Shape;1165;p26"/>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dk2"/>
              </a:solidFill>
              <a:prstDash val="solid"/>
              <a:round/>
              <a:headEnd len="med" w="med" type="none"/>
              <a:tailEnd len="med" w="med" type="none"/>
            </a:ln>
          </p:spPr>
        </p:sp>
        <p:sp>
          <p:nvSpPr>
            <p:cNvPr id="1166" name="Google Shape;1166;p26"/>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dk2"/>
              </a:solidFill>
              <a:prstDash val="solid"/>
              <a:round/>
              <a:headEnd len="med" w="med" type="none"/>
              <a:tailEnd len="med" w="med" type="none"/>
            </a:ln>
          </p:spPr>
        </p:sp>
        <p:sp>
          <p:nvSpPr>
            <p:cNvPr id="1167" name="Google Shape;1167;p26"/>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dk2"/>
              </a:solidFill>
              <a:prstDash val="solid"/>
              <a:round/>
              <a:headEnd len="med" w="med" type="none"/>
              <a:tailEnd len="med" w="med" type="none"/>
            </a:ln>
          </p:spPr>
        </p:sp>
        <p:sp>
          <p:nvSpPr>
            <p:cNvPr id="1168" name="Google Shape;1168;p26"/>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dk2"/>
              </a:solidFill>
              <a:prstDash val="solid"/>
              <a:round/>
              <a:headEnd len="med" w="med" type="none"/>
              <a:tailEnd len="med" w="med" type="none"/>
            </a:ln>
          </p:spPr>
        </p:sp>
      </p:grpSp>
      <p:sp>
        <p:nvSpPr>
          <p:cNvPr id="1169" name="Google Shape;1169;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11_1_1_1_1_1">
    <p:spTree>
      <p:nvGrpSpPr>
        <p:cNvPr id="1170" name="Shape 1170"/>
        <p:cNvGrpSpPr/>
        <p:nvPr/>
      </p:nvGrpSpPr>
      <p:grpSpPr>
        <a:xfrm>
          <a:off x="0" y="0"/>
          <a:ext cx="0" cy="0"/>
          <a:chOff x="0" y="0"/>
          <a:chExt cx="0" cy="0"/>
        </a:xfrm>
      </p:grpSpPr>
      <p:sp>
        <p:nvSpPr>
          <p:cNvPr id="1171" name="Google Shape;1171;p27"/>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1172" name="Google Shape;1172;p27"/>
          <p:cNvGrpSpPr/>
          <p:nvPr/>
        </p:nvGrpSpPr>
        <p:grpSpPr>
          <a:xfrm>
            <a:off x="-54725" y="4599549"/>
            <a:ext cx="9280415" cy="543860"/>
            <a:chOff x="-54725" y="4599549"/>
            <a:chExt cx="9280415" cy="543860"/>
          </a:xfrm>
        </p:grpSpPr>
        <p:sp>
          <p:nvSpPr>
            <p:cNvPr id="1173" name="Google Shape;1173;p27"/>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7"/>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dk2"/>
              </a:solidFill>
              <a:prstDash val="solid"/>
              <a:round/>
              <a:headEnd len="med" w="med" type="none"/>
              <a:tailEnd len="med" w="med" type="none"/>
            </a:ln>
          </p:spPr>
        </p:sp>
        <p:sp>
          <p:nvSpPr>
            <p:cNvPr id="1175" name="Google Shape;1175;p27"/>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dk2"/>
              </a:solidFill>
              <a:prstDash val="solid"/>
              <a:round/>
              <a:headEnd len="med" w="med" type="none"/>
              <a:tailEnd len="med" w="med" type="none"/>
            </a:ln>
          </p:spPr>
        </p:sp>
        <p:sp>
          <p:nvSpPr>
            <p:cNvPr id="1176" name="Google Shape;1176;p27"/>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dk2"/>
              </a:solidFill>
              <a:prstDash val="solid"/>
              <a:round/>
              <a:headEnd len="med" w="med" type="none"/>
              <a:tailEnd len="med" w="med" type="none"/>
            </a:ln>
          </p:spPr>
        </p:sp>
        <p:sp>
          <p:nvSpPr>
            <p:cNvPr id="1177" name="Google Shape;1177;p27"/>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dk2"/>
              </a:solidFill>
              <a:prstDash val="solid"/>
              <a:round/>
              <a:headEnd len="med" w="med" type="none"/>
              <a:tailEnd len="med" w="med" type="none"/>
            </a:ln>
          </p:spPr>
        </p:sp>
        <p:sp>
          <p:nvSpPr>
            <p:cNvPr id="1178" name="Google Shape;1178;p27"/>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dk2"/>
              </a:solidFill>
              <a:prstDash val="solid"/>
              <a:round/>
              <a:headEnd len="med" w="med" type="none"/>
              <a:tailEnd len="med" w="med" type="none"/>
            </a:ln>
          </p:spPr>
        </p:sp>
        <p:sp>
          <p:nvSpPr>
            <p:cNvPr id="1179" name="Google Shape;1179;p27"/>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dk2"/>
              </a:solidFill>
              <a:prstDash val="solid"/>
              <a:round/>
              <a:headEnd len="med" w="med" type="none"/>
              <a:tailEnd len="med" w="med" type="none"/>
            </a:ln>
          </p:spPr>
        </p:sp>
        <p:sp>
          <p:nvSpPr>
            <p:cNvPr id="1180" name="Google Shape;1180;p27"/>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dk2"/>
              </a:solidFill>
              <a:prstDash val="solid"/>
              <a:round/>
              <a:headEnd len="med" w="med" type="none"/>
              <a:tailEnd len="med" w="med" type="none"/>
            </a:ln>
          </p:spPr>
        </p:sp>
        <p:sp>
          <p:nvSpPr>
            <p:cNvPr id="1181" name="Google Shape;1181;p27"/>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dk2"/>
              </a:solidFill>
              <a:prstDash val="solid"/>
              <a:round/>
              <a:headEnd len="med" w="med" type="none"/>
              <a:tailEnd len="med" w="med" type="none"/>
            </a:ln>
          </p:spPr>
        </p:sp>
        <p:sp>
          <p:nvSpPr>
            <p:cNvPr id="1182" name="Google Shape;1182;p27"/>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dk2"/>
              </a:solidFill>
              <a:prstDash val="solid"/>
              <a:round/>
              <a:headEnd len="med" w="med" type="none"/>
              <a:tailEnd len="med" w="med" type="none"/>
            </a:ln>
          </p:spPr>
        </p:sp>
        <p:sp>
          <p:nvSpPr>
            <p:cNvPr id="1183" name="Google Shape;1183;p27"/>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dk2"/>
              </a:solidFill>
              <a:prstDash val="solid"/>
              <a:round/>
              <a:headEnd len="med" w="med" type="none"/>
              <a:tailEnd len="med" w="med" type="none"/>
            </a:ln>
          </p:spPr>
        </p:sp>
      </p:grpSp>
      <p:sp>
        <p:nvSpPr>
          <p:cNvPr id="1184" name="Google Shape;1184;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CUSTOM_11_1_1_1_1_1_1">
    <p:spTree>
      <p:nvGrpSpPr>
        <p:cNvPr id="1185" name="Shape 1185"/>
        <p:cNvGrpSpPr/>
        <p:nvPr/>
      </p:nvGrpSpPr>
      <p:grpSpPr>
        <a:xfrm>
          <a:off x="0" y="0"/>
          <a:ext cx="0" cy="0"/>
          <a:chOff x="0" y="0"/>
          <a:chExt cx="0" cy="0"/>
        </a:xfrm>
      </p:grpSpPr>
      <p:sp>
        <p:nvSpPr>
          <p:cNvPr id="1186" name="Google Shape;1186;p28"/>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1187" name="Google Shape;1187;p28"/>
          <p:cNvGrpSpPr/>
          <p:nvPr/>
        </p:nvGrpSpPr>
        <p:grpSpPr>
          <a:xfrm>
            <a:off x="-54725" y="4599549"/>
            <a:ext cx="9280415" cy="543860"/>
            <a:chOff x="-54725" y="4599549"/>
            <a:chExt cx="9280415" cy="543860"/>
          </a:xfrm>
        </p:grpSpPr>
        <p:sp>
          <p:nvSpPr>
            <p:cNvPr id="1188" name="Google Shape;1188;p28"/>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8"/>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dk2"/>
              </a:solidFill>
              <a:prstDash val="solid"/>
              <a:round/>
              <a:headEnd len="med" w="med" type="none"/>
              <a:tailEnd len="med" w="med" type="none"/>
            </a:ln>
          </p:spPr>
        </p:sp>
        <p:sp>
          <p:nvSpPr>
            <p:cNvPr id="1190" name="Google Shape;1190;p28"/>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dk2"/>
              </a:solidFill>
              <a:prstDash val="solid"/>
              <a:round/>
              <a:headEnd len="med" w="med" type="none"/>
              <a:tailEnd len="med" w="med" type="none"/>
            </a:ln>
          </p:spPr>
        </p:sp>
        <p:sp>
          <p:nvSpPr>
            <p:cNvPr id="1191" name="Google Shape;1191;p28"/>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dk2"/>
              </a:solidFill>
              <a:prstDash val="solid"/>
              <a:round/>
              <a:headEnd len="med" w="med" type="none"/>
              <a:tailEnd len="med" w="med" type="none"/>
            </a:ln>
          </p:spPr>
        </p:sp>
        <p:sp>
          <p:nvSpPr>
            <p:cNvPr id="1192" name="Google Shape;1192;p28"/>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dk2"/>
              </a:solidFill>
              <a:prstDash val="solid"/>
              <a:round/>
              <a:headEnd len="med" w="med" type="none"/>
              <a:tailEnd len="med" w="med" type="none"/>
            </a:ln>
          </p:spPr>
        </p:sp>
        <p:sp>
          <p:nvSpPr>
            <p:cNvPr id="1193" name="Google Shape;1193;p28"/>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dk2"/>
              </a:solidFill>
              <a:prstDash val="solid"/>
              <a:round/>
              <a:headEnd len="med" w="med" type="none"/>
              <a:tailEnd len="med" w="med" type="none"/>
            </a:ln>
          </p:spPr>
        </p:sp>
        <p:sp>
          <p:nvSpPr>
            <p:cNvPr id="1194" name="Google Shape;1194;p28"/>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dk2"/>
              </a:solidFill>
              <a:prstDash val="solid"/>
              <a:round/>
              <a:headEnd len="med" w="med" type="none"/>
              <a:tailEnd len="med" w="med" type="none"/>
            </a:ln>
          </p:spPr>
        </p:sp>
        <p:sp>
          <p:nvSpPr>
            <p:cNvPr id="1195" name="Google Shape;1195;p28"/>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dk2"/>
              </a:solidFill>
              <a:prstDash val="solid"/>
              <a:round/>
              <a:headEnd len="med" w="med" type="none"/>
              <a:tailEnd len="med" w="med" type="none"/>
            </a:ln>
          </p:spPr>
        </p:sp>
        <p:sp>
          <p:nvSpPr>
            <p:cNvPr id="1196" name="Google Shape;1196;p28"/>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dk2"/>
              </a:solidFill>
              <a:prstDash val="solid"/>
              <a:round/>
              <a:headEnd len="med" w="med" type="none"/>
              <a:tailEnd len="med" w="med" type="none"/>
            </a:ln>
          </p:spPr>
        </p:sp>
        <p:sp>
          <p:nvSpPr>
            <p:cNvPr id="1197" name="Google Shape;1197;p28"/>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dk2"/>
              </a:solidFill>
              <a:prstDash val="solid"/>
              <a:round/>
              <a:headEnd len="med" w="med" type="none"/>
              <a:tailEnd len="med" w="med" type="none"/>
            </a:ln>
          </p:spPr>
        </p:sp>
        <p:sp>
          <p:nvSpPr>
            <p:cNvPr id="1198" name="Google Shape;1198;p28"/>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dk2"/>
              </a:solidFill>
              <a:prstDash val="solid"/>
              <a:round/>
              <a:headEnd len="med" w="med" type="none"/>
              <a:tailEnd len="med" w="med" type="none"/>
            </a:ln>
          </p:spPr>
        </p:sp>
      </p:grpSp>
      <p:sp>
        <p:nvSpPr>
          <p:cNvPr id="1199" name="Google Shape;1199;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CUSTOM_11_1_1_1_1_1_1_1">
    <p:spTree>
      <p:nvGrpSpPr>
        <p:cNvPr id="1200" name="Shape 1200"/>
        <p:cNvGrpSpPr/>
        <p:nvPr/>
      </p:nvGrpSpPr>
      <p:grpSpPr>
        <a:xfrm>
          <a:off x="0" y="0"/>
          <a:ext cx="0" cy="0"/>
          <a:chOff x="0" y="0"/>
          <a:chExt cx="0" cy="0"/>
        </a:xfrm>
      </p:grpSpPr>
      <p:sp>
        <p:nvSpPr>
          <p:cNvPr id="1201" name="Google Shape;1201;p29"/>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1202" name="Google Shape;1202;p29"/>
          <p:cNvGrpSpPr/>
          <p:nvPr/>
        </p:nvGrpSpPr>
        <p:grpSpPr>
          <a:xfrm>
            <a:off x="-54725" y="4599549"/>
            <a:ext cx="9280415" cy="543860"/>
            <a:chOff x="-54725" y="4599549"/>
            <a:chExt cx="9280415" cy="543860"/>
          </a:xfrm>
        </p:grpSpPr>
        <p:sp>
          <p:nvSpPr>
            <p:cNvPr id="1203" name="Google Shape;1203;p29"/>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9"/>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accent1"/>
              </a:solidFill>
              <a:prstDash val="solid"/>
              <a:round/>
              <a:headEnd len="med" w="med" type="none"/>
              <a:tailEnd len="med" w="med" type="none"/>
            </a:ln>
          </p:spPr>
        </p:sp>
        <p:sp>
          <p:nvSpPr>
            <p:cNvPr id="1205" name="Google Shape;1205;p29"/>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accent1"/>
              </a:solidFill>
              <a:prstDash val="solid"/>
              <a:round/>
              <a:headEnd len="med" w="med" type="none"/>
              <a:tailEnd len="med" w="med" type="none"/>
            </a:ln>
          </p:spPr>
        </p:sp>
        <p:sp>
          <p:nvSpPr>
            <p:cNvPr id="1206" name="Google Shape;1206;p29"/>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accent1"/>
              </a:solidFill>
              <a:prstDash val="solid"/>
              <a:round/>
              <a:headEnd len="med" w="med" type="none"/>
              <a:tailEnd len="med" w="med" type="none"/>
            </a:ln>
          </p:spPr>
        </p:sp>
        <p:sp>
          <p:nvSpPr>
            <p:cNvPr id="1207" name="Google Shape;1207;p29"/>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accent1"/>
              </a:solidFill>
              <a:prstDash val="solid"/>
              <a:round/>
              <a:headEnd len="med" w="med" type="none"/>
              <a:tailEnd len="med" w="med" type="none"/>
            </a:ln>
          </p:spPr>
        </p:sp>
        <p:sp>
          <p:nvSpPr>
            <p:cNvPr id="1208" name="Google Shape;1208;p29"/>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accent1"/>
              </a:solidFill>
              <a:prstDash val="solid"/>
              <a:round/>
              <a:headEnd len="med" w="med" type="none"/>
              <a:tailEnd len="med" w="med" type="none"/>
            </a:ln>
          </p:spPr>
        </p:sp>
        <p:sp>
          <p:nvSpPr>
            <p:cNvPr id="1209" name="Google Shape;1209;p29"/>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accent1"/>
              </a:solidFill>
              <a:prstDash val="solid"/>
              <a:round/>
              <a:headEnd len="med" w="med" type="none"/>
              <a:tailEnd len="med" w="med" type="none"/>
            </a:ln>
          </p:spPr>
        </p:sp>
        <p:sp>
          <p:nvSpPr>
            <p:cNvPr id="1210" name="Google Shape;1210;p29"/>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accent1"/>
              </a:solidFill>
              <a:prstDash val="solid"/>
              <a:round/>
              <a:headEnd len="med" w="med" type="none"/>
              <a:tailEnd len="med" w="med" type="none"/>
            </a:ln>
          </p:spPr>
        </p:sp>
        <p:sp>
          <p:nvSpPr>
            <p:cNvPr id="1211" name="Google Shape;1211;p29"/>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accent1"/>
              </a:solidFill>
              <a:prstDash val="solid"/>
              <a:round/>
              <a:headEnd len="med" w="med" type="none"/>
              <a:tailEnd len="med" w="med" type="none"/>
            </a:ln>
          </p:spPr>
        </p:sp>
        <p:sp>
          <p:nvSpPr>
            <p:cNvPr id="1212" name="Google Shape;1212;p29"/>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accent1"/>
              </a:solidFill>
              <a:prstDash val="solid"/>
              <a:round/>
              <a:headEnd len="med" w="med" type="none"/>
              <a:tailEnd len="med" w="med" type="none"/>
            </a:ln>
          </p:spPr>
        </p:sp>
        <p:sp>
          <p:nvSpPr>
            <p:cNvPr id="1213" name="Google Shape;1213;p29"/>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accent1"/>
              </a:solidFill>
              <a:prstDash val="solid"/>
              <a:round/>
              <a:headEnd len="med" w="med" type="none"/>
              <a:tailEnd len="med" w="med" type="none"/>
            </a:ln>
          </p:spPr>
        </p:sp>
      </p:grpSp>
      <p:sp>
        <p:nvSpPr>
          <p:cNvPr id="1214" name="Google Shape;1214;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9">
  <p:cSld name="CUSTOM_18">
    <p:spTree>
      <p:nvGrpSpPr>
        <p:cNvPr id="1215" name="Shape 1215"/>
        <p:cNvGrpSpPr/>
        <p:nvPr/>
      </p:nvGrpSpPr>
      <p:grpSpPr>
        <a:xfrm>
          <a:off x="0" y="0"/>
          <a:ext cx="0" cy="0"/>
          <a:chOff x="0" y="0"/>
          <a:chExt cx="0" cy="0"/>
        </a:xfrm>
      </p:grpSpPr>
      <p:sp>
        <p:nvSpPr>
          <p:cNvPr id="1216" name="Google Shape;1216;p30"/>
          <p:cNvSpPr/>
          <p:nvPr/>
        </p:nvSpPr>
        <p:spPr>
          <a:xfrm flipH="1" rot="10800000">
            <a:off x="3276225" y="1730562"/>
            <a:ext cx="6289739" cy="3446913"/>
          </a:xfrm>
          <a:custGeom>
            <a:rect b="b" l="l" r="r" t="t"/>
            <a:pathLst>
              <a:path extrusionOk="0" h="62897" w="187334">
                <a:moveTo>
                  <a:pt x="0" y="1"/>
                </a:moveTo>
                <a:cubicBezTo>
                  <a:pt x="701" y="6305"/>
                  <a:pt x="3636" y="12943"/>
                  <a:pt x="8306" y="17246"/>
                </a:cubicBezTo>
                <a:cubicBezTo>
                  <a:pt x="9840" y="18647"/>
                  <a:pt x="11575" y="19981"/>
                  <a:pt x="12476" y="21883"/>
                </a:cubicBezTo>
                <a:cubicBezTo>
                  <a:pt x="13109" y="23284"/>
                  <a:pt x="13209" y="24885"/>
                  <a:pt x="13977" y="26219"/>
                </a:cubicBezTo>
                <a:cubicBezTo>
                  <a:pt x="15344" y="28588"/>
                  <a:pt x="18380" y="29355"/>
                  <a:pt x="21048" y="29889"/>
                </a:cubicBezTo>
                <a:cubicBezTo>
                  <a:pt x="23784" y="30422"/>
                  <a:pt x="26519" y="30989"/>
                  <a:pt x="29221" y="31523"/>
                </a:cubicBezTo>
                <a:cubicBezTo>
                  <a:pt x="30689" y="31823"/>
                  <a:pt x="32490" y="32424"/>
                  <a:pt x="32690" y="33925"/>
                </a:cubicBezTo>
                <a:cubicBezTo>
                  <a:pt x="32790" y="34859"/>
                  <a:pt x="32123" y="35759"/>
                  <a:pt x="31322" y="36226"/>
                </a:cubicBezTo>
                <a:cubicBezTo>
                  <a:pt x="30522" y="36693"/>
                  <a:pt x="29554" y="36827"/>
                  <a:pt x="28620" y="36927"/>
                </a:cubicBezTo>
                <a:cubicBezTo>
                  <a:pt x="24384" y="37461"/>
                  <a:pt x="20148" y="37994"/>
                  <a:pt x="15911" y="38528"/>
                </a:cubicBezTo>
                <a:cubicBezTo>
                  <a:pt x="14010" y="38762"/>
                  <a:pt x="12075" y="38995"/>
                  <a:pt x="10407" y="39862"/>
                </a:cubicBezTo>
                <a:cubicBezTo>
                  <a:pt x="8706" y="40730"/>
                  <a:pt x="7239" y="42297"/>
                  <a:pt x="7105" y="44199"/>
                </a:cubicBezTo>
                <a:cubicBezTo>
                  <a:pt x="6972" y="45900"/>
                  <a:pt x="7906" y="47568"/>
                  <a:pt x="9207" y="48669"/>
                </a:cubicBezTo>
                <a:cubicBezTo>
                  <a:pt x="10508" y="49803"/>
                  <a:pt x="12142" y="50437"/>
                  <a:pt x="13777" y="51004"/>
                </a:cubicBezTo>
                <a:cubicBezTo>
                  <a:pt x="27586" y="55840"/>
                  <a:pt x="42530" y="55907"/>
                  <a:pt x="57141" y="55941"/>
                </a:cubicBezTo>
                <a:cubicBezTo>
                  <a:pt x="61477" y="60344"/>
                  <a:pt x="68049" y="61111"/>
                  <a:pt x="74186" y="61611"/>
                </a:cubicBezTo>
                <a:cubicBezTo>
                  <a:pt x="84228" y="62444"/>
                  <a:pt x="94314" y="62896"/>
                  <a:pt x="104394" y="62896"/>
                </a:cubicBezTo>
                <a:cubicBezTo>
                  <a:pt x="126626" y="62896"/>
                  <a:pt x="148824" y="60694"/>
                  <a:pt x="170422" y="55507"/>
                </a:cubicBezTo>
                <a:cubicBezTo>
                  <a:pt x="172890" y="54906"/>
                  <a:pt x="175425" y="54206"/>
                  <a:pt x="177393" y="52605"/>
                </a:cubicBezTo>
                <a:cubicBezTo>
                  <a:pt x="179361" y="51004"/>
                  <a:pt x="180596" y="48202"/>
                  <a:pt x="179595" y="45833"/>
                </a:cubicBezTo>
                <a:cubicBezTo>
                  <a:pt x="178361" y="42965"/>
                  <a:pt x="174691" y="42197"/>
                  <a:pt x="171556" y="41864"/>
                </a:cubicBezTo>
                <a:cubicBezTo>
                  <a:pt x="164451" y="41063"/>
                  <a:pt x="157379" y="40263"/>
                  <a:pt x="150274" y="39462"/>
                </a:cubicBezTo>
                <a:cubicBezTo>
                  <a:pt x="147972" y="39195"/>
                  <a:pt x="145170" y="38495"/>
                  <a:pt x="144637" y="36226"/>
                </a:cubicBezTo>
                <a:cubicBezTo>
                  <a:pt x="144303" y="34625"/>
                  <a:pt x="145437" y="32991"/>
                  <a:pt x="146872" y="32257"/>
                </a:cubicBezTo>
                <a:cubicBezTo>
                  <a:pt x="148339" y="31490"/>
                  <a:pt x="150040" y="31423"/>
                  <a:pt x="151675" y="31356"/>
                </a:cubicBezTo>
                <a:cubicBezTo>
                  <a:pt x="158113" y="31089"/>
                  <a:pt x="164551" y="30856"/>
                  <a:pt x="170989" y="30589"/>
                </a:cubicBezTo>
                <a:cubicBezTo>
                  <a:pt x="173224" y="30522"/>
                  <a:pt x="175525" y="30422"/>
                  <a:pt x="177493" y="29422"/>
                </a:cubicBezTo>
                <a:cubicBezTo>
                  <a:pt x="179495" y="28421"/>
                  <a:pt x="181063" y="26286"/>
                  <a:pt x="180696" y="24084"/>
                </a:cubicBezTo>
                <a:cubicBezTo>
                  <a:pt x="180229" y="21483"/>
                  <a:pt x="177460" y="20115"/>
                  <a:pt x="175125" y="18847"/>
                </a:cubicBezTo>
                <a:cubicBezTo>
                  <a:pt x="172790" y="17580"/>
                  <a:pt x="170322" y="15311"/>
                  <a:pt x="171055" y="12776"/>
                </a:cubicBezTo>
                <a:cubicBezTo>
                  <a:pt x="171556" y="11075"/>
                  <a:pt x="173357" y="10108"/>
                  <a:pt x="175092" y="9774"/>
                </a:cubicBezTo>
                <a:cubicBezTo>
                  <a:pt x="176793" y="9407"/>
                  <a:pt x="178594" y="9507"/>
                  <a:pt x="180295" y="9074"/>
                </a:cubicBezTo>
                <a:cubicBezTo>
                  <a:pt x="184098" y="8073"/>
                  <a:pt x="187334" y="3903"/>
                  <a:pt x="18696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30"/>
          <p:cNvSpPr txBox="1"/>
          <p:nvPr>
            <p:ph type="title"/>
          </p:nvPr>
        </p:nvSpPr>
        <p:spPr>
          <a:xfrm>
            <a:off x="4471975" y="2733800"/>
            <a:ext cx="3441900" cy="1423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4800"/>
              <a:buNone/>
              <a:defRPr/>
            </a:lvl1pPr>
            <a:lvl2pPr lvl="1" rtl="0" algn="r">
              <a:spcBef>
                <a:spcPts val="0"/>
              </a:spcBef>
              <a:spcAft>
                <a:spcPts val="0"/>
              </a:spcAft>
              <a:buClr>
                <a:schemeClr val="accent1"/>
              </a:buClr>
              <a:buSzPts val="3500"/>
              <a:buNone/>
              <a:defRPr>
                <a:solidFill>
                  <a:schemeClr val="accent1"/>
                </a:solidFill>
              </a:defRPr>
            </a:lvl2pPr>
            <a:lvl3pPr lvl="2" rtl="0" algn="r">
              <a:spcBef>
                <a:spcPts val="0"/>
              </a:spcBef>
              <a:spcAft>
                <a:spcPts val="0"/>
              </a:spcAft>
              <a:buClr>
                <a:schemeClr val="accent1"/>
              </a:buClr>
              <a:buSzPts val="3500"/>
              <a:buNone/>
              <a:defRPr>
                <a:solidFill>
                  <a:schemeClr val="accent1"/>
                </a:solidFill>
              </a:defRPr>
            </a:lvl3pPr>
            <a:lvl4pPr lvl="3" rtl="0" algn="r">
              <a:spcBef>
                <a:spcPts val="0"/>
              </a:spcBef>
              <a:spcAft>
                <a:spcPts val="0"/>
              </a:spcAft>
              <a:buClr>
                <a:schemeClr val="accent1"/>
              </a:buClr>
              <a:buSzPts val="3500"/>
              <a:buNone/>
              <a:defRPr>
                <a:solidFill>
                  <a:schemeClr val="accent1"/>
                </a:solidFill>
              </a:defRPr>
            </a:lvl4pPr>
            <a:lvl5pPr lvl="4" rtl="0" algn="r">
              <a:spcBef>
                <a:spcPts val="0"/>
              </a:spcBef>
              <a:spcAft>
                <a:spcPts val="0"/>
              </a:spcAft>
              <a:buClr>
                <a:schemeClr val="accent1"/>
              </a:buClr>
              <a:buSzPts val="3500"/>
              <a:buNone/>
              <a:defRPr>
                <a:solidFill>
                  <a:schemeClr val="accent1"/>
                </a:solidFill>
              </a:defRPr>
            </a:lvl5pPr>
            <a:lvl6pPr lvl="5" rtl="0" algn="r">
              <a:spcBef>
                <a:spcPts val="0"/>
              </a:spcBef>
              <a:spcAft>
                <a:spcPts val="0"/>
              </a:spcAft>
              <a:buClr>
                <a:schemeClr val="accent1"/>
              </a:buClr>
              <a:buSzPts val="3500"/>
              <a:buNone/>
              <a:defRPr>
                <a:solidFill>
                  <a:schemeClr val="accent1"/>
                </a:solidFill>
              </a:defRPr>
            </a:lvl6pPr>
            <a:lvl7pPr lvl="6" rtl="0" algn="r">
              <a:spcBef>
                <a:spcPts val="0"/>
              </a:spcBef>
              <a:spcAft>
                <a:spcPts val="0"/>
              </a:spcAft>
              <a:buClr>
                <a:schemeClr val="accent1"/>
              </a:buClr>
              <a:buSzPts val="3500"/>
              <a:buNone/>
              <a:defRPr>
                <a:solidFill>
                  <a:schemeClr val="accent1"/>
                </a:solidFill>
              </a:defRPr>
            </a:lvl7pPr>
            <a:lvl8pPr lvl="7" rtl="0" algn="r">
              <a:spcBef>
                <a:spcPts val="0"/>
              </a:spcBef>
              <a:spcAft>
                <a:spcPts val="0"/>
              </a:spcAft>
              <a:buClr>
                <a:schemeClr val="accent1"/>
              </a:buClr>
              <a:buSzPts val="3500"/>
              <a:buNone/>
              <a:defRPr>
                <a:solidFill>
                  <a:schemeClr val="accent1"/>
                </a:solidFill>
              </a:defRPr>
            </a:lvl8pPr>
            <a:lvl9pPr lvl="8" rtl="0" algn="r">
              <a:spcBef>
                <a:spcPts val="0"/>
              </a:spcBef>
              <a:spcAft>
                <a:spcPts val="0"/>
              </a:spcAft>
              <a:buClr>
                <a:schemeClr val="accent1"/>
              </a:buClr>
              <a:buSzPts val="3500"/>
              <a:buNone/>
              <a:defRPr>
                <a:solidFill>
                  <a:schemeClr val="accent1"/>
                </a:solidFill>
              </a:defRPr>
            </a:lvl9pPr>
          </a:lstStyle>
          <a:p/>
        </p:txBody>
      </p:sp>
      <p:sp>
        <p:nvSpPr>
          <p:cNvPr id="1218" name="Google Shape;1218;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2" name="Shape 142"/>
        <p:cNvGrpSpPr/>
        <p:nvPr/>
      </p:nvGrpSpPr>
      <p:grpSpPr>
        <a:xfrm>
          <a:off x="0" y="0"/>
          <a:ext cx="0" cy="0"/>
          <a:chOff x="0" y="0"/>
          <a:chExt cx="0" cy="0"/>
        </a:xfrm>
      </p:grpSpPr>
      <p:grpSp>
        <p:nvGrpSpPr>
          <p:cNvPr id="143" name="Google Shape;143;p4"/>
          <p:cNvGrpSpPr/>
          <p:nvPr/>
        </p:nvGrpSpPr>
        <p:grpSpPr>
          <a:xfrm>
            <a:off x="-54725" y="1849472"/>
            <a:ext cx="9198470" cy="3205869"/>
            <a:chOff x="-54725" y="1849472"/>
            <a:chExt cx="9198470" cy="3205869"/>
          </a:xfrm>
        </p:grpSpPr>
        <p:sp>
          <p:nvSpPr>
            <p:cNvPr id="144" name="Google Shape;144;p4"/>
            <p:cNvSpPr/>
            <p:nvPr/>
          </p:nvSpPr>
          <p:spPr>
            <a:xfrm>
              <a:off x="-54725" y="1849472"/>
              <a:ext cx="9198470" cy="3205869"/>
            </a:xfrm>
            <a:custGeom>
              <a:rect b="b" l="l" r="r" t="t"/>
              <a:pathLst>
                <a:path extrusionOk="0" h="82086" w="316779">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 name="Google Shape;145;p4"/>
            <p:cNvGrpSpPr/>
            <p:nvPr/>
          </p:nvGrpSpPr>
          <p:grpSpPr>
            <a:xfrm>
              <a:off x="220100" y="2421150"/>
              <a:ext cx="8653600" cy="2015700"/>
              <a:chOff x="220100" y="2421150"/>
              <a:chExt cx="8653600" cy="2015700"/>
            </a:xfrm>
          </p:grpSpPr>
          <p:sp>
            <p:nvSpPr>
              <p:cNvPr id="146" name="Google Shape;146;p4"/>
              <p:cNvSpPr/>
              <p:nvPr/>
            </p:nvSpPr>
            <p:spPr>
              <a:xfrm>
                <a:off x="892000" y="2421150"/>
                <a:ext cx="289625" cy="254850"/>
              </a:xfrm>
              <a:custGeom>
                <a:rect b="b" l="l" r="r" t="t"/>
                <a:pathLst>
                  <a:path extrusionOk="0" h="10194" w="11585">
                    <a:moveTo>
                      <a:pt x="0" y="0"/>
                    </a:moveTo>
                    <a:cubicBezTo>
                      <a:pt x="5044" y="1008"/>
                      <a:pt x="6983" y="7896"/>
                      <a:pt x="11585" y="10194"/>
                    </a:cubicBezTo>
                  </a:path>
                </a:pathLst>
              </a:custGeom>
              <a:noFill/>
              <a:ln cap="flat" cmpd="sng" w="9525">
                <a:solidFill>
                  <a:schemeClr val="lt1"/>
                </a:solidFill>
                <a:prstDash val="solid"/>
                <a:round/>
                <a:headEnd len="med" w="med" type="none"/>
                <a:tailEnd len="med" w="med" type="none"/>
              </a:ln>
            </p:spPr>
          </p:sp>
          <p:sp>
            <p:nvSpPr>
              <p:cNvPr id="147" name="Google Shape;147;p4"/>
              <p:cNvSpPr/>
              <p:nvPr/>
            </p:nvSpPr>
            <p:spPr>
              <a:xfrm>
                <a:off x="590800" y="2477739"/>
                <a:ext cx="1390150" cy="904900"/>
              </a:xfrm>
              <a:custGeom>
                <a:rect b="b" l="l" r="r" t="t"/>
                <a:pathLst>
                  <a:path extrusionOk="0" h="36196" w="55606">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cap="flat" cmpd="sng" w="9525">
                <a:solidFill>
                  <a:schemeClr val="lt1"/>
                </a:solidFill>
                <a:prstDash val="solid"/>
                <a:round/>
                <a:headEnd len="med" w="med" type="none"/>
                <a:tailEnd len="med" w="med" type="none"/>
              </a:ln>
            </p:spPr>
          </p:sp>
          <p:sp>
            <p:nvSpPr>
              <p:cNvPr id="148" name="Google Shape;148;p4"/>
              <p:cNvSpPr/>
              <p:nvPr/>
            </p:nvSpPr>
            <p:spPr>
              <a:xfrm>
                <a:off x="301200" y="2872950"/>
                <a:ext cx="2027275" cy="1077350"/>
              </a:xfrm>
              <a:custGeom>
                <a:rect b="b" l="l" r="r" t="t"/>
                <a:pathLst>
                  <a:path extrusionOk="0" h="43094" w="81091">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cap="flat" cmpd="sng" w="9525">
                <a:solidFill>
                  <a:schemeClr val="lt1"/>
                </a:solidFill>
                <a:prstDash val="solid"/>
                <a:round/>
                <a:headEnd len="med" w="med" type="none"/>
                <a:tailEnd len="med" w="med" type="none"/>
              </a:ln>
            </p:spPr>
          </p:sp>
          <p:sp>
            <p:nvSpPr>
              <p:cNvPr id="149" name="Google Shape;149;p4"/>
              <p:cNvSpPr/>
              <p:nvPr/>
            </p:nvSpPr>
            <p:spPr>
              <a:xfrm>
                <a:off x="220100" y="3255225"/>
                <a:ext cx="1413300" cy="810925"/>
              </a:xfrm>
              <a:custGeom>
                <a:rect b="b" l="l" r="r" t="t"/>
                <a:pathLst>
                  <a:path extrusionOk="0" h="32437" w="56532">
                    <a:moveTo>
                      <a:pt x="0" y="0"/>
                    </a:moveTo>
                    <a:cubicBezTo>
                      <a:pt x="10485" y="3932"/>
                      <a:pt x="20860" y="8346"/>
                      <a:pt x="30583" y="13902"/>
                    </a:cubicBezTo>
                    <a:cubicBezTo>
                      <a:pt x="39812" y="19176"/>
                      <a:pt x="47029" y="27675"/>
                      <a:pt x="56532" y="32437"/>
                    </a:cubicBezTo>
                  </a:path>
                </a:pathLst>
              </a:custGeom>
              <a:noFill/>
              <a:ln cap="flat" cmpd="sng" w="9525">
                <a:solidFill>
                  <a:schemeClr val="lt1"/>
                </a:solidFill>
                <a:prstDash val="solid"/>
                <a:round/>
                <a:headEnd len="med" w="med" type="none"/>
                <a:tailEnd len="med" w="med" type="none"/>
              </a:ln>
            </p:spPr>
          </p:sp>
          <p:sp>
            <p:nvSpPr>
              <p:cNvPr id="150" name="Google Shape;150;p4"/>
              <p:cNvSpPr/>
              <p:nvPr/>
            </p:nvSpPr>
            <p:spPr>
              <a:xfrm>
                <a:off x="417050" y="3927125"/>
                <a:ext cx="857250" cy="428625"/>
              </a:xfrm>
              <a:custGeom>
                <a:rect b="b" l="l" r="r" t="t"/>
                <a:pathLst>
                  <a:path extrusionOk="0" h="17145" w="3429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cap="flat" cmpd="sng" w="9525">
                <a:solidFill>
                  <a:schemeClr val="lt1"/>
                </a:solidFill>
                <a:prstDash val="solid"/>
                <a:round/>
                <a:headEnd len="med" w="med" type="none"/>
                <a:tailEnd len="med" w="med" type="none"/>
              </a:ln>
            </p:spPr>
          </p:sp>
          <p:sp>
            <p:nvSpPr>
              <p:cNvPr id="151" name="Google Shape;151;p4"/>
              <p:cNvSpPr/>
              <p:nvPr/>
            </p:nvSpPr>
            <p:spPr>
              <a:xfrm>
                <a:off x="2710775" y="3452175"/>
                <a:ext cx="1911425" cy="556050"/>
              </a:xfrm>
              <a:custGeom>
                <a:rect b="b" l="l" r="r" t="t"/>
                <a:pathLst>
                  <a:path extrusionOk="0" h="22242" w="76457">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cap="flat" cmpd="sng" w="9525">
                <a:solidFill>
                  <a:schemeClr val="lt1"/>
                </a:solidFill>
                <a:prstDash val="solid"/>
                <a:round/>
                <a:headEnd len="med" w="med" type="none"/>
                <a:tailEnd len="med" w="med" type="none"/>
              </a:ln>
            </p:spPr>
          </p:sp>
          <p:sp>
            <p:nvSpPr>
              <p:cNvPr id="152" name="Google Shape;152;p4"/>
              <p:cNvSpPr/>
              <p:nvPr/>
            </p:nvSpPr>
            <p:spPr>
              <a:xfrm>
                <a:off x="2629675" y="4089325"/>
                <a:ext cx="1042600" cy="266425"/>
              </a:xfrm>
              <a:custGeom>
                <a:rect b="b" l="l" r="r" t="t"/>
                <a:pathLst>
                  <a:path extrusionOk="0" h="10657" w="41704">
                    <a:moveTo>
                      <a:pt x="0" y="0"/>
                    </a:moveTo>
                    <a:cubicBezTo>
                      <a:pt x="9796" y="3917"/>
                      <a:pt x="19729" y="7898"/>
                      <a:pt x="30119" y="9731"/>
                    </a:cubicBezTo>
                    <a:cubicBezTo>
                      <a:pt x="33934" y="10404"/>
                      <a:pt x="38238" y="8926"/>
                      <a:pt x="41704" y="10657"/>
                    </a:cubicBezTo>
                  </a:path>
                </a:pathLst>
              </a:custGeom>
              <a:noFill/>
              <a:ln cap="flat" cmpd="sng" w="9525">
                <a:solidFill>
                  <a:schemeClr val="lt1"/>
                </a:solidFill>
                <a:prstDash val="solid"/>
                <a:round/>
                <a:headEnd len="med" w="med" type="none"/>
                <a:tailEnd len="med" w="med" type="none"/>
              </a:ln>
            </p:spPr>
          </p:sp>
          <p:sp>
            <p:nvSpPr>
              <p:cNvPr id="153" name="Google Shape;153;p4"/>
              <p:cNvSpPr/>
              <p:nvPr/>
            </p:nvSpPr>
            <p:spPr>
              <a:xfrm>
                <a:off x="5966000" y="2872950"/>
                <a:ext cx="2907700" cy="1448050"/>
              </a:xfrm>
              <a:custGeom>
                <a:rect b="b" l="l" r="r" t="t"/>
                <a:pathLst>
                  <a:path extrusionOk="0" h="57922" w="116308">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cap="flat" cmpd="sng" w="9525">
                <a:solidFill>
                  <a:schemeClr val="lt1"/>
                </a:solidFill>
                <a:prstDash val="solid"/>
                <a:round/>
                <a:headEnd len="med" w="med" type="none"/>
                <a:tailEnd len="med" w="med" type="none"/>
              </a:ln>
            </p:spPr>
          </p:sp>
          <p:sp>
            <p:nvSpPr>
              <p:cNvPr id="154" name="Google Shape;154;p4"/>
              <p:cNvSpPr/>
              <p:nvPr/>
            </p:nvSpPr>
            <p:spPr>
              <a:xfrm>
                <a:off x="7726825" y="2803450"/>
                <a:ext cx="834100" cy="637125"/>
              </a:xfrm>
              <a:custGeom>
                <a:rect b="b" l="l" r="r" t="t"/>
                <a:pathLst>
                  <a:path extrusionOk="0" h="25485" w="33364">
                    <a:moveTo>
                      <a:pt x="0" y="25485"/>
                    </a:moveTo>
                    <a:cubicBezTo>
                      <a:pt x="8960" y="14735"/>
                      <a:pt x="23463" y="9890"/>
                      <a:pt x="33364" y="0"/>
                    </a:cubicBezTo>
                  </a:path>
                </a:pathLst>
              </a:custGeom>
              <a:noFill/>
              <a:ln cap="flat" cmpd="sng" w="9525">
                <a:solidFill>
                  <a:schemeClr val="lt1"/>
                </a:solidFill>
                <a:prstDash val="solid"/>
                <a:round/>
                <a:headEnd len="med" w="med" type="none"/>
                <a:tailEnd len="med" w="med" type="none"/>
              </a:ln>
            </p:spPr>
          </p:sp>
          <p:sp>
            <p:nvSpPr>
              <p:cNvPr id="155" name="Google Shape;155;p4"/>
              <p:cNvSpPr/>
              <p:nvPr/>
            </p:nvSpPr>
            <p:spPr>
              <a:xfrm>
                <a:off x="7495150" y="3880800"/>
                <a:ext cx="1378550" cy="556050"/>
              </a:xfrm>
              <a:custGeom>
                <a:rect b="b" l="l" r="r" t="t"/>
                <a:pathLst>
                  <a:path extrusionOk="0" h="22242" w="55142">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cap="flat" cmpd="sng" w="9525">
                <a:solidFill>
                  <a:schemeClr val="lt1"/>
                </a:solidFill>
                <a:prstDash val="solid"/>
                <a:round/>
                <a:headEnd len="med" w="med" type="none"/>
                <a:tailEnd len="med" w="med" type="none"/>
              </a:ln>
            </p:spPr>
          </p:sp>
        </p:grpSp>
      </p:grpSp>
      <p:sp>
        <p:nvSpPr>
          <p:cNvPr id="156" name="Google Shape;156;p4"/>
          <p:cNvSpPr txBox="1"/>
          <p:nvPr>
            <p:ph type="title"/>
          </p:nvPr>
        </p:nvSpPr>
        <p:spPr>
          <a:xfrm>
            <a:off x="720000" y="546453"/>
            <a:ext cx="7710900" cy="5439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7" name="Google Shape;157;p4"/>
          <p:cNvSpPr txBox="1"/>
          <p:nvPr>
            <p:ph idx="1" type="body"/>
          </p:nvPr>
        </p:nvSpPr>
        <p:spPr>
          <a:xfrm>
            <a:off x="720000" y="1215750"/>
            <a:ext cx="7710900" cy="3388200"/>
          </a:xfrm>
          <a:prstGeom prst="rect">
            <a:avLst/>
          </a:prstGeom>
        </p:spPr>
        <p:txBody>
          <a:bodyPr anchorCtr="0" anchor="ctr" bIns="91425" lIns="91425" spcFirstLastPara="1" rIns="91425" wrap="square" tIns="91425">
            <a:noAutofit/>
          </a:bodyPr>
          <a:lstStyle>
            <a:lvl1pPr indent="-304800" lvl="0" marL="457200" rtl="0">
              <a:lnSpc>
                <a:spcPct val="100000"/>
              </a:lnSpc>
              <a:spcBef>
                <a:spcPts val="0"/>
              </a:spcBef>
              <a:spcAft>
                <a:spcPts val="0"/>
              </a:spcAft>
              <a:buClr>
                <a:srgbClr val="434343"/>
              </a:buClr>
              <a:buSzPts val="1200"/>
              <a:buAutoNum type="arabicPeriod"/>
              <a:defRPr sz="1100">
                <a:solidFill>
                  <a:srgbClr val="434343"/>
                </a:solidFill>
              </a:defRPr>
            </a:lvl1pPr>
            <a:lvl2pPr indent="-304800" lvl="1" marL="9144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indent="-304800" lvl="2" marL="13716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indent="-304800" lvl="3" marL="1828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indent="-304800" lvl="4" marL="22860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indent="-304800" lvl="5" marL="27432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indent="-304800" lvl="6" marL="32004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indent="-304800" lvl="7" marL="36576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indent="-304800" lvl="8" marL="411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p:txBody>
      </p:sp>
      <p:grpSp>
        <p:nvGrpSpPr>
          <p:cNvPr id="158" name="Google Shape;158;p4"/>
          <p:cNvGrpSpPr/>
          <p:nvPr/>
        </p:nvGrpSpPr>
        <p:grpSpPr>
          <a:xfrm>
            <a:off x="-54725" y="4599549"/>
            <a:ext cx="9280415" cy="543860"/>
            <a:chOff x="-54725" y="4599549"/>
            <a:chExt cx="9280415" cy="543860"/>
          </a:xfrm>
        </p:grpSpPr>
        <p:sp>
          <p:nvSpPr>
            <p:cNvPr id="159" name="Google Shape;159;p4"/>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4"/>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dk2"/>
              </a:solidFill>
              <a:prstDash val="solid"/>
              <a:round/>
              <a:headEnd len="med" w="med" type="none"/>
              <a:tailEnd len="med" w="med" type="none"/>
            </a:ln>
          </p:spPr>
        </p:sp>
        <p:sp>
          <p:nvSpPr>
            <p:cNvPr id="161" name="Google Shape;161;p4"/>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dk2"/>
              </a:solidFill>
              <a:prstDash val="solid"/>
              <a:round/>
              <a:headEnd len="med" w="med" type="none"/>
              <a:tailEnd len="med" w="med" type="none"/>
            </a:ln>
          </p:spPr>
        </p:sp>
        <p:sp>
          <p:nvSpPr>
            <p:cNvPr id="162" name="Google Shape;162;p4"/>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dk2"/>
              </a:solidFill>
              <a:prstDash val="solid"/>
              <a:round/>
              <a:headEnd len="med" w="med" type="none"/>
              <a:tailEnd len="med" w="med" type="none"/>
            </a:ln>
          </p:spPr>
        </p:sp>
        <p:sp>
          <p:nvSpPr>
            <p:cNvPr id="163" name="Google Shape;163;p4"/>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dk2"/>
              </a:solidFill>
              <a:prstDash val="solid"/>
              <a:round/>
              <a:headEnd len="med" w="med" type="none"/>
              <a:tailEnd len="med" w="med" type="none"/>
            </a:ln>
          </p:spPr>
        </p:sp>
        <p:sp>
          <p:nvSpPr>
            <p:cNvPr id="164" name="Google Shape;164;p4"/>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dk2"/>
              </a:solidFill>
              <a:prstDash val="solid"/>
              <a:round/>
              <a:headEnd len="med" w="med" type="none"/>
              <a:tailEnd len="med" w="med" type="none"/>
            </a:ln>
          </p:spPr>
        </p:sp>
        <p:sp>
          <p:nvSpPr>
            <p:cNvPr id="165" name="Google Shape;165;p4"/>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dk2"/>
              </a:solidFill>
              <a:prstDash val="solid"/>
              <a:round/>
              <a:headEnd len="med" w="med" type="none"/>
              <a:tailEnd len="med" w="med" type="none"/>
            </a:ln>
          </p:spPr>
        </p:sp>
        <p:sp>
          <p:nvSpPr>
            <p:cNvPr id="166" name="Google Shape;166;p4"/>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dk2"/>
              </a:solidFill>
              <a:prstDash val="solid"/>
              <a:round/>
              <a:headEnd len="med" w="med" type="none"/>
              <a:tailEnd len="med" w="med" type="none"/>
            </a:ln>
          </p:spPr>
        </p:sp>
        <p:sp>
          <p:nvSpPr>
            <p:cNvPr id="167" name="Google Shape;167;p4"/>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dk2"/>
              </a:solidFill>
              <a:prstDash val="solid"/>
              <a:round/>
              <a:headEnd len="med" w="med" type="none"/>
              <a:tailEnd len="med" w="med" type="none"/>
            </a:ln>
          </p:spPr>
        </p:sp>
        <p:sp>
          <p:nvSpPr>
            <p:cNvPr id="168" name="Google Shape;168;p4"/>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dk2"/>
              </a:solidFill>
              <a:prstDash val="solid"/>
              <a:round/>
              <a:headEnd len="med" w="med" type="none"/>
              <a:tailEnd len="med" w="med" type="none"/>
            </a:ln>
          </p:spPr>
        </p:sp>
        <p:sp>
          <p:nvSpPr>
            <p:cNvPr id="169" name="Google Shape;169;p4"/>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dk2"/>
              </a:solidFill>
              <a:prstDash val="solid"/>
              <a:round/>
              <a:headEnd len="med" w="med" type="none"/>
              <a:tailEnd len="med" w="med" type="none"/>
            </a:ln>
          </p:spPr>
        </p:sp>
      </p:grpSp>
      <p:sp>
        <p:nvSpPr>
          <p:cNvPr id="170" name="Google Shape;170;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434343"/>
                </a:solidFill>
              </a:defRPr>
            </a:lvl1pPr>
            <a:lvl2pPr lvl="1">
              <a:buNone/>
              <a:defRPr>
                <a:solidFill>
                  <a:srgbClr val="434343"/>
                </a:solidFill>
              </a:defRPr>
            </a:lvl2pPr>
            <a:lvl3pPr lvl="2">
              <a:buNone/>
              <a:defRPr>
                <a:solidFill>
                  <a:srgbClr val="434343"/>
                </a:solidFill>
              </a:defRPr>
            </a:lvl3pPr>
            <a:lvl4pPr lvl="3">
              <a:buNone/>
              <a:defRPr>
                <a:solidFill>
                  <a:srgbClr val="434343"/>
                </a:solidFill>
              </a:defRPr>
            </a:lvl4pPr>
            <a:lvl5pPr lvl="4">
              <a:buNone/>
              <a:defRPr>
                <a:solidFill>
                  <a:srgbClr val="434343"/>
                </a:solidFill>
              </a:defRPr>
            </a:lvl5pPr>
            <a:lvl6pPr lvl="5">
              <a:buNone/>
              <a:defRPr>
                <a:solidFill>
                  <a:srgbClr val="434343"/>
                </a:solidFill>
              </a:defRPr>
            </a:lvl6pPr>
            <a:lvl7pPr lvl="6">
              <a:buNone/>
              <a:defRPr>
                <a:solidFill>
                  <a:srgbClr val="434343"/>
                </a:solidFill>
              </a:defRPr>
            </a:lvl7pPr>
            <a:lvl8pPr lvl="7">
              <a:buNone/>
              <a:defRPr>
                <a:solidFill>
                  <a:srgbClr val="434343"/>
                </a:solidFill>
              </a:defRPr>
            </a:lvl8pPr>
            <a:lvl9pPr lvl="8">
              <a:buNone/>
              <a:defRPr>
                <a:solidFill>
                  <a:srgbClr val="434343"/>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0">
  <p:cSld name="CUSTOM_20">
    <p:spTree>
      <p:nvGrpSpPr>
        <p:cNvPr id="1219" name="Shape 1219"/>
        <p:cNvGrpSpPr/>
        <p:nvPr/>
      </p:nvGrpSpPr>
      <p:grpSpPr>
        <a:xfrm>
          <a:off x="0" y="0"/>
          <a:ext cx="0" cy="0"/>
          <a:chOff x="0" y="0"/>
          <a:chExt cx="0" cy="0"/>
        </a:xfrm>
      </p:grpSpPr>
      <p:sp>
        <p:nvSpPr>
          <p:cNvPr id="1220" name="Google Shape;1220;p31"/>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221" name="Google Shape;1221;p31"/>
          <p:cNvSpPr/>
          <p:nvPr/>
        </p:nvSpPr>
        <p:spPr>
          <a:xfrm>
            <a:off x="-24163" y="4451401"/>
            <a:ext cx="9192325" cy="1128282"/>
          </a:xfrm>
          <a:custGeom>
            <a:rect b="b" l="l" r="r" t="t"/>
            <a:pathLst>
              <a:path extrusionOk="0" h="47169" w="266232">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2" name="Google Shape;1222;p31"/>
          <p:cNvGrpSpPr/>
          <p:nvPr/>
        </p:nvGrpSpPr>
        <p:grpSpPr>
          <a:xfrm>
            <a:off x="8764267" y="4679462"/>
            <a:ext cx="30677" cy="51879"/>
            <a:chOff x="5822805" y="3872050"/>
            <a:chExt cx="30677" cy="51879"/>
          </a:xfrm>
        </p:grpSpPr>
        <p:sp>
          <p:nvSpPr>
            <p:cNvPr id="1223" name="Google Shape;1223;p31"/>
            <p:cNvSpPr/>
            <p:nvPr/>
          </p:nvSpPr>
          <p:spPr>
            <a:xfrm>
              <a:off x="5822805" y="3878644"/>
              <a:ext cx="3949" cy="38690"/>
            </a:xfrm>
            <a:custGeom>
              <a:rect b="b" l="l" r="r" t="t"/>
              <a:pathLst>
                <a:path extrusionOk="0" fill="none" h="839" w="108">
                  <a:moveTo>
                    <a:pt x="0" y="0"/>
                  </a:moveTo>
                  <a:cubicBezTo>
                    <a:pt x="0" y="286"/>
                    <a:pt x="36" y="553"/>
                    <a:pt x="107" y="83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31"/>
            <p:cNvSpPr/>
            <p:nvPr/>
          </p:nvSpPr>
          <p:spPr>
            <a:xfrm>
              <a:off x="5853445" y="3872050"/>
              <a:ext cx="37" cy="51879"/>
            </a:xfrm>
            <a:custGeom>
              <a:rect b="b" l="l" r="r" t="t"/>
              <a:pathLst>
                <a:path extrusionOk="0" fill="none" h="1125" w="1">
                  <a:moveTo>
                    <a:pt x="1" y="0"/>
                  </a:moveTo>
                  <a:lnTo>
                    <a:pt x="1" y="112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5" name="Google Shape;1225;p31"/>
          <p:cNvGrpSpPr/>
          <p:nvPr/>
        </p:nvGrpSpPr>
        <p:grpSpPr>
          <a:xfrm>
            <a:off x="825651" y="5091289"/>
            <a:ext cx="82889" cy="62578"/>
            <a:chOff x="4915963" y="3914014"/>
            <a:chExt cx="82889" cy="62578"/>
          </a:xfrm>
        </p:grpSpPr>
        <p:sp>
          <p:nvSpPr>
            <p:cNvPr id="1226" name="Google Shape;1226;p31"/>
            <p:cNvSpPr/>
            <p:nvPr/>
          </p:nvSpPr>
          <p:spPr>
            <a:xfrm>
              <a:off x="4955123" y="3914014"/>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31"/>
            <p:cNvSpPr/>
            <p:nvPr/>
          </p:nvSpPr>
          <p:spPr>
            <a:xfrm>
              <a:off x="4990991" y="3927987"/>
              <a:ext cx="7861" cy="42011"/>
            </a:xfrm>
            <a:custGeom>
              <a:rect b="b" l="l" r="r" t="t"/>
              <a:pathLst>
                <a:path extrusionOk="0" fill="none" h="911" w="215">
                  <a:moveTo>
                    <a:pt x="215" y="1"/>
                  </a:moveTo>
                  <a:cubicBezTo>
                    <a:pt x="143" y="304"/>
                    <a:pt x="72" y="607"/>
                    <a:pt x="1" y="91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31"/>
            <p:cNvSpPr/>
            <p:nvPr/>
          </p:nvSpPr>
          <p:spPr>
            <a:xfrm>
              <a:off x="4915963" y="3942006"/>
              <a:ext cx="7861" cy="34586"/>
            </a:xfrm>
            <a:custGeom>
              <a:rect b="b" l="l" r="r" t="t"/>
              <a:pathLst>
                <a:path extrusionOk="0" fill="none" h="750" w="215">
                  <a:moveTo>
                    <a:pt x="1" y="0"/>
                  </a:moveTo>
                  <a:cubicBezTo>
                    <a:pt x="72" y="250"/>
                    <a:pt x="143" y="500"/>
                    <a:pt x="215" y="74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9" name="Google Shape;1229;p31"/>
          <p:cNvGrpSpPr/>
          <p:nvPr/>
        </p:nvGrpSpPr>
        <p:grpSpPr>
          <a:xfrm>
            <a:off x="7216925" y="4731346"/>
            <a:ext cx="80951" cy="62578"/>
            <a:chOff x="4981850" y="4484221"/>
            <a:chExt cx="80951" cy="62578"/>
          </a:xfrm>
        </p:grpSpPr>
        <p:sp>
          <p:nvSpPr>
            <p:cNvPr id="1230" name="Google Shape;1230;p31"/>
            <p:cNvSpPr/>
            <p:nvPr/>
          </p:nvSpPr>
          <p:spPr>
            <a:xfrm>
              <a:off x="5024264" y="4484221"/>
              <a:ext cx="37" cy="59304"/>
            </a:xfrm>
            <a:custGeom>
              <a:rect b="b" l="l" r="r" t="t"/>
              <a:pathLst>
                <a:path extrusionOk="0" fill="none" h="1286" w="1">
                  <a:moveTo>
                    <a:pt x="1" y="0"/>
                  </a:moveTo>
                  <a:lnTo>
                    <a:pt x="1" y="128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31"/>
            <p:cNvSpPr/>
            <p:nvPr/>
          </p:nvSpPr>
          <p:spPr>
            <a:xfrm>
              <a:off x="5054282" y="4501514"/>
              <a:ext cx="8519" cy="45285"/>
            </a:xfrm>
            <a:custGeom>
              <a:rect b="b" l="l" r="r" t="t"/>
              <a:pathLst>
                <a:path extrusionOk="0" fill="none" h="982" w="233">
                  <a:moveTo>
                    <a:pt x="0" y="981"/>
                  </a:moveTo>
                  <a:cubicBezTo>
                    <a:pt x="72" y="642"/>
                    <a:pt x="161" y="321"/>
                    <a:pt x="232"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31"/>
            <p:cNvSpPr/>
            <p:nvPr/>
          </p:nvSpPr>
          <p:spPr>
            <a:xfrm>
              <a:off x="4981850" y="4498193"/>
              <a:ext cx="7861" cy="45331"/>
            </a:xfrm>
            <a:custGeom>
              <a:rect b="b" l="l" r="r" t="t"/>
              <a:pathLst>
                <a:path extrusionOk="0" fill="none" h="983" w="215">
                  <a:moveTo>
                    <a:pt x="1" y="1"/>
                  </a:moveTo>
                  <a:cubicBezTo>
                    <a:pt x="72" y="322"/>
                    <a:pt x="144" y="661"/>
                    <a:pt x="215" y="982"/>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3" name="Google Shape;1233;p31"/>
          <p:cNvGrpSpPr/>
          <p:nvPr/>
        </p:nvGrpSpPr>
        <p:grpSpPr>
          <a:xfrm>
            <a:off x="8181808" y="4862013"/>
            <a:ext cx="80256" cy="63408"/>
            <a:chOff x="5437246" y="4899713"/>
            <a:chExt cx="80256" cy="63408"/>
          </a:xfrm>
        </p:grpSpPr>
        <p:sp>
          <p:nvSpPr>
            <p:cNvPr id="1234" name="Google Shape;1234;p31"/>
            <p:cNvSpPr/>
            <p:nvPr/>
          </p:nvSpPr>
          <p:spPr>
            <a:xfrm>
              <a:off x="5478964" y="4899713"/>
              <a:ext cx="37" cy="60134"/>
            </a:xfrm>
            <a:custGeom>
              <a:rect b="b" l="l" r="r" t="t"/>
              <a:pathLst>
                <a:path extrusionOk="0" fill="none" h="1304" w="1">
                  <a:moveTo>
                    <a:pt x="1" y="1"/>
                  </a:moveTo>
                  <a:lnTo>
                    <a:pt x="1"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31"/>
            <p:cNvSpPr/>
            <p:nvPr/>
          </p:nvSpPr>
          <p:spPr>
            <a:xfrm>
              <a:off x="5508983" y="4917836"/>
              <a:ext cx="8519" cy="45285"/>
            </a:xfrm>
            <a:custGeom>
              <a:rect b="b" l="l" r="r" t="t"/>
              <a:pathLst>
                <a:path extrusionOk="0" fill="none" h="982" w="233">
                  <a:moveTo>
                    <a:pt x="1" y="982"/>
                  </a:moveTo>
                  <a:lnTo>
                    <a:pt x="233"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31"/>
            <p:cNvSpPr/>
            <p:nvPr/>
          </p:nvSpPr>
          <p:spPr>
            <a:xfrm>
              <a:off x="5437246" y="4914562"/>
              <a:ext cx="7861" cy="45285"/>
            </a:xfrm>
            <a:custGeom>
              <a:rect b="b" l="l" r="r" t="t"/>
              <a:pathLst>
                <a:path extrusionOk="0" fill="none" h="982" w="215">
                  <a:moveTo>
                    <a:pt x="0" y="0"/>
                  </a:moveTo>
                  <a:lnTo>
                    <a:pt x="214" y="98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7" name="Google Shape;1237;p31"/>
          <p:cNvGrpSpPr/>
          <p:nvPr/>
        </p:nvGrpSpPr>
        <p:grpSpPr>
          <a:xfrm>
            <a:off x="2873449" y="5021929"/>
            <a:ext cx="34625" cy="88909"/>
            <a:chOff x="997737" y="4927704"/>
            <a:chExt cx="34625" cy="88909"/>
          </a:xfrm>
        </p:grpSpPr>
        <p:sp>
          <p:nvSpPr>
            <p:cNvPr id="1238" name="Google Shape;1238;p31"/>
            <p:cNvSpPr/>
            <p:nvPr/>
          </p:nvSpPr>
          <p:spPr>
            <a:xfrm>
              <a:off x="997737" y="4969669"/>
              <a:ext cx="4607" cy="46945"/>
            </a:xfrm>
            <a:custGeom>
              <a:rect b="b" l="l" r="r" t="t"/>
              <a:pathLst>
                <a:path extrusionOk="0" fill="none" h="1018" w="126">
                  <a:moveTo>
                    <a:pt x="1" y="1"/>
                  </a:moveTo>
                  <a:cubicBezTo>
                    <a:pt x="54" y="340"/>
                    <a:pt x="90" y="679"/>
                    <a:pt x="126" y="101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31"/>
            <p:cNvSpPr/>
            <p:nvPr/>
          </p:nvSpPr>
          <p:spPr>
            <a:xfrm>
              <a:off x="1027097" y="4927704"/>
              <a:ext cx="5265" cy="79871"/>
            </a:xfrm>
            <a:custGeom>
              <a:rect b="b" l="l" r="r" t="t"/>
              <a:pathLst>
                <a:path extrusionOk="0" fill="none" h="1732" w="144">
                  <a:moveTo>
                    <a:pt x="1" y="1"/>
                  </a:moveTo>
                  <a:cubicBezTo>
                    <a:pt x="54" y="572"/>
                    <a:pt x="90" y="1160"/>
                    <a:pt x="143" y="173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0" name="Google Shape;1240;p31"/>
          <p:cNvGrpSpPr/>
          <p:nvPr/>
        </p:nvGrpSpPr>
        <p:grpSpPr>
          <a:xfrm>
            <a:off x="6968131" y="5180299"/>
            <a:ext cx="33309" cy="79041"/>
            <a:chOff x="3922394" y="4890674"/>
            <a:chExt cx="33309" cy="79041"/>
          </a:xfrm>
        </p:grpSpPr>
        <p:sp>
          <p:nvSpPr>
            <p:cNvPr id="1241" name="Google Shape;1241;p31"/>
            <p:cNvSpPr/>
            <p:nvPr/>
          </p:nvSpPr>
          <p:spPr>
            <a:xfrm>
              <a:off x="3922394" y="4913732"/>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31"/>
            <p:cNvSpPr/>
            <p:nvPr/>
          </p:nvSpPr>
          <p:spPr>
            <a:xfrm>
              <a:off x="3955667" y="4890674"/>
              <a:ext cx="37" cy="79041"/>
            </a:xfrm>
            <a:custGeom>
              <a:rect b="b" l="l" r="r" t="t"/>
              <a:pathLst>
                <a:path extrusionOk="0" fill="none" h="1714" w="1">
                  <a:moveTo>
                    <a:pt x="0" y="1"/>
                  </a:moveTo>
                  <a:lnTo>
                    <a:pt x="0" y="17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3" name="Google Shape;1243;p31"/>
          <p:cNvGrpSpPr/>
          <p:nvPr/>
        </p:nvGrpSpPr>
        <p:grpSpPr>
          <a:xfrm>
            <a:off x="6093442" y="4827446"/>
            <a:ext cx="110933" cy="132553"/>
            <a:chOff x="4148103" y="5123543"/>
            <a:chExt cx="269125" cy="321576"/>
          </a:xfrm>
        </p:grpSpPr>
        <p:sp>
          <p:nvSpPr>
            <p:cNvPr id="1244" name="Google Shape;1244;p31"/>
            <p:cNvSpPr/>
            <p:nvPr/>
          </p:nvSpPr>
          <p:spPr>
            <a:xfrm>
              <a:off x="4148103" y="5293170"/>
              <a:ext cx="42716" cy="134101"/>
            </a:xfrm>
            <a:custGeom>
              <a:rect b="b" l="l" r="r" t="t"/>
              <a:pathLst>
                <a:path extrusionOk="0" fill="none" h="804" w="323">
                  <a:moveTo>
                    <a:pt x="1" y="0"/>
                  </a:moveTo>
                  <a:cubicBezTo>
                    <a:pt x="108" y="268"/>
                    <a:pt x="215" y="535"/>
                    <a:pt x="322" y="80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31"/>
            <p:cNvSpPr/>
            <p:nvPr/>
          </p:nvSpPr>
          <p:spPr>
            <a:xfrm>
              <a:off x="4294502" y="5123543"/>
              <a:ext cx="132" cy="288718"/>
            </a:xfrm>
            <a:custGeom>
              <a:rect b="b" l="l" r="r" t="t"/>
              <a:pathLst>
                <a:path extrusionOk="0" fill="none" h="1731" w="1">
                  <a:moveTo>
                    <a:pt x="0" y="1731"/>
                  </a:moveTo>
                  <a:lnTo>
                    <a:pt x="0"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31"/>
            <p:cNvSpPr/>
            <p:nvPr/>
          </p:nvSpPr>
          <p:spPr>
            <a:xfrm>
              <a:off x="4400697" y="5260312"/>
              <a:ext cx="16531" cy="184806"/>
            </a:xfrm>
            <a:custGeom>
              <a:rect b="b" l="l" r="r" t="t"/>
              <a:pathLst>
                <a:path extrusionOk="0" fill="none" h="1108" w="125">
                  <a:moveTo>
                    <a:pt x="0" y="1107"/>
                  </a:moveTo>
                  <a:cubicBezTo>
                    <a:pt x="36" y="732"/>
                    <a:pt x="89" y="376"/>
                    <a:pt x="125" y="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7" name="Google Shape;1247;p31"/>
          <p:cNvGrpSpPr/>
          <p:nvPr/>
        </p:nvGrpSpPr>
        <p:grpSpPr>
          <a:xfrm>
            <a:off x="1693544" y="5091292"/>
            <a:ext cx="41792" cy="93844"/>
            <a:chOff x="4891832" y="3454067"/>
            <a:chExt cx="41792" cy="93844"/>
          </a:xfrm>
        </p:grpSpPr>
        <p:sp>
          <p:nvSpPr>
            <p:cNvPr id="1248" name="Google Shape;1248;p31"/>
            <p:cNvSpPr/>
            <p:nvPr/>
          </p:nvSpPr>
          <p:spPr>
            <a:xfrm>
              <a:off x="4891832" y="3491928"/>
              <a:ext cx="9835" cy="55984"/>
            </a:xfrm>
            <a:custGeom>
              <a:rect b="b" l="l" r="r" t="t"/>
              <a:pathLst>
                <a:path extrusionOk="0" fill="none" h="1214" w="269">
                  <a:moveTo>
                    <a:pt x="1" y="0"/>
                  </a:moveTo>
                  <a:cubicBezTo>
                    <a:pt x="90" y="393"/>
                    <a:pt x="179" y="803"/>
                    <a:pt x="268" y="121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31"/>
            <p:cNvSpPr/>
            <p:nvPr/>
          </p:nvSpPr>
          <p:spPr>
            <a:xfrm>
              <a:off x="4930333" y="3454067"/>
              <a:ext cx="3291" cy="84805"/>
            </a:xfrm>
            <a:custGeom>
              <a:rect b="b" l="l" r="r" t="t"/>
              <a:pathLst>
                <a:path extrusionOk="0" fill="none" h="1839" w="90">
                  <a:moveTo>
                    <a:pt x="54" y="0"/>
                  </a:moveTo>
                  <a:cubicBezTo>
                    <a:pt x="0" y="625"/>
                    <a:pt x="18" y="1232"/>
                    <a:pt x="89" y="183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0" name="Google Shape;1250;p31"/>
          <p:cNvGrpSpPr/>
          <p:nvPr/>
        </p:nvGrpSpPr>
        <p:grpSpPr>
          <a:xfrm>
            <a:off x="5618305" y="5014917"/>
            <a:ext cx="81573" cy="102928"/>
            <a:chOff x="2802243" y="4633955"/>
            <a:chExt cx="81573" cy="102928"/>
          </a:xfrm>
        </p:grpSpPr>
        <p:sp>
          <p:nvSpPr>
            <p:cNvPr id="1251" name="Google Shape;1251;p31"/>
            <p:cNvSpPr/>
            <p:nvPr/>
          </p:nvSpPr>
          <p:spPr>
            <a:xfrm>
              <a:off x="2802243" y="4680853"/>
              <a:ext cx="37" cy="51049"/>
            </a:xfrm>
            <a:custGeom>
              <a:rect b="b" l="l" r="r" t="t"/>
              <a:pathLst>
                <a:path extrusionOk="0" fill="none" h="1107" w="1">
                  <a:moveTo>
                    <a:pt x="1" y="1107"/>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31"/>
            <p:cNvSpPr/>
            <p:nvPr/>
          </p:nvSpPr>
          <p:spPr>
            <a:xfrm>
              <a:off x="2839427" y="4633955"/>
              <a:ext cx="37" cy="93844"/>
            </a:xfrm>
            <a:custGeom>
              <a:rect b="b" l="l" r="r" t="t"/>
              <a:pathLst>
                <a:path extrusionOk="0" fill="none" h="2035" w="1">
                  <a:moveTo>
                    <a:pt x="1" y="2035"/>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31"/>
            <p:cNvSpPr/>
            <p:nvPr/>
          </p:nvSpPr>
          <p:spPr>
            <a:xfrm>
              <a:off x="2883779" y="4694872"/>
              <a:ext cx="37" cy="42011"/>
            </a:xfrm>
            <a:custGeom>
              <a:rect b="b" l="l" r="r" t="t"/>
              <a:pathLst>
                <a:path extrusionOk="0" fill="none" h="911" w="1">
                  <a:moveTo>
                    <a:pt x="1" y="910"/>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4" name="Google Shape;1254;p31"/>
          <p:cNvGrpSpPr/>
          <p:nvPr/>
        </p:nvGrpSpPr>
        <p:grpSpPr>
          <a:xfrm>
            <a:off x="4754386" y="5016991"/>
            <a:ext cx="88739" cy="98778"/>
            <a:chOff x="2483887" y="5072504"/>
            <a:chExt cx="88739" cy="98778"/>
          </a:xfrm>
        </p:grpSpPr>
        <p:sp>
          <p:nvSpPr>
            <p:cNvPr id="1255" name="Google Shape;1255;p31"/>
            <p:cNvSpPr/>
            <p:nvPr/>
          </p:nvSpPr>
          <p:spPr>
            <a:xfrm>
              <a:off x="2483887" y="5119403"/>
              <a:ext cx="37" cy="51095"/>
            </a:xfrm>
            <a:custGeom>
              <a:rect b="b" l="l" r="r" t="t"/>
              <a:pathLst>
                <a:path extrusionOk="0" fill="none" h="1108" w="1">
                  <a:moveTo>
                    <a:pt x="0" y="1"/>
                  </a:moveTo>
                  <a:lnTo>
                    <a:pt x="0" y="1107"/>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31"/>
            <p:cNvSpPr/>
            <p:nvPr/>
          </p:nvSpPr>
          <p:spPr>
            <a:xfrm>
              <a:off x="2524984" y="5072504"/>
              <a:ext cx="37" cy="98778"/>
            </a:xfrm>
            <a:custGeom>
              <a:rect b="b" l="l" r="r" t="t"/>
              <a:pathLst>
                <a:path extrusionOk="0" fill="none" h="2142" w="1">
                  <a:moveTo>
                    <a:pt x="0" y="1"/>
                  </a:moveTo>
                  <a:lnTo>
                    <a:pt x="0" y="2142"/>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31"/>
            <p:cNvSpPr/>
            <p:nvPr/>
          </p:nvSpPr>
          <p:spPr>
            <a:xfrm>
              <a:off x="2572589" y="5119403"/>
              <a:ext cx="37" cy="42841"/>
            </a:xfrm>
            <a:custGeom>
              <a:rect b="b" l="l" r="r" t="t"/>
              <a:pathLst>
                <a:path extrusionOk="0" fill="none" h="929" w="1">
                  <a:moveTo>
                    <a:pt x="1" y="1"/>
                  </a:moveTo>
                  <a:lnTo>
                    <a:pt x="1" y="929"/>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8" name="Google Shape;1258;p31"/>
          <p:cNvGrpSpPr/>
          <p:nvPr/>
        </p:nvGrpSpPr>
        <p:grpSpPr>
          <a:xfrm>
            <a:off x="3775757" y="4971502"/>
            <a:ext cx="110933" cy="88079"/>
            <a:chOff x="1400920" y="4965564"/>
            <a:chExt cx="110933" cy="88079"/>
          </a:xfrm>
        </p:grpSpPr>
        <p:sp>
          <p:nvSpPr>
            <p:cNvPr id="1259" name="Google Shape;1259;p31"/>
            <p:cNvSpPr/>
            <p:nvPr/>
          </p:nvSpPr>
          <p:spPr>
            <a:xfrm>
              <a:off x="1400920" y="4988576"/>
              <a:ext cx="37" cy="56030"/>
            </a:xfrm>
            <a:custGeom>
              <a:rect b="b" l="l" r="r" t="t"/>
              <a:pathLst>
                <a:path extrusionOk="0" fill="none" h="1215" w="1">
                  <a:moveTo>
                    <a:pt x="1" y="1214"/>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31"/>
            <p:cNvSpPr/>
            <p:nvPr/>
          </p:nvSpPr>
          <p:spPr>
            <a:xfrm>
              <a:off x="1445271" y="4965564"/>
              <a:ext cx="37" cy="74107"/>
            </a:xfrm>
            <a:custGeom>
              <a:rect b="b" l="l" r="r" t="t"/>
              <a:pathLst>
                <a:path extrusionOk="0" fill="none" h="1607" w="1">
                  <a:moveTo>
                    <a:pt x="1" y="16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31"/>
            <p:cNvSpPr/>
            <p:nvPr/>
          </p:nvSpPr>
          <p:spPr>
            <a:xfrm>
              <a:off x="1511816" y="5002594"/>
              <a:ext cx="37" cy="51049"/>
            </a:xfrm>
            <a:custGeom>
              <a:rect b="b" l="l" r="r" t="t"/>
              <a:pathLst>
                <a:path extrusionOk="0" fill="none" h="1107" w="1">
                  <a:moveTo>
                    <a:pt x="1" y="11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2" name="Google Shape;1262;p31"/>
          <p:cNvGrpSpPr/>
          <p:nvPr/>
        </p:nvGrpSpPr>
        <p:grpSpPr>
          <a:xfrm>
            <a:off x="383004" y="3961545"/>
            <a:ext cx="471141" cy="1096915"/>
            <a:chOff x="7648150" y="2767200"/>
            <a:chExt cx="593750" cy="1382375"/>
          </a:xfrm>
        </p:grpSpPr>
        <p:sp>
          <p:nvSpPr>
            <p:cNvPr id="1263" name="Google Shape;1263;p31"/>
            <p:cNvSpPr/>
            <p:nvPr/>
          </p:nvSpPr>
          <p:spPr>
            <a:xfrm>
              <a:off x="7938550" y="3275250"/>
              <a:ext cx="236875" cy="427800"/>
            </a:xfrm>
            <a:custGeom>
              <a:rect b="b" l="l" r="r" t="t"/>
              <a:pathLst>
                <a:path extrusionOk="0" h="17112" w="9475">
                  <a:moveTo>
                    <a:pt x="8939" y="1"/>
                  </a:moveTo>
                  <a:lnTo>
                    <a:pt x="8939" y="1"/>
                  </a:lnTo>
                  <a:cubicBezTo>
                    <a:pt x="7155" y="1196"/>
                    <a:pt x="5335" y="2445"/>
                    <a:pt x="4140" y="4069"/>
                  </a:cubicBezTo>
                  <a:cubicBezTo>
                    <a:pt x="3747" y="4622"/>
                    <a:pt x="3426" y="5193"/>
                    <a:pt x="3105" y="5782"/>
                  </a:cubicBezTo>
                  <a:cubicBezTo>
                    <a:pt x="1588" y="8512"/>
                    <a:pt x="0" y="14114"/>
                    <a:pt x="196" y="17112"/>
                  </a:cubicBezTo>
                  <a:cubicBezTo>
                    <a:pt x="1659" y="14667"/>
                    <a:pt x="4193" y="12794"/>
                    <a:pt x="5995" y="10528"/>
                  </a:cubicBezTo>
                  <a:cubicBezTo>
                    <a:pt x="8386" y="7513"/>
                    <a:pt x="9475" y="3569"/>
                    <a:pt x="89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31"/>
            <p:cNvSpPr/>
            <p:nvPr/>
          </p:nvSpPr>
          <p:spPr>
            <a:xfrm>
              <a:off x="7957725" y="3279275"/>
              <a:ext cx="202100" cy="401475"/>
            </a:xfrm>
            <a:custGeom>
              <a:rect b="b" l="l" r="r" t="t"/>
              <a:pathLst>
                <a:path extrusionOk="0" fill="none" h="16059" w="8084">
                  <a:moveTo>
                    <a:pt x="0" y="16059"/>
                  </a:moveTo>
                  <a:cubicBezTo>
                    <a:pt x="1374" y="13222"/>
                    <a:pt x="2516" y="10117"/>
                    <a:pt x="3979" y="7316"/>
                  </a:cubicBezTo>
                  <a:cubicBezTo>
                    <a:pt x="5282" y="4836"/>
                    <a:pt x="6656" y="2391"/>
                    <a:pt x="8083"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31"/>
            <p:cNvSpPr/>
            <p:nvPr/>
          </p:nvSpPr>
          <p:spPr>
            <a:xfrm>
              <a:off x="7719075" y="2859075"/>
              <a:ext cx="212800" cy="740500"/>
            </a:xfrm>
            <a:custGeom>
              <a:rect b="b" l="l" r="r" t="t"/>
              <a:pathLst>
                <a:path extrusionOk="0" h="29620" w="8512">
                  <a:moveTo>
                    <a:pt x="72" y="1"/>
                  </a:moveTo>
                  <a:cubicBezTo>
                    <a:pt x="714" y="2035"/>
                    <a:pt x="1000" y="4461"/>
                    <a:pt x="1446" y="6531"/>
                  </a:cubicBezTo>
                  <a:cubicBezTo>
                    <a:pt x="1624" y="7405"/>
                    <a:pt x="1785" y="8297"/>
                    <a:pt x="1660" y="9172"/>
                  </a:cubicBezTo>
                  <a:cubicBezTo>
                    <a:pt x="1410" y="10956"/>
                    <a:pt x="36" y="12455"/>
                    <a:pt x="18" y="14257"/>
                  </a:cubicBezTo>
                  <a:cubicBezTo>
                    <a:pt x="0" y="15524"/>
                    <a:pt x="696" y="16701"/>
                    <a:pt x="1357" y="17790"/>
                  </a:cubicBezTo>
                  <a:cubicBezTo>
                    <a:pt x="3747" y="21733"/>
                    <a:pt x="6138" y="25676"/>
                    <a:pt x="8511" y="29619"/>
                  </a:cubicBezTo>
                  <a:lnTo>
                    <a:pt x="8476" y="27175"/>
                  </a:lnTo>
                  <a:lnTo>
                    <a:pt x="5139" y="17665"/>
                  </a:lnTo>
                  <a:cubicBezTo>
                    <a:pt x="4782" y="16666"/>
                    <a:pt x="4443" y="15684"/>
                    <a:pt x="4247" y="14649"/>
                  </a:cubicBezTo>
                  <a:cubicBezTo>
                    <a:pt x="3765" y="12258"/>
                    <a:pt x="4104" y="9778"/>
                    <a:pt x="3640" y="7387"/>
                  </a:cubicBezTo>
                  <a:cubicBezTo>
                    <a:pt x="3105" y="4693"/>
                    <a:pt x="1571" y="2320"/>
                    <a:pt x="7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31"/>
            <p:cNvSpPr/>
            <p:nvPr/>
          </p:nvSpPr>
          <p:spPr>
            <a:xfrm>
              <a:off x="7721750" y="2862200"/>
              <a:ext cx="210125" cy="716850"/>
            </a:xfrm>
            <a:custGeom>
              <a:rect b="b" l="l" r="r" t="t"/>
              <a:pathLst>
                <a:path extrusionOk="0" fill="none" h="28674" w="8405">
                  <a:moveTo>
                    <a:pt x="1" y="0"/>
                  </a:moveTo>
                  <a:cubicBezTo>
                    <a:pt x="1267" y="2837"/>
                    <a:pt x="2588" y="5782"/>
                    <a:pt x="2623" y="8904"/>
                  </a:cubicBezTo>
                  <a:cubicBezTo>
                    <a:pt x="2641" y="10635"/>
                    <a:pt x="2267" y="12348"/>
                    <a:pt x="2374" y="14060"/>
                  </a:cubicBezTo>
                  <a:cubicBezTo>
                    <a:pt x="2463" y="15845"/>
                    <a:pt x="3069" y="17558"/>
                    <a:pt x="3712" y="19199"/>
                  </a:cubicBezTo>
                  <a:cubicBezTo>
                    <a:pt x="5014" y="22482"/>
                    <a:pt x="6584" y="25658"/>
                    <a:pt x="8404" y="28674"/>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31"/>
            <p:cNvSpPr/>
            <p:nvPr/>
          </p:nvSpPr>
          <p:spPr>
            <a:xfrm>
              <a:off x="7951925" y="3580325"/>
              <a:ext cx="289975" cy="189650"/>
            </a:xfrm>
            <a:custGeom>
              <a:rect b="b" l="l" r="r" t="t"/>
              <a:pathLst>
                <a:path extrusionOk="0" h="7586" w="11599">
                  <a:moveTo>
                    <a:pt x="4973" y="1"/>
                  </a:moveTo>
                  <a:cubicBezTo>
                    <a:pt x="4714" y="1"/>
                    <a:pt x="4442" y="116"/>
                    <a:pt x="4211" y="252"/>
                  </a:cubicBezTo>
                  <a:cubicBezTo>
                    <a:pt x="2588" y="1162"/>
                    <a:pt x="1303" y="2571"/>
                    <a:pt x="54" y="3963"/>
                  </a:cubicBezTo>
                  <a:lnTo>
                    <a:pt x="0" y="6015"/>
                  </a:lnTo>
                  <a:cubicBezTo>
                    <a:pt x="268" y="5355"/>
                    <a:pt x="803" y="4820"/>
                    <a:pt x="1267" y="4267"/>
                  </a:cubicBezTo>
                  <a:cubicBezTo>
                    <a:pt x="1499" y="3981"/>
                    <a:pt x="1820" y="3731"/>
                    <a:pt x="2124" y="3517"/>
                  </a:cubicBezTo>
                  <a:cubicBezTo>
                    <a:pt x="2427" y="3303"/>
                    <a:pt x="2802" y="3160"/>
                    <a:pt x="3176" y="3035"/>
                  </a:cubicBezTo>
                  <a:cubicBezTo>
                    <a:pt x="4245" y="2692"/>
                    <a:pt x="5410" y="2496"/>
                    <a:pt x="6558" y="2496"/>
                  </a:cubicBezTo>
                  <a:cubicBezTo>
                    <a:pt x="6963" y="2496"/>
                    <a:pt x="7366" y="2520"/>
                    <a:pt x="7762" y="2571"/>
                  </a:cubicBezTo>
                  <a:cubicBezTo>
                    <a:pt x="8154" y="3125"/>
                    <a:pt x="8261" y="3838"/>
                    <a:pt x="8315" y="4534"/>
                  </a:cubicBezTo>
                  <a:cubicBezTo>
                    <a:pt x="8404" y="5801"/>
                    <a:pt x="8725" y="7585"/>
                    <a:pt x="8725" y="7585"/>
                  </a:cubicBezTo>
                  <a:cubicBezTo>
                    <a:pt x="9368" y="6800"/>
                    <a:pt x="9403" y="6747"/>
                    <a:pt x="10046" y="5962"/>
                  </a:cubicBezTo>
                  <a:cubicBezTo>
                    <a:pt x="10331" y="5623"/>
                    <a:pt x="10617" y="5284"/>
                    <a:pt x="10867" y="4927"/>
                  </a:cubicBezTo>
                  <a:cubicBezTo>
                    <a:pt x="11063" y="4677"/>
                    <a:pt x="11259" y="4409"/>
                    <a:pt x="11366" y="4088"/>
                  </a:cubicBezTo>
                  <a:cubicBezTo>
                    <a:pt x="11473" y="3785"/>
                    <a:pt x="11598" y="3660"/>
                    <a:pt x="11527" y="3339"/>
                  </a:cubicBezTo>
                  <a:cubicBezTo>
                    <a:pt x="11366" y="2679"/>
                    <a:pt x="10831" y="2197"/>
                    <a:pt x="10296" y="1804"/>
                  </a:cubicBezTo>
                  <a:cubicBezTo>
                    <a:pt x="8832" y="752"/>
                    <a:pt x="6905" y="662"/>
                    <a:pt x="5210" y="38"/>
                  </a:cubicBezTo>
                  <a:cubicBezTo>
                    <a:pt x="5134" y="12"/>
                    <a:pt x="5054" y="1"/>
                    <a:pt x="4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31"/>
            <p:cNvSpPr/>
            <p:nvPr/>
          </p:nvSpPr>
          <p:spPr>
            <a:xfrm>
              <a:off x="7950575" y="3590175"/>
              <a:ext cx="195400" cy="145450"/>
            </a:xfrm>
            <a:custGeom>
              <a:rect b="b" l="l" r="r" t="t"/>
              <a:pathLst>
                <a:path extrusionOk="0" h="5818" w="7816">
                  <a:moveTo>
                    <a:pt x="3998" y="1"/>
                  </a:moveTo>
                  <a:cubicBezTo>
                    <a:pt x="2820" y="732"/>
                    <a:pt x="1161" y="2142"/>
                    <a:pt x="72" y="3569"/>
                  </a:cubicBezTo>
                  <a:cubicBezTo>
                    <a:pt x="72" y="3569"/>
                    <a:pt x="1" y="5407"/>
                    <a:pt x="72" y="5817"/>
                  </a:cubicBezTo>
                  <a:cubicBezTo>
                    <a:pt x="144" y="5692"/>
                    <a:pt x="750" y="4729"/>
                    <a:pt x="839" y="4604"/>
                  </a:cubicBezTo>
                  <a:cubicBezTo>
                    <a:pt x="1589" y="3516"/>
                    <a:pt x="2642" y="2748"/>
                    <a:pt x="3944" y="2427"/>
                  </a:cubicBezTo>
                  <a:cubicBezTo>
                    <a:pt x="4899" y="2203"/>
                    <a:pt x="5792" y="2127"/>
                    <a:pt x="6612" y="2127"/>
                  </a:cubicBezTo>
                  <a:cubicBezTo>
                    <a:pt x="7033" y="2127"/>
                    <a:pt x="7435" y="2147"/>
                    <a:pt x="7816" y="2177"/>
                  </a:cubicBezTo>
                  <a:cubicBezTo>
                    <a:pt x="6959" y="1482"/>
                    <a:pt x="5568" y="607"/>
                    <a:pt x="4569" y="161"/>
                  </a:cubicBezTo>
                  <a:cubicBezTo>
                    <a:pt x="4390" y="90"/>
                    <a:pt x="4015" y="1"/>
                    <a:pt x="39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31"/>
            <p:cNvSpPr/>
            <p:nvPr/>
          </p:nvSpPr>
          <p:spPr>
            <a:xfrm>
              <a:off x="8071025" y="3579025"/>
              <a:ext cx="127600" cy="186925"/>
            </a:xfrm>
            <a:custGeom>
              <a:rect b="b" l="l" r="r" t="t"/>
              <a:pathLst>
                <a:path extrusionOk="0" fill="none" h="7477" w="5104">
                  <a:moveTo>
                    <a:pt x="3944" y="7477"/>
                  </a:moveTo>
                  <a:cubicBezTo>
                    <a:pt x="4336" y="6692"/>
                    <a:pt x="4729" y="5906"/>
                    <a:pt x="4925" y="5068"/>
                  </a:cubicBezTo>
                  <a:cubicBezTo>
                    <a:pt x="5103" y="4229"/>
                    <a:pt x="5085" y="3301"/>
                    <a:pt x="4639" y="2534"/>
                  </a:cubicBezTo>
                  <a:cubicBezTo>
                    <a:pt x="4104" y="1589"/>
                    <a:pt x="3034" y="1089"/>
                    <a:pt x="2017" y="696"/>
                  </a:cubicBezTo>
                  <a:cubicBezTo>
                    <a:pt x="1356" y="447"/>
                    <a:pt x="678" y="215"/>
                    <a:pt x="0"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31"/>
            <p:cNvSpPr/>
            <p:nvPr/>
          </p:nvSpPr>
          <p:spPr>
            <a:xfrm>
              <a:off x="7648150" y="3545550"/>
              <a:ext cx="292650" cy="223975"/>
            </a:xfrm>
            <a:custGeom>
              <a:rect b="b" l="l" r="r" t="t"/>
              <a:pathLst>
                <a:path extrusionOk="0" h="8959" w="11706">
                  <a:moveTo>
                    <a:pt x="6215" y="1"/>
                  </a:moveTo>
                  <a:cubicBezTo>
                    <a:pt x="5246" y="1"/>
                    <a:pt x="3733" y="98"/>
                    <a:pt x="2980" y="376"/>
                  </a:cubicBezTo>
                  <a:cubicBezTo>
                    <a:pt x="1696" y="876"/>
                    <a:pt x="679" y="2018"/>
                    <a:pt x="340" y="3338"/>
                  </a:cubicBezTo>
                  <a:cubicBezTo>
                    <a:pt x="1" y="4676"/>
                    <a:pt x="625" y="6246"/>
                    <a:pt x="1517" y="7281"/>
                  </a:cubicBezTo>
                  <a:cubicBezTo>
                    <a:pt x="1357" y="6443"/>
                    <a:pt x="1410" y="5550"/>
                    <a:pt x="1660" y="4748"/>
                  </a:cubicBezTo>
                  <a:cubicBezTo>
                    <a:pt x="1838" y="4194"/>
                    <a:pt x="2124" y="3641"/>
                    <a:pt x="2623" y="3374"/>
                  </a:cubicBezTo>
                  <a:cubicBezTo>
                    <a:pt x="2913" y="3217"/>
                    <a:pt x="3252" y="3174"/>
                    <a:pt x="3591" y="3174"/>
                  </a:cubicBezTo>
                  <a:cubicBezTo>
                    <a:pt x="3752" y="3174"/>
                    <a:pt x="3913" y="3184"/>
                    <a:pt x="4069" y="3195"/>
                  </a:cubicBezTo>
                  <a:cubicBezTo>
                    <a:pt x="5032" y="3267"/>
                    <a:pt x="6013" y="3391"/>
                    <a:pt x="6870" y="3855"/>
                  </a:cubicBezTo>
                  <a:cubicBezTo>
                    <a:pt x="7762" y="4319"/>
                    <a:pt x="8440" y="5122"/>
                    <a:pt x="9100" y="5889"/>
                  </a:cubicBezTo>
                  <a:cubicBezTo>
                    <a:pt x="9975" y="6906"/>
                    <a:pt x="10831" y="7924"/>
                    <a:pt x="11705" y="8958"/>
                  </a:cubicBezTo>
                  <a:cubicBezTo>
                    <a:pt x="11580" y="7959"/>
                    <a:pt x="11491" y="6550"/>
                    <a:pt x="11491" y="6550"/>
                  </a:cubicBezTo>
                  <a:cubicBezTo>
                    <a:pt x="11009" y="5693"/>
                    <a:pt x="9475" y="2446"/>
                    <a:pt x="9243" y="1964"/>
                  </a:cubicBezTo>
                  <a:cubicBezTo>
                    <a:pt x="8833" y="1108"/>
                    <a:pt x="7851" y="644"/>
                    <a:pt x="7102" y="73"/>
                  </a:cubicBezTo>
                  <a:cubicBezTo>
                    <a:pt x="7102" y="29"/>
                    <a:pt x="6738" y="1"/>
                    <a:pt x="621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31"/>
            <p:cNvSpPr/>
            <p:nvPr/>
          </p:nvSpPr>
          <p:spPr>
            <a:xfrm>
              <a:off x="7668225" y="3574575"/>
              <a:ext cx="269000" cy="153025"/>
            </a:xfrm>
            <a:custGeom>
              <a:rect b="b" l="l" r="r" t="t"/>
              <a:pathLst>
                <a:path extrusionOk="0" fill="none" h="6121" w="10760">
                  <a:moveTo>
                    <a:pt x="10760" y="6120"/>
                  </a:moveTo>
                  <a:cubicBezTo>
                    <a:pt x="10028" y="5014"/>
                    <a:pt x="9243" y="3961"/>
                    <a:pt x="8386" y="2962"/>
                  </a:cubicBezTo>
                  <a:cubicBezTo>
                    <a:pt x="7637" y="2070"/>
                    <a:pt x="6816" y="1196"/>
                    <a:pt x="5781" y="678"/>
                  </a:cubicBezTo>
                  <a:cubicBezTo>
                    <a:pt x="4747" y="143"/>
                    <a:pt x="3444" y="0"/>
                    <a:pt x="2427" y="571"/>
                  </a:cubicBezTo>
                  <a:cubicBezTo>
                    <a:pt x="1660" y="982"/>
                    <a:pt x="946" y="1463"/>
                    <a:pt x="518" y="2230"/>
                  </a:cubicBezTo>
                  <a:cubicBezTo>
                    <a:pt x="0" y="3194"/>
                    <a:pt x="125" y="5192"/>
                    <a:pt x="714" y="612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31"/>
            <p:cNvSpPr/>
            <p:nvPr/>
          </p:nvSpPr>
          <p:spPr>
            <a:xfrm>
              <a:off x="7938100" y="3252500"/>
              <a:ext cx="6700" cy="897075"/>
            </a:xfrm>
            <a:custGeom>
              <a:rect b="b" l="l" r="r" t="t"/>
              <a:pathLst>
                <a:path extrusionOk="0" fill="none" h="35883" w="268">
                  <a:moveTo>
                    <a:pt x="0" y="1"/>
                  </a:moveTo>
                  <a:cubicBezTo>
                    <a:pt x="232" y="12401"/>
                    <a:pt x="268" y="25195"/>
                    <a:pt x="107" y="35882"/>
                  </a:cubicBezTo>
                </a:path>
              </a:pathLst>
            </a:custGeom>
            <a:solidFill>
              <a:schemeClr val="dk2"/>
            </a:solidFill>
            <a:ln cap="flat" cmpd="sng" w="22300">
              <a:solidFill>
                <a:schemeClr val="dk2"/>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31"/>
            <p:cNvSpPr/>
            <p:nvPr/>
          </p:nvSpPr>
          <p:spPr>
            <a:xfrm>
              <a:off x="7870300" y="2767200"/>
              <a:ext cx="128475" cy="556250"/>
            </a:xfrm>
            <a:custGeom>
              <a:rect b="b" l="l" r="r" t="t"/>
              <a:pathLst>
                <a:path extrusionOk="0" h="22250" w="5139">
                  <a:moveTo>
                    <a:pt x="2338" y="0"/>
                  </a:moveTo>
                  <a:cubicBezTo>
                    <a:pt x="1428" y="3354"/>
                    <a:pt x="500" y="6727"/>
                    <a:pt x="250" y="10206"/>
                  </a:cubicBezTo>
                  <a:cubicBezTo>
                    <a:pt x="0" y="13667"/>
                    <a:pt x="446" y="17272"/>
                    <a:pt x="2123" y="20323"/>
                  </a:cubicBezTo>
                  <a:cubicBezTo>
                    <a:pt x="2445" y="20929"/>
                    <a:pt x="2837" y="21554"/>
                    <a:pt x="2891" y="22250"/>
                  </a:cubicBezTo>
                  <a:cubicBezTo>
                    <a:pt x="4657" y="19056"/>
                    <a:pt x="4586" y="15630"/>
                    <a:pt x="4532" y="12026"/>
                  </a:cubicBezTo>
                  <a:cubicBezTo>
                    <a:pt x="4496" y="9938"/>
                    <a:pt x="5139" y="7654"/>
                    <a:pt x="4389" y="5674"/>
                  </a:cubicBezTo>
                  <a:cubicBezTo>
                    <a:pt x="3747" y="3997"/>
                    <a:pt x="2962" y="1677"/>
                    <a:pt x="2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4" name="Google Shape;1274;p31"/>
          <p:cNvGrpSpPr/>
          <p:nvPr/>
        </p:nvGrpSpPr>
        <p:grpSpPr>
          <a:xfrm>
            <a:off x="2090909" y="4448048"/>
            <a:ext cx="678445" cy="645567"/>
            <a:chOff x="307925" y="4041975"/>
            <a:chExt cx="929121" cy="884096"/>
          </a:xfrm>
        </p:grpSpPr>
        <p:sp>
          <p:nvSpPr>
            <p:cNvPr id="1275" name="Google Shape;1275;p31"/>
            <p:cNvSpPr/>
            <p:nvPr/>
          </p:nvSpPr>
          <p:spPr>
            <a:xfrm>
              <a:off x="307925" y="4041975"/>
              <a:ext cx="929121" cy="736160"/>
            </a:xfrm>
            <a:custGeom>
              <a:rect b="b" l="l" r="r" t="t"/>
              <a:pathLst>
                <a:path extrusionOk="0" h="14348" w="18108">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31"/>
            <p:cNvSpPr/>
            <p:nvPr/>
          </p:nvSpPr>
          <p:spPr>
            <a:xfrm>
              <a:off x="757236" y="4105239"/>
              <a:ext cx="31196" cy="660995"/>
            </a:xfrm>
            <a:custGeom>
              <a:rect b="b" l="l" r="r" t="t"/>
              <a:pathLst>
                <a:path extrusionOk="0" fill="none" h="12883" w="608">
                  <a:moveTo>
                    <a:pt x="54" y="0"/>
                  </a:moveTo>
                  <a:cubicBezTo>
                    <a:pt x="607" y="3159"/>
                    <a:pt x="411" y="6388"/>
                    <a:pt x="197" y="9582"/>
                  </a:cubicBezTo>
                  <a:cubicBezTo>
                    <a:pt x="126" y="10688"/>
                    <a:pt x="72" y="11777"/>
                    <a:pt x="1" y="12883"/>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31"/>
            <p:cNvSpPr/>
            <p:nvPr/>
          </p:nvSpPr>
          <p:spPr>
            <a:xfrm>
              <a:off x="754517" y="4474199"/>
              <a:ext cx="426643" cy="287476"/>
            </a:xfrm>
            <a:custGeom>
              <a:rect b="b" l="l" r="r" t="t"/>
              <a:pathLst>
                <a:path extrusionOk="0" fill="none" h="5603" w="8315">
                  <a:moveTo>
                    <a:pt x="8315" y="0"/>
                  </a:moveTo>
                  <a:cubicBezTo>
                    <a:pt x="6388" y="2659"/>
                    <a:pt x="2391" y="3283"/>
                    <a:pt x="0" y="5603"/>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31"/>
            <p:cNvSpPr/>
            <p:nvPr/>
          </p:nvSpPr>
          <p:spPr>
            <a:xfrm>
              <a:off x="406643" y="4460449"/>
              <a:ext cx="360761" cy="304920"/>
            </a:xfrm>
            <a:custGeom>
              <a:rect b="b" l="l" r="r" t="t"/>
              <a:pathLst>
                <a:path extrusionOk="0" fill="none" h="5943" w="7031">
                  <a:moveTo>
                    <a:pt x="0" y="0"/>
                  </a:moveTo>
                  <a:cubicBezTo>
                    <a:pt x="1071" y="322"/>
                    <a:pt x="1981" y="1000"/>
                    <a:pt x="2819" y="1695"/>
                  </a:cubicBezTo>
                  <a:cubicBezTo>
                    <a:pt x="4354" y="2998"/>
                    <a:pt x="5763" y="4408"/>
                    <a:pt x="7030" y="5942"/>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31"/>
            <p:cNvSpPr/>
            <p:nvPr/>
          </p:nvSpPr>
          <p:spPr>
            <a:xfrm>
              <a:off x="569549" y="4755628"/>
              <a:ext cx="340647" cy="170444"/>
            </a:xfrm>
            <a:custGeom>
              <a:rect b="b" l="l" r="r" t="t"/>
              <a:pathLst>
                <a:path extrusionOk="0" h="3322" w="6639">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0" name="Google Shape;1280;p31"/>
          <p:cNvGrpSpPr/>
          <p:nvPr/>
        </p:nvGrpSpPr>
        <p:grpSpPr>
          <a:xfrm>
            <a:off x="4982445" y="4122119"/>
            <a:ext cx="471165" cy="775747"/>
            <a:chOff x="1789625" y="3319825"/>
            <a:chExt cx="1097775" cy="1807425"/>
          </a:xfrm>
        </p:grpSpPr>
        <p:sp>
          <p:nvSpPr>
            <p:cNvPr id="1281" name="Google Shape;1281;p31"/>
            <p:cNvSpPr/>
            <p:nvPr/>
          </p:nvSpPr>
          <p:spPr>
            <a:xfrm>
              <a:off x="2309050" y="4759450"/>
              <a:ext cx="214300" cy="169675"/>
            </a:xfrm>
            <a:custGeom>
              <a:rect b="b" l="l" r="r" t="t"/>
              <a:pathLst>
                <a:path extrusionOk="0" h="6787" w="8572">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31"/>
            <p:cNvSpPr/>
            <p:nvPr/>
          </p:nvSpPr>
          <p:spPr>
            <a:xfrm>
              <a:off x="2142375" y="4604750"/>
              <a:ext cx="170450" cy="176025"/>
            </a:xfrm>
            <a:custGeom>
              <a:rect b="b" l="l" r="r" t="t"/>
              <a:pathLst>
                <a:path extrusionOk="0" h="7041" w="6818">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31"/>
            <p:cNvSpPr/>
            <p:nvPr/>
          </p:nvSpPr>
          <p:spPr>
            <a:xfrm>
              <a:off x="2306525" y="4516325"/>
              <a:ext cx="142275" cy="131575"/>
            </a:xfrm>
            <a:custGeom>
              <a:rect b="b" l="l" r="r" t="t"/>
              <a:pathLst>
                <a:path extrusionOk="0" h="5263" w="5691">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31"/>
            <p:cNvSpPr/>
            <p:nvPr/>
          </p:nvSpPr>
          <p:spPr>
            <a:xfrm>
              <a:off x="2292750" y="4296350"/>
              <a:ext cx="47650" cy="830900"/>
            </a:xfrm>
            <a:custGeom>
              <a:rect b="b" l="l" r="r" t="t"/>
              <a:pathLst>
                <a:path extrusionOk="0" h="33236" w="1906">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31"/>
            <p:cNvSpPr/>
            <p:nvPr/>
          </p:nvSpPr>
          <p:spPr>
            <a:xfrm>
              <a:off x="1789625" y="3418400"/>
              <a:ext cx="545125" cy="795325"/>
            </a:xfrm>
            <a:custGeom>
              <a:rect b="b" l="l" r="r" t="t"/>
              <a:pathLst>
                <a:path extrusionOk="0" h="31813" w="21805">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31"/>
            <p:cNvSpPr/>
            <p:nvPr/>
          </p:nvSpPr>
          <p:spPr>
            <a:xfrm>
              <a:off x="2086600" y="3319825"/>
              <a:ext cx="598400" cy="882625"/>
            </a:xfrm>
            <a:custGeom>
              <a:rect b="b" l="l" r="r" t="t"/>
              <a:pathLst>
                <a:path extrusionOk="0" h="35305" w="23936">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31"/>
            <p:cNvSpPr/>
            <p:nvPr/>
          </p:nvSpPr>
          <p:spPr>
            <a:xfrm>
              <a:off x="2371700" y="3411325"/>
              <a:ext cx="515700" cy="771250"/>
            </a:xfrm>
            <a:custGeom>
              <a:rect b="b" l="l" r="r" t="t"/>
              <a:pathLst>
                <a:path extrusionOk="0" h="30850" w="20628">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31"/>
            <p:cNvSpPr/>
            <p:nvPr/>
          </p:nvSpPr>
          <p:spPr>
            <a:xfrm>
              <a:off x="1958050" y="3883550"/>
              <a:ext cx="61575" cy="93150"/>
            </a:xfrm>
            <a:custGeom>
              <a:rect b="b" l="l" r="r" t="t"/>
              <a:pathLst>
                <a:path extrusionOk="0" h="3726" w="2463">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31"/>
            <p:cNvSpPr/>
            <p:nvPr/>
          </p:nvSpPr>
          <p:spPr>
            <a:xfrm>
              <a:off x="2067650" y="4014000"/>
              <a:ext cx="58475" cy="67950"/>
            </a:xfrm>
            <a:custGeom>
              <a:rect b="b" l="l" r="r" t="t"/>
              <a:pathLst>
                <a:path extrusionOk="0" h="2718" w="2339">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31"/>
            <p:cNvSpPr/>
            <p:nvPr/>
          </p:nvSpPr>
          <p:spPr>
            <a:xfrm>
              <a:off x="2098350" y="3843675"/>
              <a:ext cx="30250" cy="59225"/>
            </a:xfrm>
            <a:custGeom>
              <a:rect b="b" l="l" r="r" t="t"/>
              <a:pathLst>
                <a:path extrusionOk="0" h="2369" w="121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31"/>
            <p:cNvSpPr/>
            <p:nvPr/>
          </p:nvSpPr>
          <p:spPr>
            <a:xfrm>
              <a:off x="2218600" y="3934050"/>
              <a:ext cx="30500" cy="59375"/>
            </a:xfrm>
            <a:custGeom>
              <a:rect b="b" l="l" r="r" t="t"/>
              <a:pathLst>
                <a:path extrusionOk="0" h="2375" w="122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31"/>
            <p:cNvSpPr/>
            <p:nvPr/>
          </p:nvSpPr>
          <p:spPr>
            <a:xfrm>
              <a:off x="2204050" y="3786825"/>
              <a:ext cx="12625" cy="49675"/>
            </a:xfrm>
            <a:custGeom>
              <a:rect b="b" l="l" r="r" t="t"/>
              <a:pathLst>
                <a:path extrusionOk="0" h="1987" w="505">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31"/>
            <p:cNvSpPr/>
            <p:nvPr/>
          </p:nvSpPr>
          <p:spPr>
            <a:xfrm>
              <a:off x="2387225" y="3781875"/>
              <a:ext cx="14575" cy="46900"/>
            </a:xfrm>
            <a:custGeom>
              <a:rect b="b" l="l" r="r" t="t"/>
              <a:pathLst>
                <a:path extrusionOk="0" h="1876" w="583">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31"/>
            <p:cNvSpPr/>
            <p:nvPr/>
          </p:nvSpPr>
          <p:spPr>
            <a:xfrm>
              <a:off x="2389250" y="3952500"/>
              <a:ext cx="14025" cy="38200"/>
            </a:xfrm>
            <a:custGeom>
              <a:rect b="b" l="l" r="r" t="t"/>
              <a:pathLst>
                <a:path extrusionOk="0" h="1528" w="561">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31"/>
            <p:cNvSpPr/>
            <p:nvPr/>
          </p:nvSpPr>
          <p:spPr>
            <a:xfrm>
              <a:off x="2464925" y="3816900"/>
              <a:ext cx="22475" cy="60225"/>
            </a:xfrm>
            <a:custGeom>
              <a:rect b="b" l="l" r="r" t="t"/>
              <a:pathLst>
                <a:path extrusionOk="0" h="2409" w="899">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31"/>
            <p:cNvSpPr/>
            <p:nvPr/>
          </p:nvSpPr>
          <p:spPr>
            <a:xfrm>
              <a:off x="2499675" y="3969000"/>
              <a:ext cx="64675" cy="65200"/>
            </a:xfrm>
            <a:custGeom>
              <a:rect b="b" l="l" r="r" t="t"/>
              <a:pathLst>
                <a:path extrusionOk="0" h="2608" w="2587">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31"/>
            <p:cNvSpPr/>
            <p:nvPr/>
          </p:nvSpPr>
          <p:spPr>
            <a:xfrm>
              <a:off x="2565850" y="4055725"/>
              <a:ext cx="77125" cy="51475"/>
            </a:xfrm>
            <a:custGeom>
              <a:rect b="b" l="l" r="r" t="t"/>
              <a:pathLst>
                <a:path extrusionOk="0" h="2059" w="3085">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31"/>
            <p:cNvSpPr/>
            <p:nvPr/>
          </p:nvSpPr>
          <p:spPr>
            <a:xfrm>
              <a:off x="2724550" y="3937525"/>
              <a:ext cx="53825" cy="75675"/>
            </a:xfrm>
            <a:custGeom>
              <a:rect b="b" l="l" r="r" t="t"/>
              <a:pathLst>
                <a:path extrusionOk="0" h="3027" w="2153">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31"/>
            <p:cNvSpPr/>
            <p:nvPr/>
          </p:nvSpPr>
          <p:spPr>
            <a:xfrm>
              <a:off x="2658150" y="3850875"/>
              <a:ext cx="33625" cy="70275"/>
            </a:xfrm>
            <a:custGeom>
              <a:rect b="b" l="l" r="r" t="t"/>
              <a:pathLst>
                <a:path extrusionOk="0" h="2811" w="1345">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31"/>
            <p:cNvSpPr/>
            <p:nvPr/>
          </p:nvSpPr>
          <p:spPr>
            <a:xfrm>
              <a:off x="2172450" y="4117200"/>
              <a:ext cx="298275" cy="156050"/>
            </a:xfrm>
            <a:custGeom>
              <a:rect b="b" l="l" r="r" t="t"/>
              <a:pathLst>
                <a:path extrusionOk="0" h="6242" w="11931">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31"/>
            <p:cNvSpPr/>
            <p:nvPr/>
          </p:nvSpPr>
          <p:spPr>
            <a:xfrm>
              <a:off x="2176200" y="4174725"/>
              <a:ext cx="250650" cy="157075"/>
            </a:xfrm>
            <a:custGeom>
              <a:rect b="b" l="l" r="r" t="t"/>
              <a:pathLst>
                <a:path extrusionOk="0" h="6283" w="10026">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2" name="Google Shape;1302;p31"/>
          <p:cNvGrpSpPr/>
          <p:nvPr/>
        </p:nvGrpSpPr>
        <p:grpSpPr>
          <a:xfrm>
            <a:off x="8490139" y="3116646"/>
            <a:ext cx="375604" cy="383521"/>
            <a:chOff x="7348550" y="1658600"/>
            <a:chExt cx="1664175" cy="1699250"/>
          </a:xfrm>
        </p:grpSpPr>
        <p:sp>
          <p:nvSpPr>
            <p:cNvPr id="1303" name="Google Shape;1303;p31"/>
            <p:cNvSpPr/>
            <p:nvPr/>
          </p:nvSpPr>
          <p:spPr>
            <a:xfrm>
              <a:off x="8057825" y="2298825"/>
              <a:ext cx="609050" cy="520425"/>
            </a:xfrm>
            <a:custGeom>
              <a:rect b="b" l="l" r="r" t="t"/>
              <a:pathLst>
                <a:path extrusionOk="0" h="20817" w="24362">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31"/>
            <p:cNvSpPr/>
            <p:nvPr/>
          </p:nvSpPr>
          <p:spPr>
            <a:xfrm>
              <a:off x="8171225" y="2496975"/>
              <a:ext cx="663575" cy="381800"/>
            </a:xfrm>
            <a:custGeom>
              <a:rect b="b" l="l" r="r" t="t"/>
              <a:pathLst>
                <a:path extrusionOk="0" h="15272" w="26543">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31"/>
            <p:cNvSpPr/>
            <p:nvPr/>
          </p:nvSpPr>
          <p:spPr>
            <a:xfrm>
              <a:off x="8218850" y="2871850"/>
              <a:ext cx="395375" cy="373475"/>
            </a:xfrm>
            <a:custGeom>
              <a:rect b="b" l="l" r="r" t="t"/>
              <a:pathLst>
                <a:path extrusionOk="0" h="14939" w="15815">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31"/>
            <p:cNvSpPr/>
            <p:nvPr/>
          </p:nvSpPr>
          <p:spPr>
            <a:xfrm>
              <a:off x="8609200" y="3027250"/>
              <a:ext cx="295150" cy="330600"/>
            </a:xfrm>
            <a:custGeom>
              <a:rect b="b" l="l" r="r" t="t"/>
              <a:pathLst>
                <a:path extrusionOk="0" h="13224" w="11806">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31"/>
            <p:cNvSpPr/>
            <p:nvPr/>
          </p:nvSpPr>
          <p:spPr>
            <a:xfrm>
              <a:off x="8418725" y="2969600"/>
              <a:ext cx="342125" cy="361550"/>
            </a:xfrm>
            <a:custGeom>
              <a:rect b="b" l="l" r="r" t="t"/>
              <a:pathLst>
                <a:path extrusionOk="0" h="14462" w="13685">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31"/>
            <p:cNvSpPr/>
            <p:nvPr/>
          </p:nvSpPr>
          <p:spPr>
            <a:xfrm>
              <a:off x="7770850" y="2393750"/>
              <a:ext cx="539500" cy="556450"/>
            </a:xfrm>
            <a:custGeom>
              <a:rect b="b" l="l" r="r" t="t"/>
              <a:pathLst>
                <a:path extrusionOk="0" h="22258" w="2158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31"/>
            <p:cNvSpPr/>
            <p:nvPr/>
          </p:nvSpPr>
          <p:spPr>
            <a:xfrm>
              <a:off x="8037775" y="2750300"/>
              <a:ext cx="415425" cy="365325"/>
            </a:xfrm>
            <a:custGeom>
              <a:rect b="b" l="l" r="r" t="t"/>
              <a:pathLst>
                <a:path extrusionOk="0" h="14613" w="16617">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31"/>
            <p:cNvSpPr/>
            <p:nvPr/>
          </p:nvSpPr>
          <p:spPr>
            <a:xfrm>
              <a:off x="7694400" y="2229250"/>
              <a:ext cx="542025" cy="550525"/>
            </a:xfrm>
            <a:custGeom>
              <a:rect b="b" l="l" r="r" t="t"/>
              <a:pathLst>
                <a:path extrusionOk="0" h="22021" w="21681">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31"/>
            <p:cNvSpPr/>
            <p:nvPr/>
          </p:nvSpPr>
          <p:spPr>
            <a:xfrm>
              <a:off x="7416550" y="1887700"/>
              <a:ext cx="471600" cy="585750"/>
            </a:xfrm>
            <a:custGeom>
              <a:rect b="b" l="l" r="r" t="t"/>
              <a:pathLst>
                <a:path extrusionOk="0" h="23430" w="18864">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31"/>
            <p:cNvSpPr/>
            <p:nvPr/>
          </p:nvSpPr>
          <p:spPr>
            <a:xfrm>
              <a:off x="7348550" y="1849900"/>
              <a:ext cx="139750" cy="112850"/>
            </a:xfrm>
            <a:custGeom>
              <a:rect b="b" l="l" r="r" t="t"/>
              <a:pathLst>
                <a:path extrusionOk="0" h="4514" w="559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31"/>
            <p:cNvSpPr/>
            <p:nvPr/>
          </p:nvSpPr>
          <p:spPr>
            <a:xfrm>
              <a:off x="7639900" y="1658600"/>
              <a:ext cx="151025" cy="129350"/>
            </a:xfrm>
            <a:custGeom>
              <a:rect b="b" l="l" r="r" t="t"/>
              <a:pathLst>
                <a:path extrusionOk="0" h="5174" w="6041">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31"/>
            <p:cNvSpPr/>
            <p:nvPr/>
          </p:nvSpPr>
          <p:spPr>
            <a:xfrm>
              <a:off x="7715425" y="1735150"/>
              <a:ext cx="276925" cy="713025"/>
            </a:xfrm>
            <a:custGeom>
              <a:rect b="b" l="l" r="r" t="t"/>
              <a:pathLst>
                <a:path extrusionOk="0" h="28521" w="11077">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31"/>
            <p:cNvSpPr/>
            <p:nvPr/>
          </p:nvSpPr>
          <p:spPr>
            <a:xfrm>
              <a:off x="8836650" y="3187650"/>
              <a:ext cx="176075" cy="96525"/>
            </a:xfrm>
            <a:custGeom>
              <a:rect b="b" l="l" r="r" t="t"/>
              <a:pathLst>
                <a:path extrusionOk="0" h="3861" w="7043">
                  <a:moveTo>
                    <a:pt x="1278" y="0"/>
                  </a:moveTo>
                  <a:lnTo>
                    <a:pt x="0" y="3008"/>
                  </a:lnTo>
                  <a:lnTo>
                    <a:pt x="7043" y="3860"/>
                  </a:lnTo>
                  <a:lnTo>
                    <a:pt x="127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6" name="Google Shape;1316;p31"/>
          <p:cNvGrpSpPr/>
          <p:nvPr/>
        </p:nvGrpSpPr>
        <p:grpSpPr>
          <a:xfrm>
            <a:off x="8257272" y="588048"/>
            <a:ext cx="608473" cy="719336"/>
            <a:chOff x="4377350" y="3576850"/>
            <a:chExt cx="1070125" cy="1265100"/>
          </a:xfrm>
        </p:grpSpPr>
        <p:sp>
          <p:nvSpPr>
            <p:cNvPr id="1317" name="Google Shape;1317;p31"/>
            <p:cNvSpPr/>
            <p:nvPr/>
          </p:nvSpPr>
          <p:spPr>
            <a:xfrm>
              <a:off x="4570325" y="3718650"/>
              <a:ext cx="877150" cy="1021050"/>
            </a:xfrm>
            <a:custGeom>
              <a:rect b="b" l="l" r="r" t="t"/>
              <a:pathLst>
                <a:path extrusionOk="0" h="40842" w="35086">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31"/>
            <p:cNvSpPr/>
            <p:nvPr/>
          </p:nvSpPr>
          <p:spPr>
            <a:xfrm>
              <a:off x="4652400" y="3833350"/>
              <a:ext cx="359050" cy="552225"/>
            </a:xfrm>
            <a:custGeom>
              <a:rect b="b" l="l" r="r" t="t"/>
              <a:pathLst>
                <a:path extrusionOk="0" h="22089" w="14362">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31"/>
            <p:cNvSpPr/>
            <p:nvPr/>
          </p:nvSpPr>
          <p:spPr>
            <a:xfrm>
              <a:off x="4718200" y="4162075"/>
              <a:ext cx="488750" cy="286775"/>
            </a:xfrm>
            <a:custGeom>
              <a:rect b="b" l="l" r="r" t="t"/>
              <a:pathLst>
                <a:path extrusionOk="0" h="11471" w="1955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31"/>
            <p:cNvSpPr/>
            <p:nvPr/>
          </p:nvSpPr>
          <p:spPr>
            <a:xfrm>
              <a:off x="4796525" y="4381725"/>
              <a:ext cx="439225" cy="240050"/>
            </a:xfrm>
            <a:custGeom>
              <a:rect b="b" l="l" r="r" t="t"/>
              <a:pathLst>
                <a:path extrusionOk="0" h="9602" w="17569">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31"/>
            <p:cNvSpPr/>
            <p:nvPr/>
          </p:nvSpPr>
          <p:spPr>
            <a:xfrm>
              <a:off x="4659300" y="3576850"/>
              <a:ext cx="661050" cy="737125"/>
            </a:xfrm>
            <a:custGeom>
              <a:rect b="b" l="l" r="r" t="t"/>
              <a:pathLst>
                <a:path extrusionOk="0" h="29485" w="26442">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31"/>
            <p:cNvSpPr/>
            <p:nvPr/>
          </p:nvSpPr>
          <p:spPr>
            <a:xfrm>
              <a:off x="4377350" y="4184075"/>
              <a:ext cx="537000" cy="657875"/>
            </a:xfrm>
            <a:custGeom>
              <a:rect b="b" l="l" r="r" t="t"/>
              <a:pathLst>
                <a:path extrusionOk="0" h="26315" w="2148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3" name="Google Shape;1323;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1">
  <p:cSld name="CUSTOM_22">
    <p:spTree>
      <p:nvGrpSpPr>
        <p:cNvPr id="1324" name="Shape 1324"/>
        <p:cNvGrpSpPr/>
        <p:nvPr/>
      </p:nvGrpSpPr>
      <p:grpSpPr>
        <a:xfrm>
          <a:off x="0" y="0"/>
          <a:ext cx="0" cy="0"/>
          <a:chOff x="0" y="0"/>
          <a:chExt cx="0" cy="0"/>
        </a:xfrm>
      </p:grpSpPr>
      <p:grpSp>
        <p:nvGrpSpPr>
          <p:cNvPr id="1325" name="Google Shape;1325;p32"/>
          <p:cNvGrpSpPr/>
          <p:nvPr/>
        </p:nvGrpSpPr>
        <p:grpSpPr>
          <a:xfrm>
            <a:off x="423226" y="2556670"/>
            <a:ext cx="399301" cy="416613"/>
            <a:chOff x="2105350" y="2220525"/>
            <a:chExt cx="1113500" cy="1161775"/>
          </a:xfrm>
        </p:grpSpPr>
        <p:sp>
          <p:nvSpPr>
            <p:cNvPr id="1326" name="Google Shape;1326;p32"/>
            <p:cNvSpPr/>
            <p:nvPr/>
          </p:nvSpPr>
          <p:spPr>
            <a:xfrm>
              <a:off x="2105350" y="2220525"/>
              <a:ext cx="939925" cy="1161775"/>
            </a:xfrm>
            <a:custGeom>
              <a:rect b="b" l="l" r="r" t="t"/>
              <a:pathLst>
                <a:path extrusionOk="0" h="46471" w="37597">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32"/>
            <p:cNvSpPr/>
            <p:nvPr/>
          </p:nvSpPr>
          <p:spPr>
            <a:xfrm>
              <a:off x="2812175" y="2609475"/>
              <a:ext cx="406675" cy="720250"/>
            </a:xfrm>
            <a:custGeom>
              <a:rect b="b" l="l" r="r" t="t"/>
              <a:pathLst>
                <a:path extrusionOk="0" h="28810" w="16267">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32"/>
            <p:cNvSpPr/>
            <p:nvPr/>
          </p:nvSpPr>
          <p:spPr>
            <a:xfrm>
              <a:off x="2363550" y="2366625"/>
              <a:ext cx="620875" cy="445625"/>
            </a:xfrm>
            <a:custGeom>
              <a:rect b="b" l="l" r="r" t="t"/>
              <a:pathLst>
                <a:path extrusionOk="0" h="17825" w="24835">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32"/>
            <p:cNvSpPr/>
            <p:nvPr/>
          </p:nvSpPr>
          <p:spPr>
            <a:xfrm>
              <a:off x="2261600" y="2797650"/>
              <a:ext cx="648350" cy="165350"/>
            </a:xfrm>
            <a:custGeom>
              <a:rect b="b" l="l" r="r" t="t"/>
              <a:pathLst>
                <a:path extrusionOk="0" h="6614" w="25934">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32"/>
            <p:cNvSpPr/>
            <p:nvPr/>
          </p:nvSpPr>
          <p:spPr>
            <a:xfrm>
              <a:off x="2530850" y="2899275"/>
              <a:ext cx="337125" cy="344800"/>
            </a:xfrm>
            <a:custGeom>
              <a:rect b="b" l="l" r="r" t="t"/>
              <a:pathLst>
                <a:path extrusionOk="0" h="13792" w="13485">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32"/>
            <p:cNvSpPr/>
            <p:nvPr/>
          </p:nvSpPr>
          <p:spPr>
            <a:xfrm>
              <a:off x="2332225" y="3165900"/>
              <a:ext cx="245650" cy="169650"/>
            </a:xfrm>
            <a:custGeom>
              <a:rect b="b" l="l" r="r" t="t"/>
              <a:pathLst>
                <a:path extrusionOk="0" h="6786" w="9826">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2" name="Google Shape;1332;p32"/>
          <p:cNvGrpSpPr/>
          <p:nvPr/>
        </p:nvGrpSpPr>
        <p:grpSpPr>
          <a:xfrm>
            <a:off x="7369521" y="362521"/>
            <a:ext cx="767394" cy="448483"/>
            <a:chOff x="3973200" y="2218800"/>
            <a:chExt cx="1850925" cy="1081725"/>
          </a:xfrm>
        </p:grpSpPr>
        <p:sp>
          <p:nvSpPr>
            <p:cNvPr id="1333" name="Google Shape;1333;p32"/>
            <p:cNvSpPr/>
            <p:nvPr/>
          </p:nvSpPr>
          <p:spPr>
            <a:xfrm>
              <a:off x="3973200" y="2218800"/>
              <a:ext cx="886625" cy="1081725"/>
            </a:xfrm>
            <a:custGeom>
              <a:rect b="b" l="l" r="r" t="t"/>
              <a:pathLst>
                <a:path extrusionOk="0" h="43269" w="35465">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32"/>
            <p:cNvSpPr/>
            <p:nvPr/>
          </p:nvSpPr>
          <p:spPr>
            <a:xfrm>
              <a:off x="4214450" y="2311975"/>
              <a:ext cx="542700" cy="382000"/>
            </a:xfrm>
            <a:custGeom>
              <a:rect b="b" l="l" r="r" t="t"/>
              <a:pathLst>
                <a:path extrusionOk="0" h="15280" w="21708">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32"/>
            <p:cNvSpPr/>
            <p:nvPr/>
          </p:nvSpPr>
          <p:spPr>
            <a:xfrm>
              <a:off x="4367500" y="2677600"/>
              <a:ext cx="328800" cy="160775"/>
            </a:xfrm>
            <a:custGeom>
              <a:rect b="b" l="l" r="r" t="t"/>
              <a:pathLst>
                <a:path extrusionOk="0" h="6431" w="13152">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32"/>
            <p:cNvSpPr/>
            <p:nvPr/>
          </p:nvSpPr>
          <p:spPr>
            <a:xfrm>
              <a:off x="4307800" y="2488725"/>
              <a:ext cx="342675" cy="173650"/>
            </a:xfrm>
            <a:custGeom>
              <a:rect b="b" l="l" r="r" t="t"/>
              <a:pathLst>
                <a:path extrusionOk="0" h="6946" w="13707">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32"/>
            <p:cNvSpPr/>
            <p:nvPr/>
          </p:nvSpPr>
          <p:spPr>
            <a:xfrm>
              <a:off x="4500050" y="2753125"/>
              <a:ext cx="277700" cy="187075"/>
            </a:xfrm>
            <a:custGeom>
              <a:rect b="b" l="l" r="r" t="t"/>
              <a:pathLst>
                <a:path extrusionOk="0" h="7483" w="11108">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32"/>
            <p:cNvSpPr/>
            <p:nvPr/>
          </p:nvSpPr>
          <p:spPr>
            <a:xfrm>
              <a:off x="4308425" y="2902100"/>
              <a:ext cx="507650" cy="196575"/>
            </a:xfrm>
            <a:custGeom>
              <a:rect b="b" l="l" r="r" t="t"/>
              <a:pathLst>
                <a:path extrusionOk="0" h="7863" w="20306">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32"/>
            <p:cNvSpPr/>
            <p:nvPr/>
          </p:nvSpPr>
          <p:spPr>
            <a:xfrm>
              <a:off x="4484300" y="3070225"/>
              <a:ext cx="253350" cy="166975"/>
            </a:xfrm>
            <a:custGeom>
              <a:rect b="b" l="l" r="r" t="t"/>
              <a:pathLst>
                <a:path extrusionOk="0" h="6679" w="10134">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32"/>
            <p:cNvSpPr/>
            <p:nvPr/>
          </p:nvSpPr>
          <p:spPr>
            <a:xfrm>
              <a:off x="4937500" y="2218800"/>
              <a:ext cx="886625" cy="1081725"/>
            </a:xfrm>
            <a:custGeom>
              <a:rect b="b" l="l" r="r" t="t"/>
              <a:pathLst>
                <a:path extrusionOk="0" h="43269" w="35465">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32"/>
            <p:cNvSpPr/>
            <p:nvPr/>
          </p:nvSpPr>
          <p:spPr>
            <a:xfrm>
              <a:off x="5040175" y="2311975"/>
              <a:ext cx="542725" cy="382000"/>
            </a:xfrm>
            <a:custGeom>
              <a:rect b="b" l="l" r="r" t="t"/>
              <a:pathLst>
                <a:path extrusionOk="0" h="15280" w="21709">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32"/>
            <p:cNvSpPr/>
            <p:nvPr/>
          </p:nvSpPr>
          <p:spPr>
            <a:xfrm>
              <a:off x="5101025" y="2677600"/>
              <a:ext cx="328800" cy="160775"/>
            </a:xfrm>
            <a:custGeom>
              <a:rect b="b" l="l" r="r" t="t"/>
              <a:pathLst>
                <a:path extrusionOk="0" h="6431" w="13152">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32"/>
            <p:cNvSpPr/>
            <p:nvPr/>
          </p:nvSpPr>
          <p:spPr>
            <a:xfrm>
              <a:off x="5147450" y="2488725"/>
              <a:ext cx="342075" cy="173650"/>
            </a:xfrm>
            <a:custGeom>
              <a:rect b="b" l="l" r="r" t="t"/>
              <a:pathLst>
                <a:path extrusionOk="0" h="6946" w="13683">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32"/>
            <p:cNvSpPr/>
            <p:nvPr/>
          </p:nvSpPr>
          <p:spPr>
            <a:xfrm>
              <a:off x="5019575" y="2753125"/>
              <a:ext cx="277800" cy="187075"/>
            </a:xfrm>
            <a:custGeom>
              <a:rect b="b" l="l" r="r" t="t"/>
              <a:pathLst>
                <a:path extrusionOk="0" h="7483" w="11112">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32"/>
            <p:cNvSpPr/>
            <p:nvPr/>
          </p:nvSpPr>
          <p:spPr>
            <a:xfrm>
              <a:off x="4981250" y="2902100"/>
              <a:ext cx="507650" cy="196575"/>
            </a:xfrm>
            <a:custGeom>
              <a:rect b="b" l="l" r="r" t="t"/>
              <a:pathLst>
                <a:path extrusionOk="0" h="7863" w="20306">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32"/>
            <p:cNvSpPr/>
            <p:nvPr/>
          </p:nvSpPr>
          <p:spPr>
            <a:xfrm>
              <a:off x="5059675" y="3070225"/>
              <a:ext cx="254000" cy="166975"/>
            </a:xfrm>
            <a:custGeom>
              <a:rect b="b" l="l" r="r" t="t"/>
              <a:pathLst>
                <a:path extrusionOk="0" h="6679" w="1016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32"/>
            <p:cNvSpPr/>
            <p:nvPr/>
          </p:nvSpPr>
          <p:spPr>
            <a:xfrm>
              <a:off x="4782725" y="2452975"/>
              <a:ext cx="232500" cy="740700"/>
            </a:xfrm>
            <a:custGeom>
              <a:rect b="b" l="l" r="r" t="t"/>
              <a:pathLst>
                <a:path extrusionOk="0" h="29628" w="930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8" name="Google Shape;1348;p32"/>
          <p:cNvGrpSpPr/>
          <p:nvPr/>
        </p:nvGrpSpPr>
        <p:grpSpPr>
          <a:xfrm>
            <a:off x="6508512" y="4016283"/>
            <a:ext cx="2717178" cy="862972"/>
            <a:chOff x="7196900" y="3819825"/>
            <a:chExt cx="1947100" cy="632075"/>
          </a:xfrm>
        </p:grpSpPr>
        <p:sp>
          <p:nvSpPr>
            <p:cNvPr id="1349" name="Google Shape;1349;p32"/>
            <p:cNvSpPr/>
            <p:nvPr/>
          </p:nvSpPr>
          <p:spPr>
            <a:xfrm>
              <a:off x="7880725" y="3819825"/>
              <a:ext cx="1263275" cy="632075"/>
            </a:xfrm>
            <a:custGeom>
              <a:rect b="b" l="l" r="r" t="t"/>
              <a:pathLst>
                <a:path extrusionOk="0" h="25283" w="50531">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32"/>
            <p:cNvSpPr/>
            <p:nvPr/>
          </p:nvSpPr>
          <p:spPr>
            <a:xfrm>
              <a:off x="8808650" y="3957150"/>
              <a:ext cx="216950" cy="370125"/>
            </a:xfrm>
            <a:custGeom>
              <a:rect b="b" l="l" r="r" t="t"/>
              <a:pathLst>
                <a:path extrusionOk="0" h="14805" w="8678">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32"/>
            <p:cNvSpPr/>
            <p:nvPr/>
          </p:nvSpPr>
          <p:spPr>
            <a:xfrm>
              <a:off x="8430575" y="4009300"/>
              <a:ext cx="228050" cy="277950"/>
            </a:xfrm>
            <a:custGeom>
              <a:rect b="b" l="l" r="r" t="t"/>
              <a:pathLst>
                <a:path extrusionOk="0" h="11118" w="9122">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32"/>
            <p:cNvSpPr/>
            <p:nvPr/>
          </p:nvSpPr>
          <p:spPr>
            <a:xfrm>
              <a:off x="7196900" y="4002700"/>
              <a:ext cx="1556350" cy="380075"/>
            </a:xfrm>
            <a:custGeom>
              <a:rect b="b" l="l" r="r" t="t"/>
              <a:pathLst>
                <a:path extrusionOk="0" h="15203" w="62254">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32"/>
            <p:cNvSpPr/>
            <p:nvPr/>
          </p:nvSpPr>
          <p:spPr>
            <a:xfrm>
              <a:off x="8145450" y="4097525"/>
              <a:ext cx="146375" cy="187550"/>
            </a:xfrm>
            <a:custGeom>
              <a:rect b="b" l="l" r="r" t="t"/>
              <a:pathLst>
                <a:path extrusionOk="0" h="7502" w="5855">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32"/>
            <p:cNvSpPr/>
            <p:nvPr/>
          </p:nvSpPr>
          <p:spPr>
            <a:xfrm>
              <a:off x="7784500" y="4111900"/>
              <a:ext cx="260475" cy="182350"/>
            </a:xfrm>
            <a:custGeom>
              <a:rect b="b" l="l" r="r" t="t"/>
              <a:pathLst>
                <a:path extrusionOk="0" h="7294" w="10419">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5" name="Google Shape;1355;p32"/>
          <p:cNvGrpSpPr/>
          <p:nvPr/>
        </p:nvGrpSpPr>
        <p:grpSpPr>
          <a:xfrm>
            <a:off x="-54725" y="4599549"/>
            <a:ext cx="9280415" cy="543860"/>
            <a:chOff x="-54725" y="4599549"/>
            <a:chExt cx="9280415" cy="543860"/>
          </a:xfrm>
        </p:grpSpPr>
        <p:sp>
          <p:nvSpPr>
            <p:cNvPr id="1356" name="Google Shape;1356;p32"/>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32"/>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accent1"/>
              </a:solidFill>
              <a:prstDash val="solid"/>
              <a:round/>
              <a:headEnd len="med" w="med" type="none"/>
              <a:tailEnd len="med" w="med" type="none"/>
            </a:ln>
          </p:spPr>
        </p:sp>
        <p:sp>
          <p:nvSpPr>
            <p:cNvPr id="1358" name="Google Shape;1358;p32"/>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accent1"/>
              </a:solidFill>
              <a:prstDash val="solid"/>
              <a:round/>
              <a:headEnd len="med" w="med" type="none"/>
              <a:tailEnd len="med" w="med" type="none"/>
            </a:ln>
          </p:spPr>
        </p:sp>
        <p:sp>
          <p:nvSpPr>
            <p:cNvPr id="1359" name="Google Shape;1359;p32"/>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accent1"/>
              </a:solidFill>
              <a:prstDash val="solid"/>
              <a:round/>
              <a:headEnd len="med" w="med" type="none"/>
              <a:tailEnd len="med" w="med" type="none"/>
            </a:ln>
          </p:spPr>
        </p:sp>
        <p:sp>
          <p:nvSpPr>
            <p:cNvPr id="1360" name="Google Shape;1360;p32"/>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accent1"/>
              </a:solidFill>
              <a:prstDash val="solid"/>
              <a:round/>
              <a:headEnd len="med" w="med" type="none"/>
              <a:tailEnd len="med" w="med" type="none"/>
            </a:ln>
          </p:spPr>
        </p:sp>
        <p:sp>
          <p:nvSpPr>
            <p:cNvPr id="1361" name="Google Shape;1361;p32"/>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accent1"/>
              </a:solidFill>
              <a:prstDash val="solid"/>
              <a:round/>
              <a:headEnd len="med" w="med" type="none"/>
              <a:tailEnd len="med" w="med" type="none"/>
            </a:ln>
          </p:spPr>
        </p:sp>
        <p:sp>
          <p:nvSpPr>
            <p:cNvPr id="1362" name="Google Shape;1362;p32"/>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accent1"/>
              </a:solidFill>
              <a:prstDash val="solid"/>
              <a:round/>
              <a:headEnd len="med" w="med" type="none"/>
              <a:tailEnd len="med" w="med" type="none"/>
            </a:ln>
          </p:spPr>
        </p:sp>
        <p:sp>
          <p:nvSpPr>
            <p:cNvPr id="1363" name="Google Shape;1363;p32"/>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accent1"/>
              </a:solidFill>
              <a:prstDash val="solid"/>
              <a:round/>
              <a:headEnd len="med" w="med" type="none"/>
              <a:tailEnd len="med" w="med" type="none"/>
            </a:ln>
          </p:spPr>
        </p:sp>
        <p:sp>
          <p:nvSpPr>
            <p:cNvPr id="1364" name="Google Shape;1364;p32"/>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accent1"/>
              </a:solidFill>
              <a:prstDash val="solid"/>
              <a:round/>
              <a:headEnd len="med" w="med" type="none"/>
              <a:tailEnd len="med" w="med" type="none"/>
            </a:ln>
          </p:spPr>
        </p:sp>
        <p:sp>
          <p:nvSpPr>
            <p:cNvPr id="1365" name="Google Shape;1365;p32"/>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accent1"/>
              </a:solidFill>
              <a:prstDash val="solid"/>
              <a:round/>
              <a:headEnd len="med" w="med" type="none"/>
              <a:tailEnd len="med" w="med" type="none"/>
            </a:ln>
          </p:spPr>
        </p:sp>
        <p:sp>
          <p:nvSpPr>
            <p:cNvPr id="1366" name="Google Shape;1366;p32"/>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accent1"/>
              </a:solidFill>
              <a:prstDash val="solid"/>
              <a:round/>
              <a:headEnd len="med" w="med" type="none"/>
              <a:tailEnd len="med" w="med" type="none"/>
            </a:ln>
          </p:spPr>
        </p:sp>
      </p:grpSp>
      <p:grpSp>
        <p:nvGrpSpPr>
          <p:cNvPr id="1367" name="Google Shape;1367;p32"/>
          <p:cNvGrpSpPr/>
          <p:nvPr/>
        </p:nvGrpSpPr>
        <p:grpSpPr>
          <a:xfrm>
            <a:off x="484440" y="4425943"/>
            <a:ext cx="436999" cy="506029"/>
            <a:chOff x="3784600" y="3727725"/>
            <a:chExt cx="295150" cy="341750"/>
          </a:xfrm>
        </p:grpSpPr>
        <p:sp>
          <p:nvSpPr>
            <p:cNvPr id="1368" name="Google Shape;1368;p32"/>
            <p:cNvSpPr/>
            <p:nvPr/>
          </p:nvSpPr>
          <p:spPr>
            <a:xfrm>
              <a:off x="3784600" y="3808100"/>
              <a:ext cx="291400" cy="261375"/>
            </a:xfrm>
            <a:custGeom>
              <a:rect b="b" l="l" r="r" t="t"/>
              <a:pathLst>
                <a:path extrusionOk="0" h="10455" w="11656">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32"/>
            <p:cNvSpPr/>
            <p:nvPr/>
          </p:nvSpPr>
          <p:spPr>
            <a:xfrm>
              <a:off x="3825975" y="3775925"/>
              <a:ext cx="253775" cy="172750"/>
            </a:xfrm>
            <a:custGeom>
              <a:rect b="b" l="l" r="r" t="t"/>
              <a:pathLst>
                <a:path extrusionOk="0" h="6910" w="10151">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32"/>
            <p:cNvSpPr/>
            <p:nvPr/>
          </p:nvSpPr>
          <p:spPr>
            <a:xfrm>
              <a:off x="3972650" y="3727725"/>
              <a:ext cx="53225" cy="108775"/>
            </a:xfrm>
            <a:custGeom>
              <a:rect b="b" l="l" r="r" t="t"/>
              <a:pathLst>
                <a:path extrusionOk="0" h="4351" w="2129">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32"/>
            <p:cNvSpPr/>
            <p:nvPr/>
          </p:nvSpPr>
          <p:spPr>
            <a:xfrm>
              <a:off x="3908025" y="4013550"/>
              <a:ext cx="60950" cy="25975"/>
            </a:xfrm>
            <a:custGeom>
              <a:rect b="b" l="l" r="r" t="t"/>
              <a:pathLst>
                <a:path extrusionOk="0" h="1039" w="2438">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32"/>
            <p:cNvSpPr/>
            <p:nvPr/>
          </p:nvSpPr>
          <p:spPr>
            <a:xfrm>
              <a:off x="3980950" y="3988850"/>
              <a:ext cx="23900" cy="19800"/>
            </a:xfrm>
            <a:custGeom>
              <a:rect b="b" l="l" r="r" t="t"/>
              <a:pathLst>
                <a:path extrusionOk="0" h="792" w="956">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3" name="Google Shape;1373;p32"/>
          <p:cNvGrpSpPr/>
          <p:nvPr/>
        </p:nvGrpSpPr>
        <p:grpSpPr>
          <a:xfrm>
            <a:off x="1190333" y="4522166"/>
            <a:ext cx="446253" cy="447616"/>
            <a:chOff x="4190625" y="3142200"/>
            <a:chExt cx="301400" cy="302300"/>
          </a:xfrm>
        </p:grpSpPr>
        <p:sp>
          <p:nvSpPr>
            <p:cNvPr id="1374" name="Google Shape;1374;p32"/>
            <p:cNvSpPr/>
            <p:nvPr/>
          </p:nvSpPr>
          <p:spPr>
            <a:xfrm>
              <a:off x="4215700" y="3202625"/>
              <a:ext cx="276325" cy="241875"/>
            </a:xfrm>
            <a:custGeom>
              <a:rect b="b" l="l" r="r" t="t"/>
              <a:pathLst>
                <a:path extrusionOk="0" h="9675" w="11053">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32"/>
            <p:cNvSpPr/>
            <p:nvPr/>
          </p:nvSpPr>
          <p:spPr>
            <a:xfrm>
              <a:off x="4190625" y="3179100"/>
              <a:ext cx="265700" cy="145525"/>
            </a:xfrm>
            <a:custGeom>
              <a:rect b="b" l="l" r="r" t="t"/>
              <a:pathLst>
                <a:path extrusionOk="0" h="5821" w="10628">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32"/>
            <p:cNvSpPr/>
            <p:nvPr/>
          </p:nvSpPr>
          <p:spPr>
            <a:xfrm>
              <a:off x="4250775" y="3142200"/>
              <a:ext cx="71175" cy="83500"/>
            </a:xfrm>
            <a:custGeom>
              <a:rect b="b" l="l" r="r" t="t"/>
              <a:pathLst>
                <a:path extrusionOk="0" h="3340" w="2847">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32"/>
            <p:cNvSpPr/>
            <p:nvPr/>
          </p:nvSpPr>
          <p:spPr>
            <a:xfrm>
              <a:off x="4395575" y="3348800"/>
              <a:ext cx="45075" cy="48225"/>
            </a:xfrm>
            <a:custGeom>
              <a:rect b="b" l="l" r="r" t="t"/>
              <a:pathLst>
                <a:path extrusionOk="0" h="1929" w="1803">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32"/>
            <p:cNvSpPr/>
            <p:nvPr/>
          </p:nvSpPr>
          <p:spPr>
            <a:xfrm>
              <a:off x="4428225" y="3308225"/>
              <a:ext cx="14300" cy="22950"/>
            </a:xfrm>
            <a:custGeom>
              <a:rect b="b" l="l" r="r" t="t"/>
              <a:pathLst>
                <a:path extrusionOk="0" h="918" w="572">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9" name="Google Shape;1379;p32"/>
          <p:cNvGrpSpPr/>
          <p:nvPr/>
        </p:nvGrpSpPr>
        <p:grpSpPr>
          <a:xfrm>
            <a:off x="4673078" y="4214950"/>
            <a:ext cx="767334" cy="763627"/>
            <a:chOff x="1558002" y="3547413"/>
            <a:chExt cx="689676" cy="686344"/>
          </a:xfrm>
        </p:grpSpPr>
        <p:sp>
          <p:nvSpPr>
            <p:cNvPr id="1380" name="Google Shape;1380;p32"/>
            <p:cNvSpPr/>
            <p:nvPr/>
          </p:nvSpPr>
          <p:spPr>
            <a:xfrm>
              <a:off x="1558002" y="3547413"/>
              <a:ext cx="689676" cy="608784"/>
            </a:xfrm>
            <a:custGeom>
              <a:rect b="b" l="l" r="r" t="t"/>
              <a:pathLst>
                <a:path extrusionOk="0" h="18476" w="20931">
                  <a:moveTo>
                    <a:pt x="10430" y="1"/>
                  </a:moveTo>
                  <a:cubicBezTo>
                    <a:pt x="10386" y="1"/>
                    <a:pt x="10341" y="3"/>
                    <a:pt x="10296" y="8"/>
                  </a:cubicBezTo>
                  <a:cubicBezTo>
                    <a:pt x="9671" y="79"/>
                    <a:pt x="9225" y="579"/>
                    <a:pt x="8922" y="1096"/>
                  </a:cubicBezTo>
                  <a:cubicBezTo>
                    <a:pt x="8066" y="2542"/>
                    <a:pt x="7905" y="4272"/>
                    <a:pt x="7887" y="5932"/>
                  </a:cubicBezTo>
                  <a:cubicBezTo>
                    <a:pt x="7851" y="8662"/>
                    <a:pt x="8119" y="11409"/>
                    <a:pt x="8690" y="14086"/>
                  </a:cubicBezTo>
                  <a:cubicBezTo>
                    <a:pt x="8155" y="12694"/>
                    <a:pt x="7512" y="11320"/>
                    <a:pt x="6495" y="10178"/>
                  </a:cubicBezTo>
                  <a:cubicBezTo>
                    <a:pt x="5478" y="9054"/>
                    <a:pt x="4051" y="8162"/>
                    <a:pt x="2463" y="8037"/>
                  </a:cubicBezTo>
                  <a:cubicBezTo>
                    <a:pt x="2367" y="8031"/>
                    <a:pt x="2269" y="8028"/>
                    <a:pt x="2172" y="8028"/>
                  </a:cubicBezTo>
                  <a:cubicBezTo>
                    <a:pt x="1691" y="8028"/>
                    <a:pt x="1207" y="8112"/>
                    <a:pt x="821" y="8394"/>
                  </a:cubicBezTo>
                  <a:cubicBezTo>
                    <a:pt x="1" y="8983"/>
                    <a:pt x="72" y="10196"/>
                    <a:pt x="554" y="11053"/>
                  </a:cubicBezTo>
                  <a:cubicBezTo>
                    <a:pt x="1232" y="12212"/>
                    <a:pt x="2481" y="12980"/>
                    <a:pt x="3676" y="13711"/>
                  </a:cubicBezTo>
                  <a:cubicBezTo>
                    <a:pt x="5907" y="15049"/>
                    <a:pt x="9386" y="18475"/>
                    <a:pt x="9386" y="18475"/>
                  </a:cubicBezTo>
                  <a:cubicBezTo>
                    <a:pt x="9386" y="18475"/>
                    <a:pt x="16434" y="14175"/>
                    <a:pt x="19164" y="12534"/>
                  </a:cubicBezTo>
                  <a:cubicBezTo>
                    <a:pt x="19681" y="12212"/>
                    <a:pt x="20216" y="11891"/>
                    <a:pt x="20538" y="11409"/>
                  </a:cubicBezTo>
                  <a:cubicBezTo>
                    <a:pt x="20877" y="10928"/>
                    <a:pt x="20930" y="10232"/>
                    <a:pt x="20520" y="9804"/>
                  </a:cubicBezTo>
                  <a:cubicBezTo>
                    <a:pt x="20185" y="9468"/>
                    <a:pt x="19664" y="9390"/>
                    <a:pt x="19149" y="9390"/>
                  </a:cubicBezTo>
                  <a:cubicBezTo>
                    <a:pt x="19088" y="9390"/>
                    <a:pt x="19028" y="9391"/>
                    <a:pt x="18967" y="9393"/>
                  </a:cubicBezTo>
                  <a:cubicBezTo>
                    <a:pt x="15720" y="9500"/>
                    <a:pt x="12580" y="11338"/>
                    <a:pt x="11099" y="14050"/>
                  </a:cubicBezTo>
                  <a:cubicBezTo>
                    <a:pt x="12116" y="11392"/>
                    <a:pt x="12723" y="8608"/>
                    <a:pt x="12919" y="5807"/>
                  </a:cubicBezTo>
                  <a:cubicBezTo>
                    <a:pt x="13044" y="4130"/>
                    <a:pt x="12972" y="2345"/>
                    <a:pt x="11973" y="954"/>
                  </a:cubicBezTo>
                  <a:cubicBezTo>
                    <a:pt x="11607" y="454"/>
                    <a:pt x="11054" y="1"/>
                    <a:pt x="104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32"/>
            <p:cNvSpPr/>
            <p:nvPr/>
          </p:nvSpPr>
          <p:spPr>
            <a:xfrm>
              <a:off x="1869608" y="3630545"/>
              <a:ext cx="34729" cy="519160"/>
            </a:xfrm>
            <a:custGeom>
              <a:rect b="b" l="l" r="r" t="t"/>
              <a:pathLst>
                <a:path extrusionOk="0" fill="none" h="15756" w="1054">
                  <a:moveTo>
                    <a:pt x="946" y="1"/>
                  </a:moveTo>
                  <a:cubicBezTo>
                    <a:pt x="1053" y="5264"/>
                    <a:pt x="732" y="10546"/>
                    <a:pt x="0" y="15756"/>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32"/>
            <p:cNvSpPr/>
            <p:nvPr/>
          </p:nvSpPr>
          <p:spPr>
            <a:xfrm>
              <a:off x="1867829" y="3902183"/>
              <a:ext cx="322811" cy="247520"/>
            </a:xfrm>
            <a:custGeom>
              <a:rect b="b" l="l" r="r" t="t"/>
              <a:pathLst>
                <a:path extrusionOk="0" fill="none" h="7512" w="9797">
                  <a:moveTo>
                    <a:pt x="9796" y="0"/>
                  </a:moveTo>
                  <a:cubicBezTo>
                    <a:pt x="6067" y="1802"/>
                    <a:pt x="2713" y="4372"/>
                    <a:pt x="1" y="7512"/>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32"/>
            <p:cNvSpPr/>
            <p:nvPr/>
          </p:nvSpPr>
          <p:spPr>
            <a:xfrm>
              <a:off x="1629734" y="3862775"/>
              <a:ext cx="235790" cy="289301"/>
            </a:xfrm>
            <a:custGeom>
              <a:rect b="b" l="l" r="r" t="t"/>
              <a:pathLst>
                <a:path extrusionOk="0" fill="none" h="8780" w="7156">
                  <a:moveTo>
                    <a:pt x="1" y="1"/>
                  </a:moveTo>
                  <a:cubicBezTo>
                    <a:pt x="1517" y="1178"/>
                    <a:pt x="3034" y="2392"/>
                    <a:pt x="4336" y="3819"/>
                  </a:cubicBezTo>
                  <a:cubicBezTo>
                    <a:pt x="5621" y="5229"/>
                    <a:pt x="6692" y="6906"/>
                    <a:pt x="7155" y="8779"/>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32"/>
            <p:cNvSpPr/>
            <p:nvPr/>
          </p:nvSpPr>
          <p:spPr>
            <a:xfrm>
              <a:off x="1772011" y="4125220"/>
              <a:ext cx="191703" cy="108537"/>
            </a:xfrm>
            <a:custGeom>
              <a:rect b="b" l="l" r="r" t="t"/>
              <a:pathLst>
                <a:path extrusionOk="0" h="3294" w="5818">
                  <a:moveTo>
                    <a:pt x="3240" y="1"/>
                  </a:moveTo>
                  <a:cubicBezTo>
                    <a:pt x="2815" y="1"/>
                    <a:pt x="2392" y="46"/>
                    <a:pt x="1981" y="136"/>
                  </a:cubicBezTo>
                  <a:cubicBezTo>
                    <a:pt x="1464" y="243"/>
                    <a:pt x="910" y="440"/>
                    <a:pt x="554" y="832"/>
                  </a:cubicBezTo>
                  <a:cubicBezTo>
                    <a:pt x="72" y="1385"/>
                    <a:pt x="18" y="2188"/>
                    <a:pt x="0" y="2938"/>
                  </a:cubicBezTo>
                  <a:cubicBezTo>
                    <a:pt x="1264" y="3150"/>
                    <a:pt x="2618" y="3294"/>
                    <a:pt x="3971" y="3294"/>
                  </a:cubicBezTo>
                  <a:cubicBezTo>
                    <a:pt x="4433" y="3294"/>
                    <a:pt x="4895" y="3277"/>
                    <a:pt x="5353" y="3241"/>
                  </a:cubicBezTo>
                  <a:cubicBezTo>
                    <a:pt x="5550" y="2813"/>
                    <a:pt x="5728" y="2367"/>
                    <a:pt x="5764" y="1903"/>
                  </a:cubicBezTo>
                  <a:cubicBezTo>
                    <a:pt x="5817" y="1439"/>
                    <a:pt x="5710" y="921"/>
                    <a:pt x="5389" y="582"/>
                  </a:cubicBezTo>
                  <a:cubicBezTo>
                    <a:pt x="5086" y="279"/>
                    <a:pt x="4657" y="154"/>
                    <a:pt x="4229" y="83"/>
                  </a:cubicBezTo>
                  <a:cubicBezTo>
                    <a:pt x="3901" y="28"/>
                    <a:pt x="3570" y="1"/>
                    <a:pt x="324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5" name="Google Shape;1385;p32"/>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386" name="Google Shape;1386;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2">
  <p:cSld name="CUSTOM_26">
    <p:spTree>
      <p:nvGrpSpPr>
        <p:cNvPr id="1387" name="Shape 1387"/>
        <p:cNvGrpSpPr/>
        <p:nvPr/>
      </p:nvGrpSpPr>
      <p:grpSpPr>
        <a:xfrm>
          <a:off x="0" y="0"/>
          <a:ext cx="0" cy="0"/>
          <a:chOff x="0" y="0"/>
          <a:chExt cx="0" cy="0"/>
        </a:xfrm>
      </p:grpSpPr>
      <p:grpSp>
        <p:nvGrpSpPr>
          <p:cNvPr id="1388" name="Google Shape;1388;p33"/>
          <p:cNvGrpSpPr/>
          <p:nvPr/>
        </p:nvGrpSpPr>
        <p:grpSpPr>
          <a:xfrm>
            <a:off x="8018844" y="3768105"/>
            <a:ext cx="933618" cy="1291480"/>
            <a:chOff x="3200450" y="2118325"/>
            <a:chExt cx="442075" cy="611525"/>
          </a:xfrm>
        </p:grpSpPr>
        <p:sp>
          <p:nvSpPr>
            <p:cNvPr id="1389" name="Google Shape;1389;p33"/>
            <p:cNvSpPr/>
            <p:nvPr/>
          </p:nvSpPr>
          <p:spPr>
            <a:xfrm>
              <a:off x="3200450" y="2118325"/>
              <a:ext cx="442075" cy="611525"/>
            </a:xfrm>
            <a:custGeom>
              <a:rect b="b" l="l" r="r" t="t"/>
              <a:pathLst>
                <a:path extrusionOk="0" h="24461" w="17683">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33"/>
            <p:cNvSpPr/>
            <p:nvPr/>
          </p:nvSpPr>
          <p:spPr>
            <a:xfrm>
              <a:off x="3251475" y="2238125"/>
              <a:ext cx="275150" cy="383225"/>
            </a:xfrm>
            <a:custGeom>
              <a:rect b="b" l="l" r="r" t="t"/>
              <a:pathLst>
                <a:path extrusionOk="0" h="15329" w="11006">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33"/>
            <p:cNvSpPr/>
            <p:nvPr/>
          </p:nvSpPr>
          <p:spPr>
            <a:xfrm>
              <a:off x="3353850" y="2487150"/>
              <a:ext cx="208450" cy="134750"/>
            </a:xfrm>
            <a:custGeom>
              <a:rect b="b" l="l" r="r" t="t"/>
              <a:pathLst>
                <a:path extrusionOk="0" h="5390" w="8338">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2" name="Google Shape;1392;p33"/>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393" name="Google Shape;1393;p33"/>
          <p:cNvSpPr/>
          <p:nvPr/>
        </p:nvSpPr>
        <p:spPr>
          <a:xfrm flipH="1">
            <a:off x="-24163" y="4451401"/>
            <a:ext cx="9192325" cy="1128282"/>
          </a:xfrm>
          <a:custGeom>
            <a:rect b="b" l="l" r="r" t="t"/>
            <a:pathLst>
              <a:path extrusionOk="0" h="47169" w="266232">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94" name="Google Shape;1394;p33"/>
          <p:cNvGrpSpPr/>
          <p:nvPr/>
        </p:nvGrpSpPr>
        <p:grpSpPr>
          <a:xfrm flipH="1">
            <a:off x="349056" y="4679462"/>
            <a:ext cx="30677" cy="51879"/>
            <a:chOff x="5822805" y="3872050"/>
            <a:chExt cx="30677" cy="51879"/>
          </a:xfrm>
        </p:grpSpPr>
        <p:sp>
          <p:nvSpPr>
            <p:cNvPr id="1395" name="Google Shape;1395;p33"/>
            <p:cNvSpPr/>
            <p:nvPr/>
          </p:nvSpPr>
          <p:spPr>
            <a:xfrm>
              <a:off x="5822805" y="3878644"/>
              <a:ext cx="3949" cy="38690"/>
            </a:xfrm>
            <a:custGeom>
              <a:rect b="b" l="l" r="r" t="t"/>
              <a:pathLst>
                <a:path extrusionOk="0" fill="none" h="839" w="108">
                  <a:moveTo>
                    <a:pt x="0" y="0"/>
                  </a:moveTo>
                  <a:cubicBezTo>
                    <a:pt x="0" y="286"/>
                    <a:pt x="36" y="553"/>
                    <a:pt x="107" y="83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33"/>
            <p:cNvSpPr/>
            <p:nvPr/>
          </p:nvSpPr>
          <p:spPr>
            <a:xfrm>
              <a:off x="5853445" y="3872050"/>
              <a:ext cx="37" cy="51879"/>
            </a:xfrm>
            <a:custGeom>
              <a:rect b="b" l="l" r="r" t="t"/>
              <a:pathLst>
                <a:path extrusionOk="0" fill="none" h="1125" w="1">
                  <a:moveTo>
                    <a:pt x="1" y="0"/>
                  </a:moveTo>
                  <a:lnTo>
                    <a:pt x="1" y="112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7" name="Google Shape;1397;p33"/>
          <p:cNvGrpSpPr/>
          <p:nvPr/>
        </p:nvGrpSpPr>
        <p:grpSpPr>
          <a:xfrm flipH="1">
            <a:off x="8235461" y="5091289"/>
            <a:ext cx="82889" cy="62578"/>
            <a:chOff x="4915963" y="3914014"/>
            <a:chExt cx="82889" cy="62578"/>
          </a:xfrm>
        </p:grpSpPr>
        <p:sp>
          <p:nvSpPr>
            <p:cNvPr id="1398" name="Google Shape;1398;p33"/>
            <p:cNvSpPr/>
            <p:nvPr/>
          </p:nvSpPr>
          <p:spPr>
            <a:xfrm>
              <a:off x="4955123" y="3914014"/>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33"/>
            <p:cNvSpPr/>
            <p:nvPr/>
          </p:nvSpPr>
          <p:spPr>
            <a:xfrm>
              <a:off x="4990991" y="3927987"/>
              <a:ext cx="7861" cy="42011"/>
            </a:xfrm>
            <a:custGeom>
              <a:rect b="b" l="l" r="r" t="t"/>
              <a:pathLst>
                <a:path extrusionOk="0" fill="none" h="911" w="215">
                  <a:moveTo>
                    <a:pt x="215" y="1"/>
                  </a:moveTo>
                  <a:cubicBezTo>
                    <a:pt x="143" y="304"/>
                    <a:pt x="72" y="607"/>
                    <a:pt x="1" y="91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33"/>
            <p:cNvSpPr/>
            <p:nvPr/>
          </p:nvSpPr>
          <p:spPr>
            <a:xfrm>
              <a:off x="4915963" y="3942006"/>
              <a:ext cx="7861" cy="34586"/>
            </a:xfrm>
            <a:custGeom>
              <a:rect b="b" l="l" r="r" t="t"/>
              <a:pathLst>
                <a:path extrusionOk="0" fill="none" h="750" w="215">
                  <a:moveTo>
                    <a:pt x="1" y="0"/>
                  </a:moveTo>
                  <a:cubicBezTo>
                    <a:pt x="72" y="250"/>
                    <a:pt x="143" y="500"/>
                    <a:pt x="215" y="74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1" name="Google Shape;1401;p33"/>
          <p:cNvGrpSpPr/>
          <p:nvPr/>
        </p:nvGrpSpPr>
        <p:grpSpPr>
          <a:xfrm flipH="1">
            <a:off x="1846124" y="4731346"/>
            <a:ext cx="80951" cy="62578"/>
            <a:chOff x="4981850" y="4484221"/>
            <a:chExt cx="80951" cy="62578"/>
          </a:xfrm>
        </p:grpSpPr>
        <p:sp>
          <p:nvSpPr>
            <p:cNvPr id="1402" name="Google Shape;1402;p33"/>
            <p:cNvSpPr/>
            <p:nvPr/>
          </p:nvSpPr>
          <p:spPr>
            <a:xfrm>
              <a:off x="5024264" y="4484221"/>
              <a:ext cx="37" cy="59304"/>
            </a:xfrm>
            <a:custGeom>
              <a:rect b="b" l="l" r="r" t="t"/>
              <a:pathLst>
                <a:path extrusionOk="0" fill="none" h="1286" w="1">
                  <a:moveTo>
                    <a:pt x="1" y="0"/>
                  </a:moveTo>
                  <a:lnTo>
                    <a:pt x="1" y="128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33"/>
            <p:cNvSpPr/>
            <p:nvPr/>
          </p:nvSpPr>
          <p:spPr>
            <a:xfrm>
              <a:off x="5054282" y="4501514"/>
              <a:ext cx="8519" cy="45285"/>
            </a:xfrm>
            <a:custGeom>
              <a:rect b="b" l="l" r="r" t="t"/>
              <a:pathLst>
                <a:path extrusionOk="0" fill="none" h="982" w="233">
                  <a:moveTo>
                    <a:pt x="0" y="981"/>
                  </a:moveTo>
                  <a:cubicBezTo>
                    <a:pt x="72" y="642"/>
                    <a:pt x="161" y="321"/>
                    <a:pt x="232"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33"/>
            <p:cNvSpPr/>
            <p:nvPr/>
          </p:nvSpPr>
          <p:spPr>
            <a:xfrm>
              <a:off x="4981850" y="4498193"/>
              <a:ext cx="7861" cy="45331"/>
            </a:xfrm>
            <a:custGeom>
              <a:rect b="b" l="l" r="r" t="t"/>
              <a:pathLst>
                <a:path extrusionOk="0" fill="none" h="983" w="215">
                  <a:moveTo>
                    <a:pt x="1" y="1"/>
                  </a:moveTo>
                  <a:cubicBezTo>
                    <a:pt x="72" y="322"/>
                    <a:pt x="144" y="661"/>
                    <a:pt x="215" y="982"/>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5" name="Google Shape;1405;p33"/>
          <p:cNvGrpSpPr/>
          <p:nvPr/>
        </p:nvGrpSpPr>
        <p:grpSpPr>
          <a:xfrm flipH="1">
            <a:off x="881936" y="4862013"/>
            <a:ext cx="80256" cy="63408"/>
            <a:chOff x="5437246" y="4899713"/>
            <a:chExt cx="80256" cy="63408"/>
          </a:xfrm>
        </p:grpSpPr>
        <p:sp>
          <p:nvSpPr>
            <p:cNvPr id="1406" name="Google Shape;1406;p33"/>
            <p:cNvSpPr/>
            <p:nvPr/>
          </p:nvSpPr>
          <p:spPr>
            <a:xfrm>
              <a:off x="5478964" y="4899713"/>
              <a:ext cx="37" cy="60134"/>
            </a:xfrm>
            <a:custGeom>
              <a:rect b="b" l="l" r="r" t="t"/>
              <a:pathLst>
                <a:path extrusionOk="0" fill="none" h="1304" w="1">
                  <a:moveTo>
                    <a:pt x="1" y="1"/>
                  </a:moveTo>
                  <a:lnTo>
                    <a:pt x="1"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33"/>
            <p:cNvSpPr/>
            <p:nvPr/>
          </p:nvSpPr>
          <p:spPr>
            <a:xfrm>
              <a:off x="5508983" y="4917836"/>
              <a:ext cx="8519" cy="45285"/>
            </a:xfrm>
            <a:custGeom>
              <a:rect b="b" l="l" r="r" t="t"/>
              <a:pathLst>
                <a:path extrusionOk="0" fill="none" h="982" w="233">
                  <a:moveTo>
                    <a:pt x="1" y="982"/>
                  </a:moveTo>
                  <a:lnTo>
                    <a:pt x="233"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33"/>
            <p:cNvSpPr/>
            <p:nvPr/>
          </p:nvSpPr>
          <p:spPr>
            <a:xfrm>
              <a:off x="5437246" y="4914562"/>
              <a:ext cx="7861" cy="45285"/>
            </a:xfrm>
            <a:custGeom>
              <a:rect b="b" l="l" r="r" t="t"/>
              <a:pathLst>
                <a:path extrusionOk="0" fill="none" h="982" w="215">
                  <a:moveTo>
                    <a:pt x="0" y="0"/>
                  </a:moveTo>
                  <a:lnTo>
                    <a:pt x="214" y="98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9" name="Google Shape;1409;p33"/>
          <p:cNvGrpSpPr/>
          <p:nvPr/>
        </p:nvGrpSpPr>
        <p:grpSpPr>
          <a:xfrm flipH="1">
            <a:off x="6235925" y="5021929"/>
            <a:ext cx="34625" cy="88909"/>
            <a:chOff x="997737" y="4927704"/>
            <a:chExt cx="34625" cy="88909"/>
          </a:xfrm>
        </p:grpSpPr>
        <p:sp>
          <p:nvSpPr>
            <p:cNvPr id="1410" name="Google Shape;1410;p33"/>
            <p:cNvSpPr/>
            <p:nvPr/>
          </p:nvSpPr>
          <p:spPr>
            <a:xfrm>
              <a:off x="997737" y="4969669"/>
              <a:ext cx="4607" cy="46945"/>
            </a:xfrm>
            <a:custGeom>
              <a:rect b="b" l="l" r="r" t="t"/>
              <a:pathLst>
                <a:path extrusionOk="0" fill="none" h="1018" w="126">
                  <a:moveTo>
                    <a:pt x="1" y="1"/>
                  </a:moveTo>
                  <a:cubicBezTo>
                    <a:pt x="54" y="340"/>
                    <a:pt x="90" y="679"/>
                    <a:pt x="126" y="101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33"/>
            <p:cNvSpPr/>
            <p:nvPr/>
          </p:nvSpPr>
          <p:spPr>
            <a:xfrm>
              <a:off x="1027097" y="4927704"/>
              <a:ext cx="5265" cy="79871"/>
            </a:xfrm>
            <a:custGeom>
              <a:rect b="b" l="l" r="r" t="t"/>
              <a:pathLst>
                <a:path extrusionOk="0" fill="none" h="1732" w="144">
                  <a:moveTo>
                    <a:pt x="1" y="1"/>
                  </a:moveTo>
                  <a:cubicBezTo>
                    <a:pt x="54" y="572"/>
                    <a:pt x="90" y="1160"/>
                    <a:pt x="143" y="173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2" name="Google Shape;1412;p33"/>
          <p:cNvGrpSpPr/>
          <p:nvPr/>
        </p:nvGrpSpPr>
        <p:grpSpPr>
          <a:xfrm flipH="1">
            <a:off x="2142560" y="5180299"/>
            <a:ext cx="33309" cy="79041"/>
            <a:chOff x="3922394" y="4890674"/>
            <a:chExt cx="33309" cy="79041"/>
          </a:xfrm>
        </p:grpSpPr>
        <p:sp>
          <p:nvSpPr>
            <p:cNvPr id="1413" name="Google Shape;1413;p33"/>
            <p:cNvSpPr/>
            <p:nvPr/>
          </p:nvSpPr>
          <p:spPr>
            <a:xfrm>
              <a:off x="3922394" y="4913732"/>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33"/>
            <p:cNvSpPr/>
            <p:nvPr/>
          </p:nvSpPr>
          <p:spPr>
            <a:xfrm>
              <a:off x="3955667" y="4890674"/>
              <a:ext cx="37" cy="79041"/>
            </a:xfrm>
            <a:custGeom>
              <a:rect b="b" l="l" r="r" t="t"/>
              <a:pathLst>
                <a:path extrusionOk="0" fill="none" h="1714" w="1">
                  <a:moveTo>
                    <a:pt x="0" y="1"/>
                  </a:moveTo>
                  <a:lnTo>
                    <a:pt x="0" y="17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5" name="Google Shape;1415;p33"/>
          <p:cNvGrpSpPr/>
          <p:nvPr/>
        </p:nvGrpSpPr>
        <p:grpSpPr>
          <a:xfrm flipH="1">
            <a:off x="2939625" y="4827446"/>
            <a:ext cx="110933" cy="132553"/>
            <a:chOff x="4148103" y="5123543"/>
            <a:chExt cx="269125" cy="321576"/>
          </a:xfrm>
        </p:grpSpPr>
        <p:sp>
          <p:nvSpPr>
            <p:cNvPr id="1416" name="Google Shape;1416;p33"/>
            <p:cNvSpPr/>
            <p:nvPr/>
          </p:nvSpPr>
          <p:spPr>
            <a:xfrm>
              <a:off x="4148103" y="5293170"/>
              <a:ext cx="42716" cy="134101"/>
            </a:xfrm>
            <a:custGeom>
              <a:rect b="b" l="l" r="r" t="t"/>
              <a:pathLst>
                <a:path extrusionOk="0" fill="none" h="804" w="323">
                  <a:moveTo>
                    <a:pt x="1" y="0"/>
                  </a:moveTo>
                  <a:cubicBezTo>
                    <a:pt x="108" y="268"/>
                    <a:pt x="215" y="535"/>
                    <a:pt x="322" y="80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33"/>
            <p:cNvSpPr/>
            <p:nvPr/>
          </p:nvSpPr>
          <p:spPr>
            <a:xfrm>
              <a:off x="4294502" y="5123543"/>
              <a:ext cx="132" cy="288718"/>
            </a:xfrm>
            <a:custGeom>
              <a:rect b="b" l="l" r="r" t="t"/>
              <a:pathLst>
                <a:path extrusionOk="0" fill="none" h="1731" w="1">
                  <a:moveTo>
                    <a:pt x="0" y="1731"/>
                  </a:moveTo>
                  <a:lnTo>
                    <a:pt x="0"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33"/>
            <p:cNvSpPr/>
            <p:nvPr/>
          </p:nvSpPr>
          <p:spPr>
            <a:xfrm>
              <a:off x="4400697" y="5260312"/>
              <a:ext cx="16531" cy="184806"/>
            </a:xfrm>
            <a:custGeom>
              <a:rect b="b" l="l" r="r" t="t"/>
              <a:pathLst>
                <a:path extrusionOk="0" fill="none" h="1108" w="125">
                  <a:moveTo>
                    <a:pt x="0" y="1107"/>
                  </a:moveTo>
                  <a:cubicBezTo>
                    <a:pt x="36" y="732"/>
                    <a:pt x="89" y="376"/>
                    <a:pt x="125" y="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9" name="Google Shape;1419;p33"/>
          <p:cNvGrpSpPr/>
          <p:nvPr/>
        </p:nvGrpSpPr>
        <p:grpSpPr>
          <a:xfrm flipH="1">
            <a:off x="7408664" y="5091292"/>
            <a:ext cx="41792" cy="93844"/>
            <a:chOff x="4891832" y="3454067"/>
            <a:chExt cx="41792" cy="93844"/>
          </a:xfrm>
        </p:grpSpPr>
        <p:sp>
          <p:nvSpPr>
            <p:cNvPr id="1420" name="Google Shape;1420;p33"/>
            <p:cNvSpPr/>
            <p:nvPr/>
          </p:nvSpPr>
          <p:spPr>
            <a:xfrm>
              <a:off x="4891832" y="3491928"/>
              <a:ext cx="9835" cy="55984"/>
            </a:xfrm>
            <a:custGeom>
              <a:rect b="b" l="l" r="r" t="t"/>
              <a:pathLst>
                <a:path extrusionOk="0" fill="none" h="1214" w="269">
                  <a:moveTo>
                    <a:pt x="1" y="0"/>
                  </a:moveTo>
                  <a:cubicBezTo>
                    <a:pt x="90" y="393"/>
                    <a:pt x="179" y="803"/>
                    <a:pt x="268" y="121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33"/>
            <p:cNvSpPr/>
            <p:nvPr/>
          </p:nvSpPr>
          <p:spPr>
            <a:xfrm>
              <a:off x="4930333" y="3454067"/>
              <a:ext cx="3291" cy="84805"/>
            </a:xfrm>
            <a:custGeom>
              <a:rect b="b" l="l" r="r" t="t"/>
              <a:pathLst>
                <a:path extrusionOk="0" fill="none" h="1839" w="90">
                  <a:moveTo>
                    <a:pt x="54" y="0"/>
                  </a:moveTo>
                  <a:cubicBezTo>
                    <a:pt x="0" y="625"/>
                    <a:pt x="18" y="1232"/>
                    <a:pt x="89" y="183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2" name="Google Shape;1422;p33"/>
          <p:cNvGrpSpPr/>
          <p:nvPr/>
        </p:nvGrpSpPr>
        <p:grpSpPr>
          <a:xfrm flipH="1">
            <a:off x="3444122" y="5014917"/>
            <a:ext cx="81573" cy="102928"/>
            <a:chOff x="2802243" y="4633955"/>
            <a:chExt cx="81573" cy="102928"/>
          </a:xfrm>
        </p:grpSpPr>
        <p:sp>
          <p:nvSpPr>
            <p:cNvPr id="1423" name="Google Shape;1423;p33"/>
            <p:cNvSpPr/>
            <p:nvPr/>
          </p:nvSpPr>
          <p:spPr>
            <a:xfrm>
              <a:off x="2802243" y="4680853"/>
              <a:ext cx="37" cy="51049"/>
            </a:xfrm>
            <a:custGeom>
              <a:rect b="b" l="l" r="r" t="t"/>
              <a:pathLst>
                <a:path extrusionOk="0" fill="none" h="1107" w="1">
                  <a:moveTo>
                    <a:pt x="1" y="1107"/>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33"/>
            <p:cNvSpPr/>
            <p:nvPr/>
          </p:nvSpPr>
          <p:spPr>
            <a:xfrm>
              <a:off x="2839427" y="4633955"/>
              <a:ext cx="37" cy="93844"/>
            </a:xfrm>
            <a:custGeom>
              <a:rect b="b" l="l" r="r" t="t"/>
              <a:pathLst>
                <a:path extrusionOk="0" fill="none" h="2035" w="1">
                  <a:moveTo>
                    <a:pt x="1" y="2035"/>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33"/>
            <p:cNvSpPr/>
            <p:nvPr/>
          </p:nvSpPr>
          <p:spPr>
            <a:xfrm>
              <a:off x="2883779" y="4694872"/>
              <a:ext cx="37" cy="42011"/>
            </a:xfrm>
            <a:custGeom>
              <a:rect b="b" l="l" r="r" t="t"/>
              <a:pathLst>
                <a:path extrusionOk="0" fill="none" h="911" w="1">
                  <a:moveTo>
                    <a:pt x="1" y="910"/>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6" name="Google Shape;1426;p33"/>
          <p:cNvGrpSpPr/>
          <p:nvPr/>
        </p:nvGrpSpPr>
        <p:grpSpPr>
          <a:xfrm flipH="1">
            <a:off x="4300875" y="5016991"/>
            <a:ext cx="88739" cy="98778"/>
            <a:chOff x="2483887" y="5072504"/>
            <a:chExt cx="88739" cy="98778"/>
          </a:xfrm>
        </p:grpSpPr>
        <p:sp>
          <p:nvSpPr>
            <p:cNvPr id="1427" name="Google Shape;1427;p33"/>
            <p:cNvSpPr/>
            <p:nvPr/>
          </p:nvSpPr>
          <p:spPr>
            <a:xfrm>
              <a:off x="2483887" y="5119403"/>
              <a:ext cx="37" cy="51095"/>
            </a:xfrm>
            <a:custGeom>
              <a:rect b="b" l="l" r="r" t="t"/>
              <a:pathLst>
                <a:path extrusionOk="0" fill="none" h="1108" w="1">
                  <a:moveTo>
                    <a:pt x="0" y="1"/>
                  </a:moveTo>
                  <a:lnTo>
                    <a:pt x="0" y="1107"/>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33"/>
            <p:cNvSpPr/>
            <p:nvPr/>
          </p:nvSpPr>
          <p:spPr>
            <a:xfrm>
              <a:off x="2524984" y="5072504"/>
              <a:ext cx="37" cy="98778"/>
            </a:xfrm>
            <a:custGeom>
              <a:rect b="b" l="l" r="r" t="t"/>
              <a:pathLst>
                <a:path extrusionOk="0" fill="none" h="2142" w="1">
                  <a:moveTo>
                    <a:pt x="0" y="1"/>
                  </a:moveTo>
                  <a:lnTo>
                    <a:pt x="0" y="2142"/>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33"/>
            <p:cNvSpPr/>
            <p:nvPr/>
          </p:nvSpPr>
          <p:spPr>
            <a:xfrm>
              <a:off x="2572589" y="5119403"/>
              <a:ext cx="37" cy="42841"/>
            </a:xfrm>
            <a:custGeom>
              <a:rect b="b" l="l" r="r" t="t"/>
              <a:pathLst>
                <a:path extrusionOk="0" fill="none" h="929" w="1">
                  <a:moveTo>
                    <a:pt x="1" y="1"/>
                  </a:moveTo>
                  <a:lnTo>
                    <a:pt x="1" y="929"/>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0" name="Google Shape;1430;p33"/>
          <p:cNvGrpSpPr/>
          <p:nvPr/>
        </p:nvGrpSpPr>
        <p:grpSpPr>
          <a:xfrm flipH="1">
            <a:off x="5257310" y="4971502"/>
            <a:ext cx="110933" cy="88079"/>
            <a:chOff x="1400920" y="4965564"/>
            <a:chExt cx="110933" cy="88079"/>
          </a:xfrm>
        </p:grpSpPr>
        <p:sp>
          <p:nvSpPr>
            <p:cNvPr id="1431" name="Google Shape;1431;p33"/>
            <p:cNvSpPr/>
            <p:nvPr/>
          </p:nvSpPr>
          <p:spPr>
            <a:xfrm>
              <a:off x="1400920" y="4988576"/>
              <a:ext cx="37" cy="56030"/>
            </a:xfrm>
            <a:custGeom>
              <a:rect b="b" l="l" r="r" t="t"/>
              <a:pathLst>
                <a:path extrusionOk="0" fill="none" h="1215" w="1">
                  <a:moveTo>
                    <a:pt x="1" y="1214"/>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33"/>
            <p:cNvSpPr/>
            <p:nvPr/>
          </p:nvSpPr>
          <p:spPr>
            <a:xfrm>
              <a:off x="1445271" y="4965564"/>
              <a:ext cx="37" cy="74107"/>
            </a:xfrm>
            <a:custGeom>
              <a:rect b="b" l="l" r="r" t="t"/>
              <a:pathLst>
                <a:path extrusionOk="0" fill="none" h="1607" w="1">
                  <a:moveTo>
                    <a:pt x="1" y="16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33"/>
            <p:cNvSpPr/>
            <p:nvPr/>
          </p:nvSpPr>
          <p:spPr>
            <a:xfrm>
              <a:off x="1511816" y="5002594"/>
              <a:ext cx="37" cy="51049"/>
            </a:xfrm>
            <a:custGeom>
              <a:rect b="b" l="l" r="r" t="t"/>
              <a:pathLst>
                <a:path extrusionOk="0" fill="none" h="1107" w="1">
                  <a:moveTo>
                    <a:pt x="1" y="11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4" name="Google Shape;1434;p33"/>
          <p:cNvGrpSpPr/>
          <p:nvPr/>
        </p:nvGrpSpPr>
        <p:grpSpPr>
          <a:xfrm>
            <a:off x="3656127" y="4362185"/>
            <a:ext cx="458295" cy="696431"/>
            <a:chOff x="4206300" y="557025"/>
            <a:chExt cx="1522575" cy="2313725"/>
          </a:xfrm>
        </p:grpSpPr>
        <p:sp>
          <p:nvSpPr>
            <p:cNvPr id="1435" name="Google Shape;1435;p33"/>
            <p:cNvSpPr/>
            <p:nvPr/>
          </p:nvSpPr>
          <p:spPr>
            <a:xfrm>
              <a:off x="4206300" y="1901550"/>
              <a:ext cx="657925" cy="763300"/>
            </a:xfrm>
            <a:custGeom>
              <a:rect b="b" l="l" r="r" t="t"/>
              <a:pathLst>
                <a:path extrusionOk="0" h="30532" w="26317">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33"/>
            <p:cNvSpPr/>
            <p:nvPr/>
          </p:nvSpPr>
          <p:spPr>
            <a:xfrm>
              <a:off x="4950025" y="1763000"/>
              <a:ext cx="643525" cy="364250"/>
            </a:xfrm>
            <a:custGeom>
              <a:rect b="b" l="l" r="r" t="t"/>
              <a:pathLst>
                <a:path extrusionOk="0" h="14570" w="25741">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33"/>
            <p:cNvSpPr/>
            <p:nvPr/>
          </p:nvSpPr>
          <p:spPr>
            <a:xfrm>
              <a:off x="4864825" y="2067100"/>
              <a:ext cx="417950" cy="507525"/>
            </a:xfrm>
            <a:custGeom>
              <a:rect b="b" l="l" r="r" t="t"/>
              <a:pathLst>
                <a:path extrusionOk="0" h="20301" w="16718">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33"/>
            <p:cNvSpPr/>
            <p:nvPr/>
          </p:nvSpPr>
          <p:spPr>
            <a:xfrm>
              <a:off x="4733125" y="1717100"/>
              <a:ext cx="202250" cy="479675"/>
            </a:xfrm>
            <a:custGeom>
              <a:rect b="b" l="l" r="r" t="t"/>
              <a:pathLst>
                <a:path extrusionOk="0" h="19187" w="809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33"/>
            <p:cNvSpPr/>
            <p:nvPr/>
          </p:nvSpPr>
          <p:spPr>
            <a:xfrm>
              <a:off x="4854175" y="1470000"/>
              <a:ext cx="494675" cy="1400750"/>
            </a:xfrm>
            <a:custGeom>
              <a:rect b="b" l="l" r="r" t="t"/>
              <a:pathLst>
                <a:path extrusionOk="0" h="56030" w="19787">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33"/>
            <p:cNvSpPr/>
            <p:nvPr/>
          </p:nvSpPr>
          <p:spPr>
            <a:xfrm>
              <a:off x="4288375" y="557025"/>
              <a:ext cx="452400" cy="480625"/>
            </a:xfrm>
            <a:custGeom>
              <a:rect b="b" l="l" r="r" t="t"/>
              <a:pathLst>
                <a:path extrusionOk="0" h="19225" w="18096">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33"/>
            <p:cNvSpPr/>
            <p:nvPr/>
          </p:nvSpPr>
          <p:spPr>
            <a:xfrm>
              <a:off x="4294650" y="964675"/>
              <a:ext cx="713675" cy="762200"/>
            </a:xfrm>
            <a:custGeom>
              <a:rect b="b" l="l" r="r" t="t"/>
              <a:pathLst>
                <a:path extrusionOk="0" h="30488" w="28547">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33"/>
            <p:cNvSpPr/>
            <p:nvPr/>
          </p:nvSpPr>
          <p:spPr>
            <a:xfrm>
              <a:off x="4669900" y="1073525"/>
              <a:ext cx="46975" cy="38550"/>
            </a:xfrm>
            <a:custGeom>
              <a:rect b="b" l="l" r="r" t="t"/>
              <a:pathLst>
                <a:path extrusionOk="0" h="1542" w="1879">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33"/>
            <p:cNvSpPr/>
            <p:nvPr/>
          </p:nvSpPr>
          <p:spPr>
            <a:xfrm>
              <a:off x="4586625" y="1092425"/>
              <a:ext cx="15375" cy="51575"/>
            </a:xfrm>
            <a:custGeom>
              <a:rect b="b" l="l" r="r" t="t"/>
              <a:pathLst>
                <a:path extrusionOk="0" h="2063" w="615">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33"/>
            <p:cNvSpPr/>
            <p:nvPr/>
          </p:nvSpPr>
          <p:spPr>
            <a:xfrm>
              <a:off x="4503925" y="1107200"/>
              <a:ext cx="22225" cy="48000"/>
            </a:xfrm>
            <a:custGeom>
              <a:rect b="b" l="l" r="r" t="t"/>
              <a:pathLst>
                <a:path extrusionOk="0" h="1920" w="889">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33"/>
            <p:cNvSpPr/>
            <p:nvPr/>
          </p:nvSpPr>
          <p:spPr>
            <a:xfrm>
              <a:off x="4554350" y="1235600"/>
              <a:ext cx="9750" cy="29475"/>
            </a:xfrm>
            <a:custGeom>
              <a:rect b="b" l="l" r="r" t="t"/>
              <a:pathLst>
                <a:path extrusionOk="0" h="1179" w="39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33"/>
            <p:cNvSpPr/>
            <p:nvPr/>
          </p:nvSpPr>
          <p:spPr>
            <a:xfrm>
              <a:off x="4640850" y="1222150"/>
              <a:ext cx="57750" cy="63800"/>
            </a:xfrm>
            <a:custGeom>
              <a:rect b="b" l="l" r="r" t="t"/>
              <a:pathLst>
                <a:path extrusionOk="0" h="2552" w="231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33"/>
            <p:cNvSpPr/>
            <p:nvPr/>
          </p:nvSpPr>
          <p:spPr>
            <a:xfrm>
              <a:off x="4768850" y="1217225"/>
              <a:ext cx="53050" cy="54575"/>
            </a:xfrm>
            <a:custGeom>
              <a:rect b="b" l="l" r="r" t="t"/>
              <a:pathLst>
                <a:path extrusionOk="0" h="2183" w="2122">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33"/>
            <p:cNvSpPr/>
            <p:nvPr/>
          </p:nvSpPr>
          <p:spPr>
            <a:xfrm>
              <a:off x="4775325" y="1315775"/>
              <a:ext cx="35000" cy="65725"/>
            </a:xfrm>
            <a:custGeom>
              <a:rect b="b" l="l" r="r" t="t"/>
              <a:pathLst>
                <a:path extrusionOk="0" h="2629" w="140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33"/>
            <p:cNvSpPr/>
            <p:nvPr/>
          </p:nvSpPr>
          <p:spPr>
            <a:xfrm>
              <a:off x="4682125" y="1355225"/>
              <a:ext cx="16400" cy="47275"/>
            </a:xfrm>
            <a:custGeom>
              <a:rect b="b" l="l" r="r" t="t"/>
              <a:pathLst>
                <a:path extrusionOk="0" h="1891" w="656">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33"/>
            <p:cNvSpPr/>
            <p:nvPr/>
          </p:nvSpPr>
          <p:spPr>
            <a:xfrm>
              <a:off x="4561250" y="1372750"/>
              <a:ext cx="21650" cy="52925"/>
            </a:xfrm>
            <a:custGeom>
              <a:rect b="b" l="l" r="r" t="t"/>
              <a:pathLst>
                <a:path extrusionOk="0" h="2117" w="866">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33"/>
            <p:cNvSpPr/>
            <p:nvPr/>
          </p:nvSpPr>
          <p:spPr>
            <a:xfrm>
              <a:off x="4439375" y="1333350"/>
              <a:ext cx="16425" cy="49850"/>
            </a:xfrm>
            <a:custGeom>
              <a:rect b="b" l="l" r="r" t="t"/>
              <a:pathLst>
                <a:path extrusionOk="0" h="1994" w="657">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33"/>
            <p:cNvSpPr/>
            <p:nvPr/>
          </p:nvSpPr>
          <p:spPr>
            <a:xfrm>
              <a:off x="4416200" y="1177925"/>
              <a:ext cx="18075" cy="69150"/>
            </a:xfrm>
            <a:custGeom>
              <a:rect b="b" l="l" r="r" t="t"/>
              <a:pathLst>
                <a:path extrusionOk="0" h="2766" w="723">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33"/>
            <p:cNvSpPr/>
            <p:nvPr/>
          </p:nvSpPr>
          <p:spPr>
            <a:xfrm>
              <a:off x="4808425" y="1467300"/>
              <a:ext cx="23975" cy="36875"/>
            </a:xfrm>
            <a:custGeom>
              <a:rect b="b" l="l" r="r" t="t"/>
              <a:pathLst>
                <a:path extrusionOk="0" h="1475" w="959">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33"/>
            <p:cNvSpPr/>
            <p:nvPr/>
          </p:nvSpPr>
          <p:spPr>
            <a:xfrm>
              <a:off x="4870175" y="1276000"/>
              <a:ext cx="34375" cy="38200"/>
            </a:xfrm>
            <a:custGeom>
              <a:rect b="b" l="l" r="r" t="t"/>
              <a:pathLst>
                <a:path extrusionOk="0" h="1528" w="1375">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33"/>
            <p:cNvSpPr/>
            <p:nvPr/>
          </p:nvSpPr>
          <p:spPr>
            <a:xfrm>
              <a:off x="4825625" y="1159450"/>
              <a:ext cx="39175" cy="36200"/>
            </a:xfrm>
            <a:custGeom>
              <a:rect b="b" l="l" r="r" t="t"/>
              <a:pathLst>
                <a:path extrusionOk="0" h="1448" w="1567">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33"/>
            <p:cNvSpPr/>
            <p:nvPr/>
          </p:nvSpPr>
          <p:spPr>
            <a:xfrm>
              <a:off x="5465700" y="748775"/>
              <a:ext cx="263175" cy="333975"/>
            </a:xfrm>
            <a:custGeom>
              <a:rect b="b" l="l" r="r" t="t"/>
              <a:pathLst>
                <a:path extrusionOk="0" h="13359" w="10527">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33"/>
            <p:cNvSpPr/>
            <p:nvPr/>
          </p:nvSpPr>
          <p:spPr>
            <a:xfrm>
              <a:off x="5206925" y="1019225"/>
              <a:ext cx="470575" cy="504950"/>
            </a:xfrm>
            <a:custGeom>
              <a:rect b="b" l="l" r="r" t="t"/>
              <a:pathLst>
                <a:path extrusionOk="0" h="20198" w="18823">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33"/>
            <p:cNvSpPr/>
            <p:nvPr/>
          </p:nvSpPr>
          <p:spPr>
            <a:xfrm>
              <a:off x="5556450" y="1134975"/>
              <a:ext cx="15175" cy="33950"/>
            </a:xfrm>
            <a:custGeom>
              <a:rect b="b" l="l" r="r" t="t"/>
              <a:pathLst>
                <a:path extrusionOk="0" h="1358" w="607">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33"/>
            <p:cNvSpPr/>
            <p:nvPr/>
          </p:nvSpPr>
          <p:spPr>
            <a:xfrm>
              <a:off x="5488350" y="1112400"/>
              <a:ext cx="22575" cy="30450"/>
            </a:xfrm>
            <a:custGeom>
              <a:rect b="b" l="l" r="r" t="t"/>
              <a:pathLst>
                <a:path extrusionOk="0" h="1218" w="903">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33"/>
            <p:cNvSpPr/>
            <p:nvPr/>
          </p:nvSpPr>
          <p:spPr>
            <a:xfrm>
              <a:off x="5438700" y="1092575"/>
              <a:ext cx="27900" cy="23975"/>
            </a:xfrm>
            <a:custGeom>
              <a:rect b="b" l="l" r="r" t="t"/>
              <a:pathLst>
                <a:path extrusionOk="0" h="959" w="1116">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33"/>
            <p:cNvSpPr/>
            <p:nvPr/>
          </p:nvSpPr>
          <p:spPr>
            <a:xfrm>
              <a:off x="5423650" y="1177550"/>
              <a:ext cx="13500" cy="17425"/>
            </a:xfrm>
            <a:custGeom>
              <a:rect b="b" l="l" r="r" t="t"/>
              <a:pathLst>
                <a:path extrusionOk="0" h="697" w="54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33"/>
            <p:cNvSpPr/>
            <p:nvPr/>
          </p:nvSpPr>
          <p:spPr>
            <a:xfrm>
              <a:off x="5483875" y="1204275"/>
              <a:ext cx="11025" cy="51475"/>
            </a:xfrm>
            <a:custGeom>
              <a:rect b="b" l="l" r="r" t="t"/>
              <a:pathLst>
                <a:path extrusionOk="0" h="2059" w="441">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33"/>
            <p:cNvSpPr/>
            <p:nvPr/>
          </p:nvSpPr>
          <p:spPr>
            <a:xfrm>
              <a:off x="5554675" y="1251175"/>
              <a:ext cx="12925" cy="43975"/>
            </a:xfrm>
            <a:custGeom>
              <a:rect b="b" l="l" r="r" t="t"/>
              <a:pathLst>
                <a:path extrusionOk="0" h="1759" w="517">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33"/>
            <p:cNvSpPr/>
            <p:nvPr/>
          </p:nvSpPr>
          <p:spPr>
            <a:xfrm>
              <a:off x="5511050" y="1306475"/>
              <a:ext cx="17075" cy="45075"/>
            </a:xfrm>
            <a:custGeom>
              <a:rect b="b" l="l" r="r" t="t"/>
              <a:pathLst>
                <a:path extrusionOk="0" h="1803" w="683">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33"/>
            <p:cNvSpPr/>
            <p:nvPr/>
          </p:nvSpPr>
          <p:spPr>
            <a:xfrm>
              <a:off x="5442925" y="1292275"/>
              <a:ext cx="19200" cy="28400"/>
            </a:xfrm>
            <a:custGeom>
              <a:rect b="b" l="l" r="r" t="t"/>
              <a:pathLst>
                <a:path extrusionOk="0" h="1136" w="768">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33"/>
            <p:cNvSpPr/>
            <p:nvPr/>
          </p:nvSpPr>
          <p:spPr>
            <a:xfrm>
              <a:off x="5369650" y="1255000"/>
              <a:ext cx="19700" cy="33325"/>
            </a:xfrm>
            <a:custGeom>
              <a:rect b="b" l="l" r="r" t="t"/>
              <a:pathLst>
                <a:path extrusionOk="0" h="1333" w="788">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33"/>
            <p:cNvSpPr/>
            <p:nvPr/>
          </p:nvSpPr>
          <p:spPr>
            <a:xfrm>
              <a:off x="5318675" y="1187675"/>
              <a:ext cx="19975" cy="29150"/>
            </a:xfrm>
            <a:custGeom>
              <a:rect b="b" l="l" r="r" t="t"/>
              <a:pathLst>
                <a:path extrusionOk="0" h="1166" w="799">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33"/>
            <p:cNvSpPr/>
            <p:nvPr/>
          </p:nvSpPr>
          <p:spPr>
            <a:xfrm>
              <a:off x="5354850" y="1096400"/>
              <a:ext cx="35025" cy="36050"/>
            </a:xfrm>
            <a:custGeom>
              <a:rect b="b" l="l" r="r" t="t"/>
              <a:pathLst>
                <a:path extrusionOk="0" h="1442" w="1401">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33"/>
            <p:cNvSpPr/>
            <p:nvPr/>
          </p:nvSpPr>
          <p:spPr>
            <a:xfrm>
              <a:off x="5475100" y="1402550"/>
              <a:ext cx="15750" cy="23575"/>
            </a:xfrm>
            <a:custGeom>
              <a:rect b="b" l="l" r="r" t="t"/>
              <a:pathLst>
                <a:path extrusionOk="0" h="943" w="63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33"/>
            <p:cNvSpPr/>
            <p:nvPr/>
          </p:nvSpPr>
          <p:spPr>
            <a:xfrm>
              <a:off x="5587875" y="1321425"/>
              <a:ext cx="8175" cy="28725"/>
            </a:xfrm>
            <a:custGeom>
              <a:rect b="b" l="l" r="r" t="t"/>
              <a:pathLst>
                <a:path extrusionOk="0" h="1149" w="327">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33"/>
            <p:cNvSpPr/>
            <p:nvPr/>
          </p:nvSpPr>
          <p:spPr>
            <a:xfrm>
              <a:off x="5609000" y="1241250"/>
              <a:ext cx="10225" cy="29950"/>
            </a:xfrm>
            <a:custGeom>
              <a:rect b="b" l="l" r="r" t="t"/>
              <a:pathLst>
                <a:path extrusionOk="0" h="1198" w="409">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2" name="Google Shape;1472;p33"/>
          <p:cNvGrpSpPr/>
          <p:nvPr/>
        </p:nvGrpSpPr>
        <p:grpSpPr>
          <a:xfrm>
            <a:off x="379729" y="3768095"/>
            <a:ext cx="471141" cy="1096915"/>
            <a:chOff x="7648150" y="2767200"/>
            <a:chExt cx="593750" cy="1382375"/>
          </a:xfrm>
        </p:grpSpPr>
        <p:sp>
          <p:nvSpPr>
            <p:cNvPr id="1473" name="Google Shape;1473;p33"/>
            <p:cNvSpPr/>
            <p:nvPr/>
          </p:nvSpPr>
          <p:spPr>
            <a:xfrm>
              <a:off x="7938550" y="3275250"/>
              <a:ext cx="236875" cy="427800"/>
            </a:xfrm>
            <a:custGeom>
              <a:rect b="b" l="l" r="r" t="t"/>
              <a:pathLst>
                <a:path extrusionOk="0" h="17112" w="9475">
                  <a:moveTo>
                    <a:pt x="8939" y="1"/>
                  </a:moveTo>
                  <a:lnTo>
                    <a:pt x="8939" y="1"/>
                  </a:lnTo>
                  <a:cubicBezTo>
                    <a:pt x="7155" y="1196"/>
                    <a:pt x="5335" y="2445"/>
                    <a:pt x="4140" y="4069"/>
                  </a:cubicBezTo>
                  <a:cubicBezTo>
                    <a:pt x="3747" y="4622"/>
                    <a:pt x="3426" y="5193"/>
                    <a:pt x="3105" y="5782"/>
                  </a:cubicBezTo>
                  <a:cubicBezTo>
                    <a:pt x="1588" y="8512"/>
                    <a:pt x="0" y="14114"/>
                    <a:pt x="196" y="17112"/>
                  </a:cubicBezTo>
                  <a:cubicBezTo>
                    <a:pt x="1659" y="14667"/>
                    <a:pt x="4193" y="12794"/>
                    <a:pt x="5995" y="10528"/>
                  </a:cubicBezTo>
                  <a:cubicBezTo>
                    <a:pt x="8386" y="7513"/>
                    <a:pt x="9475" y="3569"/>
                    <a:pt x="89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33"/>
            <p:cNvSpPr/>
            <p:nvPr/>
          </p:nvSpPr>
          <p:spPr>
            <a:xfrm>
              <a:off x="7957725" y="3279275"/>
              <a:ext cx="202100" cy="401475"/>
            </a:xfrm>
            <a:custGeom>
              <a:rect b="b" l="l" r="r" t="t"/>
              <a:pathLst>
                <a:path extrusionOk="0" fill="none" h="16059" w="8084">
                  <a:moveTo>
                    <a:pt x="0" y="16059"/>
                  </a:moveTo>
                  <a:cubicBezTo>
                    <a:pt x="1374" y="13222"/>
                    <a:pt x="2516" y="10117"/>
                    <a:pt x="3979" y="7316"/>
                  </a:cubicBezTo>
                  <a:cubicBezTo>
                    <a:pt x="5282" y="4836"/>
                    <a:pt x="6656" y="2391"/>
                    <a:pt x="8083"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33"/>
            <p:cNvSpPr/>
            <p:nvPr/>
          </p:nvSpPr>
          <p:spPr>
            <a:xfrm>
              <a:off x="7719075" y="2859075"/>
              <a:ext cx="212800" cy="740500"/>
            </a:xfrm>
            <a:custGeom>
              <a:rect b="b" l="l" r="r" t="t"/>
              <a:pathLst>
                <a:path extrusionOk="0" h="29620" w="8512">
                  <a:moveTo>
                    <a:pt x="72" y="1"/>
                  </a:moveTo>
                  <a:cubicBezTo>
                    <a:pt x="714" y="2035"/>
                    <a:pt x="1000" y="4461"/>
                    <a:pt x="1446" y="6531"/>
                  </a:cubicBezTo>
                  <a:cubicBezTo>
                    <a:pt x="1624" y="7405"/>
                    <a:pt x="1785" y="8297"/>
                    <a:pt x="1660" y="9172"/>
                  </a:cubicBezTo>
                  <a:cubicBezTo>
                    <a:pt x="1410" y="10956"/>
                    <a:pt x="36" y="12455"/>
                    <a:pt x="18" y="14257"/>
                  </a:cubicBezTo>
                  <a:cubicBezTo>
                    <a:pt x="0" y="15524"/>
                    <a:pt x="696" y="16701"/>
                    <a:pt x="1357" y="17790"/>
                  </a:cubicBezTo>
                  <a:cubicBezTo>
                    <a:pt x="3747" y="21733"/>
                    <a:pt x="6138" y="25676"/>
                    <a:pt x="8511" y="29619"/>
                  </a:cubicBezTo>
                  <a:lnTo>
                    <a:pt x="8476" y="27175"/>
                  </a:lnTo>
                  <a:lnTo>
                    <a:pt x="5139" y="17665"/>
                  </a:lnTo>
                  <a:cubicBezTo>
                    <a:pt x="4782" y="16666"/>
                    <a:pt x="4443" y="15684"/>
                    <a:pt x="4247" y="14649"/>
                  </a:cubicBezTo>
                  <a:cubicBezTo>
                    <a:pt x="3765" y="12258"/>
                    <a:pt x="4104" y="9778"/>
                    <a:pt x="3640" y="7387"/>
                  </a:cubicBezTo>
                  <a:cubicBezTo>
                    <a:pt x="3105" y="4693"/>
                    <a:pt x="1571" y="2320"/>
                    <a:pt x="7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33"/>
            <p:cNvSpPr/>
            <p:nvPr/>
          </p:nvSpPr>
          <p:spPr>
            <a:xfrm>
              <a:off x="7721750" y="2862200"/>
              <a:ext cx="210125" cy="716850"/>
            </a:xfrm>
            <a:custGeom>
              <a:rect b="b" l="l" r="r" t="t"/>
              <a:pathLst>
                <a:path extrusionOk="0" fill="none" h="28674" w="8405">
                  <a:moveTo>
                    <a:pt x="1" y="0"/>
                  </a:moveTo>
                  <a:cubicBezTo>
                    <a:pt x="1267" y="2837"/>
                    <a:pt x="2588" y="5782"/>
                    <a:pt x="2623" y="8904"/>
                  </a:cubicBezTo>
                  <a:cubicBezTo>
                    <a:pt x="2641" y="10635"/>
                    <a:pt x="2267" y="12348"/>
                    <a:pt x="2374" y="14060"/>
                  </a:cubicBezTo>
                  <a:cubicBezTo>
                    <a:pt x="2463" y="15845"/>
                    <a:pt x="3069" y="17558"/>
                    <a:pt x="3712" y="19199"/>
                  </a:cubicBezTo>
                  <a:cubicBezTo>
                    <a:pt x="5014" y="22482"/>
                    <a:pt x="6584" y="25658"/>
                    <a:pt x="8404" y="28674"/>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33"/>
            <p:cNvSpPr/>
            <p:nvPr/>
          </p:nvSpPr>
          <p:spPr>
            <a:xfrm>
              <a:off x="7951925" y="3580325"/>
              <a:ext cx="289975" cy="189650"/>
            </a:xfrm>
            <a:custGeom>
              <a:rect b="b" l="l" r="r" t="t"/>
              <a:pathLst>
                <a:path extrusionOk="0" h="7586" w="11599">
                  <a:moveTo>
                    <a:pt x="4973" y="1"/>
                  </a:moveTo>
                  <a:cubicBezTo>
                    <a:pt x="4714" y="1"/>
                    <a:pt x="4442" y="116"/>
                    <a:pt x="4211" y="252"/>
                  </a:cubicBezTo>
                  <a:cubicBezTo>
                    <a:pt x="2588" y="1162"/>
                    <a:pt x="1303" y="2571"/>
                    <a:pt x="54" y="3963"/>
                  </a:cubicBezTo>
                  <a:lnTo>
                    <a:pt x="0" y="6015"/>
                  </a:lnTo>
                  <a:cubicBezTo>
                    <a:pt x="268" y="5355"/>
                    <a:pt x="803" y="4820"/>
                    <a:pt x="1267" y="4267"/>
                  </a:cubicBezTo>
                  <a:cubicBezTo>
                    <a:pt x="1499" y="3981"/>
                    <a:pt x="1820" y="3731"/>
                    <a:pt x="2124" y="3517"/>
                  </a:cubicBezTo>
                  <a:cubicBezTo>
                    <a:pt x="2427" y="3303"/>
                    <a:pt x="2802" y="3160"/>
                    <a:pt x="3176" y="3035"/>
                  </a:cubicBezTo>
                  <a:cubicBezTo>
                    <a:pt x="4245" y="2692"/>
                    <a:pt x="5410" y="2496"/>
                    <a:pt x="6558" y="2496"/>
                  </a:cubicBezTo>
                  <a:cubicBezTo>
                    <a:pt x="6963" y="2496"/>
                    <a:pt x="7366" y="2520"/>
                    <a:pt x="7762" y="2571"/>
                  </a:cubicBezTo>
                  <a:cubicBezTo>
                    <a:pt x="8154" y="3125"/>
                    <a:pt x="8261" y="3838"/>
                    <a:pt x="8315" y="4534"/>
                  </a:cubicBezTo>
                  <a:cubicBezTo>
                    <a:pt x="8404" y="5801"/>
                    <a:pt x="8725" y="7585"/>
                    <a:pt x="8725" y="7585"/>
                  </a:cubicBezTo>
                  <a:cubicBezTo>
                    <a:pt x="9368" y="6800"/>
                    <a:pt x="9403" y="6747"/>
                    <a:pt x="10046" y="5962"/>
                  </a:cubicBezTo>
                  <a:cubicBezTo>
                    <a:pt x="10331" y="5623"/>
                    <a:pt x="10617" y="5284"/>
                    <a:pt x="10867" y="4927"/>
                  </a:cubicBezTo>
                  <a:cubicBezTo>
                    <a:pt x="11063" y="4677"/>
                    <a:pt x="11259" y="4409"/>
                    <a:pt x="11366" y="4088"/>
                  </a:cubicBezTo>
                  <a:cubicBezTo>
                    <a:pt x="11473" y="3785"/>
                    <a:pt x="11598" y="3660"/>
                    <a:pt x="11527" y="3339"/>
                  </a:cubicBezTo>
                  <a:cubicBezTo>
                    <a:pt x="11366" y="2679"/>
                    <a:pt x="10831" y="2197"/>
                    <a:pt x="10296" y="1804"/>
                  </a:cubicBezTo>
                  <a:cubicBezTo>
                    <a:pt x="8832" y="752"/>
                    <a:pt x="6905" y="662"/>
                    <a:pt x="5210" y="38"/>
                  </a:cubicBezTo>
                  <a:cubicBezTo>
                    <a:pt x="5134" y="12"/>
                    <a:pt x="5054" y="1"/>
                    <a:pt x="4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33"/>
            <p:cNvSpPr/>
            <p:nvPr/>
          </p:nvSpPr>
          <p:spPr>
            <a:xfrm>
              <a:off x="7950575" y="3590175"/>
              <a:ext cx="195400" cy="145450"/>
            </a:xfrm>
            <a:custGeom>
              <a:rect b="b" l="l" r="r" t="t"/>
              <a:pathLst>
                <a:path extrusionOk="0" h="5818" w="7816">
                  <a:moveTo>
                    <a:pt x="3998" y="1"/>
                  </a:moveTo>
                  <a:cubicBezTo>
                    <a:pt x="2820" y="732"/>
                    <a:pt x="1161" y="2142"/>
                    <a:pt x="72" y="3569"/>
                  </a:cubicBezTo>
                  <a:cubicBezTo>
                    <a:pt x="72" y="3569"/>
                    <a:pt x="1" y="5407"/>
                    <a:pt x="72" y="5817"/>
                  </a:cubicBezTo>
                  <a:cubicBezTo>
                    <a:pt x="144" y="5692"/>
                    <a:pt x="750" y="4729"/>
                    <a:pt x="839" y="4604"/>
                  </a:cubicBezTo>
                  <a:cubicBezTo>
                    <a:pt x="1589" y="3516"/>
                    <a:pt x="2642" y="2748"/>
                    <a:pt x="3944" y="2427"/>
                  </a:cubicBezTo>
                  <a:cubicBezTo>
                    <a:pt x="4899" y="2203"/>
                    <a:pt x="5792" y="2127"/>
                    <a:pt x="6612" y="2127"/>
                  </a:cubicBezTo>
                  <a:cubicBezTo>
                    <a:pt x="7033" y="2127"/>
                    <a:pt x="7435" y="2147"/>
                    <a:pt x="7816" y="2177"/>
                  </a:cubicBezTo>
                  <a:cubicBezTo>
                    <a:pt x="6959" y="1482"/>
                    <a:pt x="5568" y="607"/>
                    <a:pt x="4569" y="161"/>
                  </a:cubicBezTo>
                  <a:cubicBezTo>
                    <a:pt x="4390" y="90"/>
                    <a:pt x="4015" y="1"/>
                    <a:pt x="39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33"/>
            <p:cNvSpPr/>
            <p:nvPr/>
          </p:nvSpPr>
          <p:spPr>
            <a:xfrm>
              <a:off x="8071025" y="3579025"/>
              <a:ext cx="127600" cy="186925"/>
            </a:xfrm>
            <a:custGeom>
              <a:rect b="b" l="l" r="r" t="t"/>
              <a:pathLst>
                <a:path extrusionOk="0" fill="none" h="7477" w="5104">
                  <a:moveTo>
                    <a:pt x="3944" y="7477"/>
                  </a:moveTo>
                  <a:cubicBezTo>
                    <a:pt x="4336" y="6692"/>
                    <a:pt x="4729" y="5906"/>
                    <a:pt x="4925" y="5068"/>
                  </a:cubicBezTo>
                  <a:cubicBezTo>
                    <a:pt x="5103" y="4229"/>
                    <a:pt x="5085" y="3301"/>
                    <a:pt x="4639" y="2534"/>
                  </a:cubicBezTo>
                  <a:cubicBezTo>
                    <a:pt x="4104" y="1589"/>
                    <a:pt x="3034" y="1089"/>
                    <a:pt x="2017" y="696"/>
                  </a:cubicBezTo>
                  <a:cubicBezTo>
                    <a:pt x="1356" y="447"/>
                    <a:pt x="678" y="215"/>
                    <a:pt x="0"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33"/>
            <p:cNvSpPr/>
            <p:nvPr/>
          </p:nvSpPr>
          <p:spPr>
            <a:xfrm>
              <a:off x="7648150" y="3545550"/>
              <a:ext cx="292650" cy="223975"/>
            </a:xfrm>
            <a:custGeom>
              <a:rect b="b" l="l" r="r" t="t"/>
              <a:pathLst>
                <a:path extrusionOk="0" h="8959" w="11706">
                  <a:moveTo>
                    <a:pt x="6215" y="1"/>
                  </a:moveTo>
                  <a:cubicBezTo>
                    <a:pt x="5246" y="1"/>
                    <a:pt x="3733" y="98"/>
                    <a:pt x="2980" y="376"/>
                  </a:cubicBezTo>
                  <a:cubicBezTo>
                    <a:pt x="1696" y="876"/>
                    <a:pt x="679" y="2018"/>
                    <a:pt x="340" y="3338"/>
                  </a:cubicBezTo>
                  <a:cubicBezTo>
                    <a:pt x="1" y="4676"/>
                    <a:pt x="625" y="6246"/>
                    <a:pt x="1517" y="7281"/>
                  </a:cubicBezTo>
                  <a:cubicBezTo>
                    <a:pt x="1357" y="6443"/>
                    <a:pt x="1410" y="5550"/>
                    <a:pt x="1660" y="4748"/>
                  </a:cubicBezTo>
                  <a:cubicBezTo>
                    <a:pt x="1838" y="4194"/>
                    <a:pt x="2124" y="3641"/>
                    <a:pt x="2623" y="3374"/>
                  </a:cubicBezTo>
                  <a:cubicBezTo>
                    <a:pt x="2913" y="3217"/>
                    <a:pt x="3252" y="3174"/>
                    <a:pt x="3591" y="3174"/>
                  </a:cubicBezTo>
                  <a:cubicBezTo>
                    <a:pt x="3752" y="3174"/>
                    <a:pt x="3913" y="3184"/>
                    <a:pt x="4069" y="3195"/>
                  </a:cubicBezTo>
                  <a:cubicBezTo>
                    <a:pt x="5032" y="3267"/>
                    <a:pt x="6013" y="3391"/>
                    <a:pt x="6870" y="3855"/>
                  </a:cubicBezTo>
                  <a:cubicBezTo>
                    <a:pt x="7762" y="4319"/>
                    <a:pt x="8440" y="5122"/>
                    <a:pt x="9100" y="5889"/>
                  </a:cubicBezTo>
                  <a:cubicBezTo>
                    <a:pt x="9975" y="6906"/>
                    <a:pt x="10831" y="7924"/>
                    <a:pt x="11705" y="8958"/>
                  </a:cubicBezTo>
                  <a:cubicBezTo>
                    <a:pt x="11580" y="7959"/>
                    <a:pt x="11491" y="6550"/>
                    <a:pt x="11491" y="6550"/>
                  </a:cubicBezTo>
                  <a:cubicBezTo>
                    <a:pt x="11009" y="5693"/>
                    <a:pt x="9475" y="2446"/>
                    <a:pt x="9243" y="1964"/>
                  </a:cubicBezTo>
                  <a:cubicBezTo>
                    <a:pt x="8833" y="1108"/>
                    <a:pt x="7851" y="644"/>
                    <a:pt x="7102" y="73"/>
                  </a:cubicBezTo>
                  <a:cubicBezTo>
                    <a:pt x="7102" y="29"/>
                    <a:pt x="6738" y="1"/>
                    <a:pt x="621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33"/>
            <p:cNvSpPr/>
            <p:nvPr/>
          </p:nvSpPr>
          <p:spPr>
            <a:xfrm>
              <a:off x="7668225" y="3574575"/>
              <a:ext cx="269000" cy="153025"/>
            </a:xfrm>
            <a:custGeom>
              <a:rect b="b" l="l" r="r" t="t"/>
              <a:pathLst>
                <a:path extrusionOk="0" fill="none" h="6121" w="10760">
                  <a:moveTo>
                    <a:pt x="10760" y="6120"/>
                  </a:moveTo>
                  <a:cubicBezTo>
                    <a:pt x="10028" y="5014"/>
                    <a:pt x="9243" y="3961"/>
                    <a:pt x="8386" y="2962"/>
                  </a:cubicBezTo>
                  <a:cubicBezTo>
                    <a:pt x="7637" y="2070"/>
                    <a:pt x="6816" y="1196"/>
                    <a:pt x="5781" y="678"/>
                  </a:cubicBezTo>
                  <a:cubicBezTo>
                    <a:pt x="4747" y="143"/>
                    <a:pt x="3444" y="0"/>
                    <a:pt x="2427" y="571"/>
                  </a:cubicBezTo>
                  <a:cubicBezTo>
                    <a:pt x="1660" y="982"/>
                    <a:pt x="946" y="1463"/>
                    <a:pt x="518" y="2230"/>
                  </a:cubicBezTo>
                  <a:cubicBezTo>
                    <a:pt x="0" y="3194"/>
                    <a:pt x="125" y="5192"/>
                    <a:pt x="714" y="612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33"/>
            <p:cNvSpPr/>
            <p:nvPr/>
          </p:nvSpPr>
          <p:spPr>
            <a:xfrm>
              <a:off x="7938100" y="3252500"/>
              <a:ext cx="6700" cy="897075"/>
            </a:xfrm>
            <a:custGeom>
              <a:rect b="b" l="l" r="r" t="t"/>
              <a:pathLst>
                <a:path extrusionOk="0" fill="none" h="35883" w="268">
                  <a:moveTo>
                    <a:pt x="0" y="1"/>
                  </a:moveTo>
                  <a:cubicBezTo>
                    <a:pt x="232" y="12401"/>
                    <a:pt x="268" y="25195"/>
                    <a:pt x="107" y="35882"/>
                  </a:cubicBezTo>
                </a:path>
              </a:pathLst>
            </a:custGeom>
            <a:solidFill>
              <a:schemeClr val="dk2"/>
            </a:solidFill>
            <a:ln cap="flat" cmpd="sng" w="22300">
              <a:solidFill>
                <a:schemeClr val="dk2"/>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33"/>
            <p:cNvSpPr/>
            <p:nvPr/>
          </p:nvSpPr>
          <p:spPr>
            <a:xfrm>
              <a:off x="7870300" y="2767200"/>
              <a:ext cx="128475" cy="556250"/>
            </a:xfrm>
            <a:custGeom>
              <a:rect b="b" l="l" r="r" t="t"/>
              <a:pathLst>
                <a:path extrusionOk="0" h="22250" w="5139">
                  <a:moveTo>
                    <a:pt x="2338" y="0"/>
                  </a:moveTo>
                  <a:cubicBezTo>
                    <a:pt x="1428" y="3354"/>
                    <a:pt x="500" y="6727"/>
                    <a:pt x="250" y="10206"/>
                  </a:cubicBezTo>
                  <a:cubicBezTo>
                    <a:pt x="0" y="13667"/>
                    <a:pt x="446" y="17272"/>
                    <a:pt x="2123" y="20323"/>
                  </a:cubicBezTo>
                  <a:cubicBezTo>
                    <a:pt x="2445" y="20929"/>
                    <a:pt x="2837" y="21554"/>
                    <a:pt x="2891" y="22250"/>
                  </a:cubicBezTo>
                  <a:cubicBezTo>
                    <a:pt x="4657" y="19056"/>
                    <a:pt x="4586" y="15630"/>
                    <a:pt x="4532" y="12026"/>
                  </a:cubicBezTo>
                  <a:cubicBezTo>
                    <a:pt x="4496" y="9938"/>
                    <a:pt x="5139" y="7654"/>
                    <a:pt x="4389" y="5674"/>
                  </a:cubicBezTo>
                  <a:cubicBezTo>
                    <a:pt x="3747" y="3997"/>
                    <a:pt x="2962" y="1677"/>
                    <a:pt x="2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4" name="Google Shape;1484;p33"/>
          <p:cNvGrpSpPr/>
          <p:nvPr/>
        </p:nvGrpSpPr>
        <p:grpSpPr>
          <a:xfrm>
            <a:off x="8535892" y="3208847"/>
            <a:ext cx="347646" cy="354973"/>
            <a:chOff x="7348550" y="1658600"/>
            <a:chExt cx="1664175" cy="1699250"/>
          </a:xfrm>
        </p:grpSpPr>
        <p:sp>
          <p:nvSpPr>
            <p:cNvPr id="1485" name="Google Shape;1485;p33"/>
            <p:cNvSpPr/>
            <p:nvPr/>
          </p:nvSpPr>
          <p:spPr>
            <a:xfrm>
              <a:off x="8057825" y="2298825"/>
              <a:ext cx="609050" cy="520425"/>
            </a:xfrm>
            <a:custGeom>
              <a:rect b="b" l="l" r="r" t="t"/>
              <a:pathLst>
                <a:path extrusionOk="0" h="20817" w="24362">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33"/>
            <p:cNvSpPr/>
            <p:nvPr/>
          </p:nvSpPr>
          <p:spPr>
            <a:xfrm>
              <a:off x="8171225" y="2496975"/>
              <a:ext cx="663575" cy="381800"/>
            </a:xfrm>
            <a:custGeom>
              <a:rect b="b" l="l" r="r" t="t"/>
              <a:pathLst>
                <a:path extrusionOk="0" h="15272" w="26543">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33"/>
            <p:cNvSpPr/>
            <p:nvPr/>
          </p:nvSpPr>
          <p:spPr>
            <a:xfrm>
              <a:off x="8218850" y="2871850"/>
              <a:ext cx="395375" cy="373475"/>
            </a:xfrm>
            <a:custGeom>
              <a:rect b="b" l="l" r="r" t="t"/>
              <a:pathLst>
                <a:path extrusionOk="0" h="14939" w="15815">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33"/>
            <p:cNvSpPr/>
            <p:nvPr/>
          </p:nvSpPr>
          <p:spPr>
            <a:xfrm>
              <a:off x="8609200" y="3027250"/>
              <a:ext cx="295150" cy="330600"/>
            </a:xfrm>
            <a:custGeom>
              <a:rect b="b" l="l" r="r" t="t"/>
              <a:pathLst>
                <a:path extrusionOk="0" h="13224" w="11806">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33"/>
            <p:cNvSpPr/>
            <p:nvPr/>
          </p:nvSpPr>
          <p:spPr>
            <a:xfrm>
              <a:off x="8418725" y="2969600"/>
              <a:ext cx="342125" cy="361550"/>
            </a:xfrm>
            <a:custGeom>
              <a:rect b="b" l="l" r="r" t="t"/>
              <a:pathLst>
                <a:path extrusionOk="0" h="14462" w="13685">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33"/>
            <p:cNvSpPr/>
            <p:nvPr/>
          </p:nvSpPr>
          <p:spPr>
            <a:xfrm>
              <a:off x="7770850" y="2393750"/>
              <a:ext cx="539500" cy="556450"/>
            </a:xfrm>
            <a:custGeom>
              <a:rect b="b" l="l" r="r" t="t"/>
              <a:pathLst>
                <a:path extrusionOk="0" h="22258" w="2158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33"/>
            <p:cNvSpPr/>
            <p:nvPr/>
          </p:nvSpPr>
          <p:spPr>
            <a:xfrm>
              <a:off x="8037775" y="2750300"/>
              <a:ext cx="415425" cy="365325"/>
            </a:xfrm>
            <a:custGeom>
              <a:rect b="b" l="l" r="r" t="t"/>
              <a:pathLst>
                <a:path extrusionOk="0" h="14613" w="16617">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33"/>
            <p:cNvSpPr/>
            <p:nvPr/>
          </p:nvSpPr>
          <p:spPr>
            <a:xfrm>
              <a:off x="7694400" y="2229250"/>
              <a:ext cx="542025" cy="550525"/>
            </a:xfrm>
            <a:custGeom>
              <a:rect b="b" l="l" r="r" t="t"/>
              <a:pathLst>
                <a:path extrusionOk="0" h="22021" w="21681">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33"/>
            <p:cNvSpPr/>
            <p:nvPr/>
          </p:nvSpPr>
          <p:spPr>
            <a:xfrm>
              <a:off x="7416550" y="1887700"/>
              <a:ext cx="471600" cy="585750"/>
            </a:xfrm>
            <a:custGeom>
              <a:rect b="b" l="l" r="r" t="t"/>
              <a:pathLst>
                <a:path extrusionOk="0" h="23430" w="18864">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33"/>
            <p:cNvSpPr/>
            <p:nvPr/>
          </p:nvSpPr>
          <p:spPr>
            <a:xfrm>
              <a:off x="7348550" y="1849900"/>
              <a:ext cx="139750" cy="112850"/>
            </a:xfrm>
            <a:custGeom>
              <a:rect b="b" l="l" r="r" t="t"/>
              <a:pathLst>
                <a:path extrusionOk="0" h="4514" w="559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33"/>
            <p:cNvSpPr/>
            <p:nvPr/>
          </p:nvSpPr>
          <p:spPr>
            <a:xfrm>
              <a:off x="7639900" y="1658600"/>
              <a:ext cx="151025" cy="129350"/>
            </a:xfrm>
            <a:custGeom>
              <a:rect b="b" l="l" r="r" t="t"/>
              <a:pathLst>
                <a:path extrusionOk="0" h="5174" w="6041">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33"/>
            <p:cNvSpPr/>
            <p:nvPr/>
          </p:nvSpPr>
          <p:spPr>
            <a:xfrm>
              <a:off x="7715425" y="1735150"/>
              <a:ext cx="276925" cy="713025"/>
            </a:xfrm>
            <a:custGeom>
              <a:rect b="b" l="l" r="r" t="t"/>
              <a:pathLst>
                <a:path extrusionOk="0" h="28521" w="11077">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33"/>
            <p:cNvSpPr/>
            <p:nvPr/>
          </p:nvSpPr>
          <p:spPr>
            <a:xfrm>
              <a:off x="8836650" y="3187650"/>
              <a:ext cx="176075" cy="96525"/>
            </a:xfrm>
            <a:custGeom>
              <a:rect b="b" l="l" r="r" t="t"/>
              <a:pathLst>
                <a:path extrusionOk="0" h="3861" w="7043">
                  <a:moveTo>
                    <a:pt x="1278" y="0"/>
                  </a:moveTo>
                  <a:lnTo>
                    <a:pt x="0" y="3008"/>
                  </a:lnTo>
                  <a:lnTo>
                    <a:pt x="7043" y="3860"/>
                  </a:lnTo>
                  <a:lnTo>
                    <a:pt x="127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8" name="Google Shape;1498;p33"/>
          <p:cNvGrpSpPr/>
          <p:nvPr/>
        </p:nvGrpSpPr>
        <p:grpSpPr>
          <a:xfrm flipH="1" rot="-1015699">
            <a:off x="8102798" y="648184"/>
            <a:ext cx="656226" cy="684676"/>
            <a:chOff x="2105350" y="2220525"/>
            <a:chExt cx="1113500" cy="1161775"/>
          </a:xfrm>
        </p:grpSpPr>
        <p:sp>
          <p:nvSpPr>
            <p:cNvPr id="1499" name="Google Shape;1499;p33"/>
            <p:cNvSpPr/>
            <p:nvPr/>
          </p:nvSpPr>
          <p:spPr>
            <a:xfrm>
              <a:off x="2105350" y="2220525"/>
              <a:ext cx="939925" cy="1161775"/>
            </a:xfrm>
            <a:custGeom>
              <a:rect b="b" l="l" r="r" t="t"/>
              <a:pathLst>
                <a:path extrusionOk="0" h="46471" w="37597">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33"/>
            <p:cNvSpPr/>
            <p:nvPr/>
          </p:nvSpPr>
          <p:spPr>
            <a:xfrm>
              <a:off x="2812175" y="2609475"/>
              <a:ext cx="406675" cy="720250"/>
            </a:xfrm>
            <a:custGeom>
              <a:rect b="b" l="l" r="r" t="t"/>
              <a:pathLst>
                <a:path extrusionOk="0" h="28810" w="16267">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33"/>
            <p:cNvSpPr/>
            <p:nvPr/>
          </p:nvSpPr>
          <p:spPr>
            <a:xfrm>
              <a:off x="2363550" y="2366625"/>
              <a:ext cx="620875" cy="445625"/>
            </a:xfrm>
            <a:custGeom>
              <a:rect b="b" l="l" r="r" t="t"/>
              <a:pathLst>
                <a:path extrusionOk="0" h="17825" w="24835">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33"/>
            <p:cNvSpPr/>
            <p:nvPr/>
          </p:nvSpPr>
          <p:spPr>
            <a:xfrm>
              <a:off x="2261600" y="2797650"/>
              <a:ext cx="648350" cy="165350"/>
            </a:xfrm>
            <a:custGeom>
              <a:rect b="b" l="l" r="r" t="t"/>
              <a:pathLst>
                <a:path extrusionOk="0" h="6614" w="25934">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33"/>
            <p:cNvSpPr/>
            <p:nvPr/>
          </p:nvSpPr>
          <p:spPr>
            <a:xfrm>
              <a:off x="2530850" y="2899275"/>
              <a:ext cx="337125" cy="344800"/>
            </a:xfrm>
            <a:custGeom>
              <a:rect b="b" l="l" r="r" t="t"/>
              <a:pathLst>
                <a:path extrusionOk="0" h="13792" w="13485">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33"/>
            <p:cNvSpPr/>
            <p:nvPr/>
          </p:nvSpPr>
          <p:spPr>
            <a:xfrm>
              <a:off x="2332225" y="3165900"/>
              <a:ext cx="245650" cy="169650"/>
            </a:xfrm>
            <a:custGeom>
              <a:rect b="b" l="l" r="r" t="t"/>
              <a:pathLst>
                <a:path extrusionOk="0" h="6786" w="9826">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5" name="Google Shape;1505;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3">
  <p:cSld name="CUSTOM_30">
    <p:spTree>
      <p:nvGrpSpPr>
        <p:cNvPr id="1506" name="Shape 1506"/>
        <p:cNvGrpSpPr/>
        <p:nvPr/>
      </p:nvGrpSpPr>
      <p:grpSpPr>
        <a:xfrm>
          <a:off x="0" y="0"/>
          <a:ext cx="0" cy="0"/>
          <a:chOff x="0" y="0"/>
          <a:chExt cx="0" cy="0"/>
        </a:xfrm>
      </p:grpSpPr>
      <p:sp>
        <p:nvSpPr>
          <p:cNvPr id="1507" name="Google Shape;1507;p34"/>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1508" name="Google Shape;1508;p34"/>
          <p:cNvGrpSpPr/>
          <p:nvPr/>
        </p:nvGrpSpPr>
        <p:grpSpPr>
          <a:xfrm>
            <a:off x="6959200" y="3742728"/>
            <a:ext cx="2232934" cy="709188"/>
            <a:chOff x="7196900" y="3819825"/>
            <a:chExt cx="1947100" cy="632075"/>
          </a:xfrm>
        </p:grpSpPr>
        <p:sp>
          <p:nvSpPr>
            <p:cNvPr id="1509" name="Google Shape;1509;p34"/>
            <p:cNvSpPr/>
            <p:nvPr/>
          </p:nvSpPr>
          <p:spPr>
            <a:xfrm>
              <a:off x="7880725" y="3819825"/>
              <a:ext cx="1263275" cy="632075"/>
            </a:xfrm>
            <a:custGeom>
              <a:rect b="b" l="l" r="r" t="t"/>
              <a:pathLst>
                <a:path extrusionOk="0" h="25283" w="50531">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34"/>
            <p:cNvSpPr/>
            <p:nvPr/>
          </p:nvSpPr>
          <p:spPr>
            <a:xfrm>
              <a:off x="8808650" y="3957150"/>
              <a:ext cx="216950" cy="370125"/>
            </a:xfrm>
            <a:custGeom>
              <a:rect b="b" l="l" r="r" t="t"/>
              <a:pathLst>
                <a:path extrusionOk="0" h="14805" w="8678">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34"/>
            <p:cNvSpPr/>
            <p:nvPr/>
          </p:nvSpPr>
          <p:spPr>
            <a:xfrm>
              <a:off x="8430575" y="4009300"/>
              <a:ext cx="228050" cy="277950"/>
            </a:xfrm>
            <a:custGeom>
              <a:rect b="b" l="l" r="r" t="t"/>
              <a:pathLst>
                <a:path extrusionOk="0" h="11118" w="9122">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34"/>
            <p:cNvSpPr/>
            <p:nvPr/>
          </p:nvSpPr>
          <p:spPr>
            <a:xfrm>
              <a:off x="7196900" y="4002700"/>
              <a:ext cx="1556350" cy="380075"/>
            </a:xfrm>
            <a:custGeom>
              <a:rect b="b" l="l" r="r" t="t"/>
              <a:pathLst>
                <a:path extrusionOk="0" h="15203" w="62254">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34"/>
            <p:cNvSpPr/>
            <p:nvPr/>
          </p:nvSpPr>
          <p:spPr>
            <a:xfrm>
              <a:off x="8145450" y="4097525"/>
              <a:ext cx="146375" cy="187550"/>
            </a:xfrm>
            <a:custGeom>
              <a:rect b="b" l="l" r="r" t="t"/>
              <a:pathLst>
                <a:path extrusionOk="0" h="7502" w="5855">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34"/>
            <p:cNvSpPr/>
            <p:nvPr/>
          </p:nvSpPr>
          <p:spPr>
            <a:xfrm>
              <a:off x="7784500" y="4111900"/>
              <a:ext cx="260475" cy="182350"/>
            </a:xfrm>
            <a:custGeom>
              <a:rect b="b" l="l" r="r" t="t"/>
              <a:pathLst>
                <a:path extrusionOk="0" h="7294" w="10419">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5" name="Google Shape;1515;p34"/>
          <p:cNvGrpSpPr/>
          <p:nvPr/>
        </p:nvGrpSpPr>
        <p:grpSpPr>
          <a:xfrm>
            <a:off x="-24163" y="4243100"/>
            <a:ext cx="9192325" cy="1260356"/>
            <a:chOff x="0" y="4243100"/>
            <a:chExt cx="9192325" cy="1260356"/>
          </a:xfrm>
        </p:grpSpPr>
        <p:sp>
          <p:nvSpPr>
            <p:cNvPr id="1516" name="Google Shape;1516;p34"/>
            <p:cNvSpPr/>
            <p:nvPr/>
          </p:nvSpPr>
          <p:spPr>
            <a:xfrm>
              <a:off x="0" y="4243100"/>
              <a:ext cx="9192325" cy="1260356"/>
            </a:xfrm>
            <a:custGeom>
              <a:rect b="b" l="l" r="r" t="t"/>
              <a:pathLst>
                <a:path extrusionOk="0" h="47169" w="266232">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7" name="Google Shape;1517;p34"/>
            <p:cNvGrpSpPr/>
            <p:nvPr/>
          </p:nvGrpSpPr>
          <p:grpSpPr>
            <a:xfrm>
              <a:off x="7002346" y="4424566"/>
              <a:ext cx="74406" cy="67512"/>
              <a:chOff x="5326971" y="3517429"/>
              <a:chExt cx="74406" cy="67512"/>
            </a:xfrm>
          </p:grpSpPr>
          <p:sp>
            <p:nvSpPr>
              <p:cNvPr id="1518" name="Google Shape;1518;p34"/>
              <p:cNvSpPr/>
              <p:nvPr/>
            </p:nvSpPr>
            <p:spPr>
              <a:xfrm>
                <a:off x="5366130" y="3517429"/>
                <a:ext cx="3291" cy="60088"/>
              </a:xfrm>
              <a:custGeom>
                <a:rect b="b" l="l" r="r" t="t"/>
                <a:pathLst>
                  <a:path extrusionOk="0" fill="none" h="1303" w="90">
                    <a:moveTo>
                      <a:pt x="0" y="0"/>
                    </a:moveTo>
                    <a:lnTo>
                      <a:pt x="89"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34"/>
              <p:cNvSpPr/>
              <p:nvPr/>
            </p:nvSpPr>
            <p:spPr>
              <a:xfrm>
                <a:off x="5396112" y="3537996"/>
                <a:ext cx="5265" cy="36246"/>
              </a:xfrm>
              <a:custGeom>
                <a:rect b="b" l="l" r="r" t="t"/>
                <a:pathLst>
                  <a:path extrusionOk="0" fill="none" h="786" w="144">
                    <a:moveTo>
                      <a:pt x="1" y="785"/>
                    </a:moveTo>
                    <a:lnTo>
                      <a:pt x="144"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34"/>
              <p:cNvSpPr/>
              <p:nvPr/>
            </p:nvSpPr>
            <p:spPr>
              <a:xfrm>
                <a:off x="5326971" y="3539656"/>
                <a:ext cx="13089" cy="45285"/>
              </a:xfrm>
              <a:custGeom>
                <a:rect b="b" l="l" r="r" t="t"/>
                <a:pathLst>
                  <a:path extrusionOk="0" fill="none" h="982" w="358">
                    <a:moveTo>
                      <a:pt x="1" y="0"/>
                    </a:moveTo>
                    <a:cubicBezTo>
                      <a:pt x="108" y="321"/>
                      <a:pt x="233" y="660"/>
                      <a:pt x="357" y="98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1" name="Google Shape;1521;p34"/>
            <p:cNvGrpSpPr/>
            <p:nvPr/>
          </p:nvGrpSpPr>
          <p:grpSpPr>
            <a:xfrm>
              <a:off x="5772080" y="4576175"/>
              <a:ext cx="30677" cy="51879"/>
              <a:chOff x="5822805" y="3872050"/>
              <a:chExt cx="30677" cy="51879"/>
            </a:xfrm>
          </p:grpSpPr>
          <p:sp>
            <p:nvSpPr>
              <p:cNvPr id="1522" name="Google Shape;1522;p34"/>
              <p:cNvSpPr/>
              <p:nvPr/>
            </p:nvSpPr>
            <p:spPr>
              <a:xfrm>
                <a:off x="5822805" y="3878644"/>
                <a:ext cx="3949" cy="38690"/>
              </a:xfrm>
              <a:custGeom>
                <a:rect b="b" l="l" r="r" t="t"/>
                <a:pathLst>
                  <a:path extrusionOk="0" fill="none" h="839" w="108">
                    <a:moveTo>
                      <a:pt x="0" y="0"/>
                    </a:moveTo>
                    <a:cubicBezTo>
                      <a:pt x="0" y="286"/>
                      <a:pt x="36" y="553"/>
                      <a:pt x="107" y="83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34"/>
              <p:cNvSpPr/>
              <p:nvPr/>
            </p:nvSpPr>
            <p:spPr>
              <a:xfrm>
                <a:off x="5853445" y="3872050"/>
                <a:ext cx="37" cy="51879"/>
              </a:xfrm>
              <a:custGeom>
                <a:rect b="b" l="l" r="r" t="t"/>
                <a:pathLst>
                  <a:path extrusionOk="0" fill="none" h="1125" w="1">
                    <a:moveTo>
                      <a:pt x="1" y="0"/>
                    </a:moveTo>
                    <a:lnTo>
                      <a:pt x="1" y="112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4" name="Google Shape;1524;p34"/>
            <p:cNvGrpSpPr/>
            <p:nvPr/>
          </p:nvGrpSpPr>
          <p:grpSpPr>
            <a:xfrm>
              <a:off x="4888413" y="4477514"/>
              <a:ext cx="82889" cy="62578"/>
              <a:chOff x="4915963" y="3914014"/>
              <a:chExt cx="82889" cy="62578"/>
            </a:xfrm>
          </p:grpSpPr>
          <p:sp>
            <p:nvSpPr>
              <p:cNvPr id="1525" name="Google Shape;1525;p34"/>
              <p:cNvSpPr/>
              <p:nvPr/>
            </p:nvSpPr>
            <p:spPr>
              <a:xfrm>
                <a:off x="4955123" y="3914014"/>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34"/>
              <p:cNvSpPr/>
              <p:nvPr/>
            </p:nvSpPr>
            <p:spPr>
              <a:xfrm>
                <a:off x="4990991" y="3927987"/>
                <a:ext cx="7861" cy="42011"/>
              </a:xfrm>
              <a:custGeom>
                <a:rect b="b" l="l" r="r" t="t"/>
                <a:pathLst>
                  <a:path extrusionOk="0" fill="none" h="911" w="215">
                    <a:moveTo>
                      <a:pt x="215" y="1"/>
                    </a:moveTo>
                    <a:cubicBezTo>
                      <a:pt x="143" y="304"/>
                      <a:pt x="72" y="607"/>
                      <a:pt x="1" y="91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34"/>
              <p:cNvSpPr/>
              <p:nvPr/>
            </p:nvSpPr>
            <p:spPr>
              <a:xfrm>
                <a:off x="4915963" y="3942006"/>
                <a:ext cx="7861" cy="34586"/>
              </a:xfrm>
              <a:custGeom>
                <a:rect b="b" l="l" r="r" t="t"/>
                <a:pathLst>
                  <a:path extrusionOk="0" fill="none" h="750" w="215">
                    <a:moveTo>
                      <a:pt x="1" y="0"/>
                    </a:moveTo>
                    <a:cubicBezTo>
                      <a:pt x="72" y="250"/>
                      <a:pt x="143" y="500"/>
                      <a:pt x="215" y="74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8" name="Google Shape;1528;p34"/>
            <p:cNvGrpSpPr/>
            <p:nvPr/>
          </p:nvGrpSpPr>
          <p:grpSpPr>
            <a:xfrm>
              <a:off x="5186238" y="4876721"/>
              <a:ext cx="80951" cy="62578"/>
              <a:chOff x="4981850" y="4484221"/>
              <a:chExt cx="80951" cy="62578"/>
            </a:xfrm>
          </p:grpSpPr>
          <p:sp>
            <p:nvSpPr>
              <p:cNvPr id="1529" name="Google Shape;1529;p34"/>
              <p:cNvSpPr/>
              <p:nvPr/>
            </p:nvSpPr>
            <p:spPr>
              <a:xfrm>
                <a:off x="5024264" y="4484221"/>
                <a:ext cx="37" cy="59304"/>
              </a:xfrm>
              <a:custGeom>
                <a:rect b="b" l="l" r="r" t="t"/>
                <a:pathLst>
                  <a:path extrusionOk="0" fill="none" h="1286" w="1">
                    <a:moveTo>
                      <a:pt x="1" y="0"/>
                    </a:moveTo>
                    <a:lnTo>
                      <a:pt x="1" y="128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34"/>
              <p:cNvSpPr/>
              <p:nvPr/>
            </p:nvSpPr>
            <p:spPr>
              <a:xfrm>
                <a:off x="5054282" y="4501514"/>
                <a:ext cx="8519" cy="45285"/>
              </a:xfrm>
              <a:custGeom>
                <a:rect b="b" l="l" r="r" t="t"/>
                <a:pathLst>
                  <a:path extrusionOk="0" fill="none" h="982" w="233">
                    <a:moveTo>
                      <a:pt x="0" y="981"/>
                    </a:moveTo>
                    <a:cubicBezTo>
                      <a:pt x="72" y="642"/>
                      <a:pt x="161" y="321"/>
                      <a:pt x="232"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34"/>
              <p:cNvSpPr/>
              <p:nvPr/>
            </p:nvSpPr>
            <p:spPr>
              <a:xfrm>
                <a:off x="4981850" y="4498193"/>
                <a:ext cx="7861" cy="45331"/>
              </a:xfrm>
              <a:custGeom>
                <a:rect b="b" l="l" r="r" t="t"/>
                <a:pathLst>
                  <a:path extrusionOk="0" fill="none" h="983" w="215">
                    <a:moveTo>
                      <a:pt x="1" y="1"/>
                    </a:moveTo>
                    <a:cubicBezTo>
                      <a:pt x="72" y="322"/>
                      <a:pt x="144" y="661"/>
                      <a:pt x="215" y="982"/>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32" name="Google Shape;1532;p34"/>
            <p:cNvGrpSpPr/>
            <p:nvPr/>
          </p:nvGrpSpPr>
          <p:grpSpPr>
            <a:xfrm>
              <a:off x="6557724" y="4705483"/>
              <a:ext cx="80256" cy="62578"/>
              <a:chOff x="6191399" y="4826483"/>
              <a:chExt cx="80256" cy="62578"/>
            </a:xfrm>
          </p:grpSpPr>
          <p:sp>
            <p:nvSpPr>
              <p:cNvPr id="1533" name="Google Shape;1533;p34"/>
              <p:cNvSpPr/>
              <p:nvPr/>
            </p:nvSpPr>
            <p:spPr>
              <a:xfrm>
                <a:off x="6233154" y="4826483"/>
                <a:ext cx="37" cy="59304"/>
              </a:xfrm>
              <a:custGeom>
                <a:rect b="b" l="l" r="r" t="t"/>
                <a:pathLst>
                  <a:path extrusionOk="0" fill="none" h="1286" w="1">
                    <a:moveTo>
                      <a:pt x="0" y="1"/>
                    </a:moveTo>
                    <a:lnTo>
                      <a:pt x="0" y="1286"/>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34"/>
              <p:cNvSpPr/>
              <p:nvPr/>
            </p:nvSpPr>
            <p:spPr>
              <a:xfrm>
                <a:off x="6263136" y="4843776"/>
                <a:ext cx="8519" cy="45285"/>
              </a:xfrm>
              <a:custGeom>
                <a:rect b="b" l="l" r="r" t="t"/>
                <a:pathLst>
                  <a:path extrusionOk="0" fill="none" h="982" w="233">
                    <a:moveTo>
                      <a:pt x="1" y="982"/>
                    </a:moveTo>
                    <a:cubicBezTo>
                      <a:pt x="90" y="661"/>
                      <a:pt x="161" y="340"/>
                      <a:pt x="233" y="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34"/>
              <p:cNvSpPr/>
              <p:nvPr/>
            </p:nvSpPr>
            <p:spPr>
              <a:xfrm>
                <a:off x="6191399" y="4840502"/>
                <a:ext cx="7861" cy="46115"/>
              </a:xfrm>
              <a:custGeom>
                <a:rect b="b" l="l" r="r" t="t"/>
                <a:pathLst>
                  <a:path extrusionOk="0" fill="none" h="1000" w="215">
                    <a:moveTo>
                      <a:pt x="0" y="0"/>
                    </a:moveTo>
                    <a:cubicBezTo>
                      <a:pt x="71" y="339"/>
                      <a:pt x="143" y="660"/>
                      <a:pt x="214" y="99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36" name="Google Shape;1536;p34"/>
            <p:cNvGrpSpPr/>
            <p:nvPr/>
          </p:nvGrpSpPr>
          <p:grpSpPr>
            <a:xfrm>
              <a:off x="7508827" y="5016439"/>
              <a:ext cx="80293" cy="62578"/>
              <a:chOff x="6899227" y="4787839"/>
              <a:chExt cx="80293" cy="62578"/>
            </a:xfrm>
          </p:grpSpPr>
          <p:sp>
            <p:nvSpPr>
              <p:cNvPr id="1537" name="Google Shape;1537;p34"/>
              <p:cNvSpPr/>
              <p:nvPr/>
            </p:nvSpPr>
            <p:spPr>
              <a:xfrm>
                <a:off x="6940982" y="4787839"/>
                <a:ext cx="37" cy="59258"/>
              </a:xfrm>
              <a:custGeom>
                <a:rect b="b" l="l" r="r" t="t"/>
                <a:pathLst>
                  <a:path extrusionOk="0" fill="none" h="1285" w="1">
                    <a:moveTo>
                      <a:pt x="0" y="0"/>
                    </a:moveTo>
                    <a:lnTo>
                      <a:pt x="0" y="128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34"/>
              <p:cNvSpPr/>
              <p:nvPr/>
            </p:nvSpPr>
            <p:spPr>
              <a:xfrm>
                <a:off x="6971000" y="4805132"/>
                <a:ext cx="8519" cy="45285"/>
              </a:xfrm>
              <a:custGeom>
                <a:rect b="b" l="l" r="r" t="t"/>
                <a:pathLst>
                  <a:path extrusionOk="0" fill="none" h="982" w="233">
                    <a:moveTo>
                      <a:pt x="0" y="981"/>
                    </a:moveTo>
                    <a:cubicBezTo>
                      <a:pt x="89" y="660"/>
                      <a:pt x="161" y="339"/>
                      <a:pt x="232"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34"/>
              <p:cNvSpPr/>
              <p:nvPr/>
            </p:nvSpPr>
            <p:spPr>
              <a:xfrm>
                <a:off x="6899227" y="4801812"/>
                <a:ext cx="7861" cy="46115"/>
              </a:xfrm>
              <a:custGeom>
                <a:rect b="b" l="l" r="r" t="t"/>
                <a:pathLst>
                  <a:path extrusionOk="0" fill="none" h="1000" w="215">
                    <a:moveTo>
                      <a:pt x="0" y="1"/>
                    </a:moveTo>
                    <a:cubicBezTo>
                      <a:pt x="72" y="340"/>
                      <a:pt x="143" y="661"/>
                      <a:pt x="215" y="100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0" name="Google Shape;1540;p34"/>
            <p:cNvGrpSpPr/>
            <p:nvPr/>
          </p:nvGrpSpPr>
          <p:grpSpPr>
            <a:xfrm>
              <a:off x="8264855" y="5054650"/>
              <a:ext cx="80293" cy="63408"/>
              <a:chOff x="5836480" y="4396188"/>
              <a:chExt cx="80293" cy="63408"/>
            </a:xfrm>
          </p:grpSpPr>
          <p:sp>
            <p:nvSpPr>
              <p:cNvPr id="1541" name="Google Shape;1541;p34"/>
              <p:cNvSpPr/>
              <p:nvPr/>
            </p:nvSpPr>
            <p:spPr>
              <a:xfrm>
                <a:off x="5908253" y="4413435"/>
                <a:ext cx="8519" cy="46161"/>
              </a:xfrm>
              <a:custGeom>
                <a:rect b="b" l="l" r="r" t="t"/>
                <a:pathLst>
                  <a:path extrusionOk="0" fill="none" h="1001" w="233">
                    <a:moveTo>
                      <a:pt x="0" y="1000"/>
                    </a:moveTo>
                    <a:cubicBezTo>
                      <a:pt x="90" y="661"/>
                      <a:pt x="161" y="340"/>
                      <a:pt x="232" y="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42" name="Google Shape;1542;p34"/>
              <p:cNvGrpSpPr/>
              <p:nvPr/>
            </p:nvGrpSpPr>
            <p:grpSpPr>
              <a:xfrm>
                <a:off x="5836480" y="4396188"/>
                <a:ext cx="41792" cy="60088"/>
                <a:chOff x="5836480" y="4396188"/>
                <a:chExt cx="41792" cy="60088"/>
              </a:xfrm>
            </p:grpSpPr>
            <p:sp>
              <p:nvSpPr>
                <p:cNvPr id="1543" name="Google Shape;1543;p34"/>
                <p:cNvSpPr/>
                <p:nvPr/>
              </p:nvSpPr>
              <p:spPr>
                <a:xfrm>
                  <a:off x="5878235" y="4396188"/>
                  <a:ext cx="37" cy="60088"/>
                </a:xfrm>
                <a:custGeom>
                  <a:rect b="b" l="l" r="r" t="t"/>
                  <a:pathLst>
                    <a:path extrusionOk="0" fill="none" h="1303" w="1">
                      <a:moveTo>
                        <a:pt x="1" y="0"/>
                      </a:moveTo>
                      <a:lnTo>
                        <a:pt x="1"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34"/>
                <p:cNvSpPr/>
                <p:nvPr/>
              </p:nvSpPr>
              <p:spPr>
                <a:xfrm>
                  <a:off x="5836480" y="4410161"/>
                  <a:ext cx="7861" cy="46115"/>
                </a:xfrm>
                <a:custGeom>
                  <a:rect b="b" l="l" r="r" t="t"/>
                  <a:pathLst>
                    <a:path extrusionOk="0" fill="none" h="1000" w="215">
                      <a:moveTo>
                        <a:pt x="1" y="1"/>
                      </a:moveTo>
                      <a:cubicBezTo>
                        <a:pt x="72" y="340"/>
                        <a:pt x="143" y="661"/>
                        <a:pt x="215" y="100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45" name="Google Shape;1545;p34"/>
            <p:cNvGrpSpPr/>
            <p:nvPr/>
          </p:nvGrpSpPr>
          <p:grpSpPr>
            <a:xfrm>
              <a:off x="6046846" y="5128313"/>
              <a:ext cx="80256" cy="63408"/>
              <a:chOff x="5437246" y="4899713"/>
              <a:chExt cx="80256" cy="63408"/>
            </a:xfrm>
          </p:grpSpPr>
          <p:sp>
            <p:nvSpPr>
              <p:cNvPr id="1546" name="Google Shape;1546;p34"/>
              <p:cNvSpPr/>
              <p:nvPr/>
            </p:nvSpPr>
            <p:spPr>
              <a:xfrm>
                <a:off x="5478964" y="4899713"/>
                <a:ext cx="37" cy="60134"/>
              </a:xfrm>
              <a:custGeom>
                <a:rect b="b" l="l" r="r" t="t"/>
                <a:pathLst>
                  <a:path extrusionOk="0" fill="none" h="1304" w="1">
                    <a:moveTo>
                      <a:pt x="1" y="1"/>
                    </a:moveTo>
                    <a:lnTo>
                      <a:pt x="1"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34"/>
              <p:cNvSpPr/>
              <p:nvPr/>
            </p:nvSpPr>
            <p:spPr>
              <a:xfrm>
                <a:off x="5508983" y="4917836"/>
                <a:ext cx="8519" cy="45285"/>
              </a:xfrm>
              <a:custGeom>
                <a:rect b="b" l="l" r="r" t="t"/>
                <a:pathLst>
                  <a:path extrusionOk="0" fill="none" h="982" w="233">
                    <a:moveTo>
                      <a:pt x="1" y="982"/>
                    </a:moveTo>
                    <a:lnTo>
                      <a:pt x="233"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34"/>
              <p:cNvSpPr/>
              <p:nvPr/>
            </p:nvSpPr>
            <p:spPr>
              <a:xfrm>
                <a:off x="5437246" y="4914562"/>
                <a:ext cx="7861" cy="45285"/>
              </a:xfrm>
              <a:custGeom>
                <a:rect b="b" l="l" r="r" t="t"/>
                <a:pathLst>
                  <a:path extrusionOk="0" fill="none" h="982" w="215">
                    <a:moveTo>
                      <a:pt x="0" y="0"/>
                    </a:moveTo>
                    <a:lnTo>
                      <a:pt x="214" y="98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9" name="Google Shape;1549;p34"/>
            <p:cNvGrpSpPr/>
            <p:nvPr/>
          </p:nvGrpSpPr>
          <p:grpSpPr>
            <a:xfrm>
              <a:off x="7727348" y="4390680"/>
              <a:ext cx="80293" cy="63408"/>
              <a:chOff x="6390998" y="4284268"/>
              <a:chExt cx="80293" cy="63408"/>
            </a:xfrm>
          </p:grpSpPr>
          <p:sp>
            <p:nvSpPr>
              <p:cNvPr id="1550" name="Google Shape;1550;p34"/>
              <p:cNvSpPr/>
              <p:nvPr/>
            </p:nvSpPr>
            <p:spPr>
              <a:xfrm>
                <a:off x="6432753" y="4284268"/>
                <a:ext cx="37" cy="60134"/>
              </a:xfrm>
              <a:custGeom>
                <a:rect b="b" l="l" r="r" t="t"/>
                <a:pathLst>
                  <a:path extrusionOk="0" fill="none" h="1304" w="1">
                    <a:moveTo>
                      <a:pt x="1" y="1"/>
                    </a:moveTo>
                    <a:lnTo>
                      <a:pt x="1"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34"/>
              <p:cNvSpPr/>
              <p:nvPr/>
            </p:nvSpPr>
            <p:spPr>
              <a:xfrm>
                <a:off x="6462771" y="4301561"/>
                <a:ext cx="8519" cy="46115"/>
              </a:xfrm>
              <a:custGeom>
                <a:rect b="b" l="l" r="r" t="t"/>
                <a:pathLst>
                  <a:path extrusionOk="0" fill="none" h="1000" w="233">
                    <a:moveTo>
                      <a:pt x="1" y="1000"/>
                    </a:moveTo>
                    <a:cubicBezTo>
                      <a:pt x="90" y="660"/>
                      <a:pt x="161" y="339"/>
                      <a:pt x="233"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34"/>
              <p:cNvSpPr/>
              <p:nvPr/>
            </p:nvSpPr>
            <p:spPr>
              <a:xfrm>
                <a:off x="6390998" y="4298241"/>
                <a:ext cx="7897" cy="46161"/>
              </a:xfrm>
              <a:custGeom>
                <a:rect b="b" l="l" r="r" t="t"/>
                <a:pathLst>
                  <a:path extrusionOk="0" fill="none" h="1001" w="216">
                    <a:moveTo>
                      <a:pt x="1" y="1"/>
                    </a:moveTo>
                    <a:lnTo>
                      <a:pt x="215" y="100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3" name="Google Shape;1553;p34"/>
            <p:cNvGrpSpPr/>
            <p:nvPr/>
          </p:nvGrpSpPr>
          <p:grpSpPr>
            <a:xfrm>
              <a:off x="958612" y="4960892"/>
              <a:ext cx="34625" cy="88909"/>
              <a:chOff x="997737" y="4927704"/>
              <a:chExt cx="34625" cy="88909"/>
            </a:xfrm>
          </p:grpSpPr>
          <p:sp>
            <p:nvSpPr>
              <p:cNvPr id="1554" name="Google Shape;1554;p34"/>
              <p:cNvSpPr/>
              <p:nvPr/>
            </p:nvSpPr>
            <p:spPr>
              <a:xfrm>
                <a:off x="997737" y="4969669"/>
                <a:ext cx="4607" cy="46945"/>
              </a:xfrm>
              <a:custGeom>
                <a:rect b="b" l="l" r="r" t="t"/>
                <a:pathLst>
                  <a:path extrusionOk="0" fill="none" h="1018" w="126">
                    <a:moveTo>
                      <a:pt x="1" y="1"/>
                    </a:moveTo>
                    <a:cubicBezTo>
                      <a:pt x="54" y="340"/>
                      <a:pt x="90" y="679"/>
                      <a:pt x="126" y="101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34"/>
              <p:cNvSpPr/>
              <p:nvPr/>
            </p:nvSpPr>
            <p:spPr>
              <a:xfrm>
                <a:off x="1027097" y="4927704"/>
                <a:ext cx="5265" cy="79871"/>
              </a:xfrm>
              <a:custGeom>
                <a:rect b="b" l="l" r="r" t="t"/>
                <a:pathLst>
                  <a:path extrusionOk="0" fill="none" h="1732" w="144">
                    <a:moveTo>
                      <a:pt x="1" y="1"/>
                    </a:moveTo>
                    <a:cubicBezTo>
                      <a:pt x="54" y="572"/>
                      <a:pt x="90" y="1160"/>
                      <a:pt x="143" y="173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6" name="Google Shape;1556;p34"/>
            <p:cNvGrpSpPr/>
            <p:nvPr/>
          </p:nvGrpSpPr>
          <p:grpSpPr>
            <a:xfrm>
              <a:off x="8672779" y="4607517"/>
              <a:ext cx="73748" cy="97948"/>
              <a:chOff x="6974254" y="4186367"/>
              <a:chExt cx="73748" cy="97948"/>
            </a:xfrm>
          </p:grpSpPr>
          <p:sp>
            <p:nvSpPr>
              <p:cNvPr id="1557" name="Google Shape;1557;p34"/>
              <p:cNvSpPr/>
              <p:nvPr/>
            </p:nvSpPr>
            <p:spPr>
              <a:xfrm>
                <a:off x="6974254" y="4233265"/>
                <a:ext cx="7203" cy="46945"/>
              </a:xfrm>
              <a:custGeom>
                <a:rect b="b" l="l" r="r" t="t"/>
                <a:pathLst>
                  <a:path extrusionOk="0" fill="none" h="1018" w="197">
                    <a:moveTo>
                      <a:pt x="0" y="0"/>
                    </a:moveTo>
                    <a:cubicBezTo>
                      <a:pt x="54" y="339"/>
                      <a:pt x="125" y="678"/>
                      <a:pt x="197" y="1017"/>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34"/>
              <p:cNvSpPr/>
              <p:nvPr/>
            </p:nvSpPr>
            <p:spPr>
              <a:xfrm>
                <a:off x="7010123" y="4186367"/>
                <a:ext cx="3949" cy="97948"/>
              </a:xfrm>
              <a:custGeom>
                <a:rect b="b" l="l" r="r" t="t"/>
                <a:pathLst>
                  <a:path extrusionOk="0" fill="none" h="2124" w="108">
                    <a:moveTo>
                      <a:pt x="1" y="0"/>
                    </a:moveTo>
                    <a:lnTo>
                      <a:pt x="108" y="212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34"/>
              <p:cNvSpPr/>
              <p:nvPr/>
            </p:nvSpPr>
            <p:spPr>
              <a:xfrm>
                <a:off x="7047966" y="4233265"/>
                <a:ext cx="37" cy="46945"/>
              </a:xfrm>
              <a:custGeom>
                <a:rect b="b" l="l" r="r" t="t"/>
                <a:pathLst>
                  <a:path extrusionOk="0" fill="none" h="1018" w="1">
                    <a:moveTo>
                      <a:pt x="1" y="0"/>
                    </a:moveTo>
                    <a:lnTo>
                      <a:pt x="1" y="1017"/>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0" name="Google Shape;1560;p34"/>
            <p:cNvGrpSpPr/>
            <p:nvPr/>
          </p:nvGrpSpPr>
          <p:grpSpPr>
            <a:xfrm>
              <a:off x="4531994" y="5119274"/>
              <a:ext cx="33309" cy="79041"/>
              <a:chOff x="3922394" y="4890674"/>
              <a:chExt cx="33309" cy="79041"/>
            </a:xfrm>
          </p:grpSpPr>
          <p:sp>
            <p:nvSpPr>
              <p:cNvPr id="1561" name="Google Shape;1561;p34"/>
              <p:cNvSpPr/>
              <p:nvPr/>
            </p:nvSpPr>
            <p:spPr>
              <a:xfrm>
                <a:off x="3922394" y="4913732"/>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34"/>
              <p:cNvSpPr/>
              <p:nvPr/>
            </p:nvSpPr>
            <p:spPr>
              <a:xfrm>
                <a:off x="3955667" y="4890674"/>
                <a:ext cx="37" cy="79041"/>
              </a:xfrm>
              <a:custGeom>
                <a:rect b="b" l="l" r="r" t="t"/>
                <a:pathLst>
                  <a:path extrusionOk="0" fill="none" h="1714" w="1">
                    <a:moveTo>
                      <a:pt x="0" y="1"/>
                    </a:moveTo>
                    <a:lnTo>
                      <a:pt x="0" y="17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3" name="Google Shape;1563;p34"/>
            <p:cNvGrpSpPr/>
            <p:nvPr/>
          </p:nvGrpSpPr>
          <p:grpSpPr>
            <a:xfrm>
              <a:off x="3657304" y="4766421"/>
              <a:ext cx="110933" cy="132553"/>
              <a:chOff x="4148103" y="5123543"/>
              <a:chExt cx="269125" cy="321576"/>
            </a:xfrm>
          </p:grpSpPr>
          <p:sp>
            <p:nvSpPr>
              <p:cNvPr id="1564" name="Google Shape;1564;p34"/>
              <p:cNvSpPr/>
              <p:nvPr/>
            </p:nvSpPr>
            <p:spPr>
              <a:xfrm>
                <a:off x="4148103" y="5293170"/>
                <a:ext cx="42716" cy="134101"/>
              </a:xfrm>
              <a:custGeom>
                <a:rect b="b" l="l" r="r" t="t"/>
                <a:pathLst>
                  <a:path extrusionOk="0" fill="none" h="804" w="323">
                    <a:moveTo>
                      <a:pt x="1" y="0"/>
                    </a:moveTo>
                    <a:cubicBezTo>
                      <a:pt x="108" y="268"/>
                      <a:pt x="215" y="535"/>
                      <a:pt x="322" y="80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34"/>
              <p:cNvSpPr/>
              <p:nvPr/>
            </p:nvSpPr>
            <p:spPr>
              <a:xfrm>
                <a:off x="4294502" y="5123543"/>
                <a:ext cx="132" cy="288718"/>
              </a:xfrm>
              <a:custGeom>
                <a:rect b="b" l="l" r="r" t="t"/>
                <a:pathLst>
                  <a:path extrusionOk="0" fill="none" h="1731" w="1">
                    <a:moveTo>
                      <a:pt x="0" y="1731"/>
                    </a:moveTo>
                    <a:lnTo>
                      <a:pt x="0"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34"/>
              <p:cNvSpPr/>
              <p:nvPr/>
            </p:nvSpPr>
            <p:spPr>
              <a:xfrm>
                <a:off x="4400697" y="5260312"/>
                <a:ext cx="16531" cy="184806"/>
              </a:xfrm>
              <a:custGeom>
                <a:rect b="b" l="l" r="r" t="t"/>
                <a:pathLst>
                  <a:path extrusionOk="0" fill="none" h="1108" w="125">
                    <a:moveTo>
                      <a:pt x="0" y="1107"/>
                    </a:moveTo>
                    <a:cubicBezTo>
                      <a:pt x="36" y="732"/>
                      <a:pt x="89" y="376"/>
                      <a:pt x="125" y="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7" name="Google Shape;1567;p34"/>
            <p:cNvGrpSpPr/>
            <p:nvPr/>
          </p:nvGrpSpPr>
          <p:grpSpPr>
            <a:xfrm>
              <a:off x="4271090" y="4562596"/>
              <a:ext cx="89434" cy="79041"/>
              <a:chOff x="3522465" y="4154271"/>
              <a:chExt cx="89434" cy="79041"/>
            </a:xfrm>
          </p:grpSpPr>
          <p:sp>
            <p:nvSpPr>
              <p:cNvPr id="1568" name="Google Shape;1568;p34"/>
              <p:cNvSpPr/>
              <p:nvPr/>
            </p:nvSpPr>
            <p:spPr>
              <a:xfrm>
                <a:off x="3522465" y="4186367"/>
                <a:ext cx="7239" cy="46945"/>
              </a:xfrm>
              <a:custGeom>
                <a:rect b="b" l="l" r="r" t="t"/>
                <a:pathLst>
                  <a:path extrusionOk="0" fill="none" h="1018" w="198">
                    <a:moveTo>
                      <a:pt x="19" y="0"/>
                    </a:moveTo>
                    <a:cubicBezTo>
                      <a:pt x="1" y="357"/>
                      <a:pt x="54" y="714"/>
                      <a:pt x="197" y="1017"/>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34"/>
              <p:cNvSpPr/>
              <p:nvPr/>
            </p:nvSpPr>
            <p:spPr>
              <a:xfrm>
                <a:off x="3570107" y="4154271"/>
                <a:ext cx="4607" cy="79041"/>
              </a:xfrm>
              <a:custGeom>
                <a:rect b="b" l="l" r="r" t="t"/>
                <a:pathLst>
                  <a:path extrusionOk="0" fill="none" h="1714" w="126">
                    <a:moveTo>
                      <a:pt x="0" y="0"/>
                    </a:moveTo>
                    <a:cubicBezTo>
                      <a:pt x="36" y="571"/>
                      <a:pt x="90" y="1142"/>
                      <a:pt x="125" y="171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34"/>
              <p:cNvSpPr/>
              <p:nvPr/>
            </p:nvSpPr>
            <p:spPr>
              <a:xfrm>
                <a:off x="3606634" y="4177328"/>
                <a:ext cx="5265" cy="51049"/>
              </a:xfrm>
              <a:custGeom>
                <a:rect b="b" l="l" r="r" t="t"/>
                <a:pathLst>
                  <a:path extrusionOk="0" fill="none" h="1107" w="144">
                    <a:moveTo>
                      <a:pt x="54" y="1106"/>
                    </a:moveTo>
                    <a:cubicBezTo>
                      <a:pt x="1" y="732"/>
                      <a:pt x="36" y="357"/>
                      <a:pt x="143"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1" name="Google Shape;1571;p34"/>
            <p:cNvGrpSpPr/>
            <p:nvPr/>
          </p:nvGrpSpPr>
          <p:grpSpPr>
            <a:xfrm>
              <a:off x="346332" y="5000817"/>
              <a:ext cx="41792" cy="93844"/>
              <a:chOff x="4891832" y="3454067"/>
              <a:chExt cx="41792" cy="93844"/>
            </a:xfrm>
          </p:grpSpPr>
          <p:sp>
            <p:nvSpPr>
              <p:cNvPr id="1572" name="Google Shape;1572;p34"/>
              <p:cNvSpPr/>
              <p:nvPr/>
            </p:nvSpPr>
            <p:spPr>
              <a:xfrm>
                <a:off x="4891832" y="3491928"/>
                <a:ext cx="9835" cy="55984"/>
              </a:xfrm>
              <a:custGeom>
                <a:rect b="b" l="l" r="r" t="t"/>
                <a:pathLst>
                  <a:path extrusionOk="0" fill="none" h="1214" w="269">
                    <a:moveTo>
                      <a:pt x="1" y="0"/>
                    </a:moveTo>
                    <a:cubicBezTo>
                      <a:pt x="90" y="393"/>
                      <a:pt x="179" y="803"/>
                      <a:pt x="268" y="121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34"/>
              <p:cNvSpPr/>
              <p:nvPr/>
            </p:nvSpPr>
            <p:spPr>
              <a:xfrm>
                <a:off x="4930333" y="3454067"/>
                <a:ext cx="3291" cy="84805"/>
              </a:xfrm>
              <a:custGeom>
                <a:rect b="b" l="l" r="r" t="t"/>
                <a:pathLst>
                  <a:path extrusionOk="0" fill="none" h="1839" w="90">
                    <a:moveTo>
                      <a:pt x="54" y="0"/>
                    </a:moveTo>
                    <a:cubicBezTo>
                      <a:pt x="0" y="625"/>
                      <a:pt x="18" y="1232"/>
                      <a:pt x="89" y="183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4" name="Google Shape;1574;p34"/>
            <p:cNvGrpSpPr/>
            <p:nvPr/>
          </p:nvGrpSpPr>
          <p:grpSpPr>
            <a:xfrm>
              <a:off x="3182168" y="4953892"/>
              <a:ext cx="81573" cy="102928"/>
              <a:chOff x="2802243" y="4633955"/>
              <a:chExt cx="81573" cy="102928"/>
            </a:xfrm>
          </p:grpSpPr>
          <p:sp>
            <p:nvSpPr>
              <p:cNvPr id="1575" name="Google Shape;1575;p34"/>
              <p:cNvSpPr/>
              <p:nvPr/>
            </p:nvSpPr>
            <p:spPr>
              <a:xfrm>
                <a:off x="2802243" y="4680853"/>
                <a:ext cx="37" cy="51049"/>
              </a:xfrm>
              <a:custGeom>
                <a:rect b="b" l="l" r="r" t="t"/>
                <a:pathLst>
                  <a:path extrusionOk="0" fill="none" h="1107" w="1">
                    <a:moveTo>
                      <a:pt x="1" y="1107"/>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34"/>
              <p:cNvSpPr/>
              <p:nvPr/>
            </p:nvSpPr>
            <p:spPr>
              <a:xfrm>
                <a:off x="2839427" y="4633955"/>
                <a:ext cx="37" cy="93844"/>
              </a:xfrm>
              <a:custGeom>
                <a:rect b="b" l="l" r="r" t="t"/>
                <a:pathLst>
                  <a:path extrusionOk="0" fill="none" h="2035" w="1">
                    <a:moveTo>
                      <a:pt x="1" y="2035"/>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34"/>
              <p:cNvSpPr/>
              <p:nvPr/>
            </p:nvSpPr>
            <p:spPr>
              <a:xfrm>
                <a:off x="2883779" y="4694872"/>
                <a:ext cx="37" cy="42011"/>
              </a:xfrm>
              <a:custGeom>
                <a:rect b="b" l="l" r="r" t="t"/>
                <a:pathLst>
                  <a:path extrusionOk="0" fill="none" h="911" w="1">
                    <a:moveTo>
                      <a:pt x="1" y="910"/>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8" name="Google Shape;1578;p34"/>
            <p:cNvGrpSpPr/>
            <p:nvPr/>
          </p:nvGrpSpPr>
          <p:grpSpPr>
            <a:xfrm>
              <a:off x="2318249" y="4955966"/>
              <a:ext cx="88739" cy="98778"/>
              <a:chOff x="2483887" y="5072504"/>
              <a:chExt cx="88739" cy="98778"/>
            </a:xfrm>
          </p:grpSpPr>
          <p:sp>
            <p:nvSpPr>
              <p:cNvPr id="1579" name="Google Shape;1579;p34"/>
              <p:cNvSpPr/>
              <p:nvPr/>
            </p:nvSpPr>
            <p:spPr>
              <a:xfrm>
                <a:off x="2483887" y="5119403"/>
                <a:ext cx="37" cy="51095"/>
              </a:xfrm>
              <a:custGeom>
                <a:rect b="b" l="l" r="r" t="t"/>
                <a:pathLst>
                  <a:path extrusionOk="0" fill="none" h="1108" w="1">
                    <a:moveTo>
                      <a:pt x="0" y="1"/>
                    </a:moveTo>
                    <a:lnTo>
                      <a:pt x="0" y="1107"/>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34"/>
              <p:cNvSpPr/>
              <p:nvPr/>
            </p:nvSpPr>
            <p:spPr>
              <a:xfrm>
                <a:off x="2524984" y="5072504"/>
                <a:ext cx="37" cy="98778"/>
              </a:xfrm>
              <a:custGeom>
                <a:rect b="b" l="l" r="r" t="t"/>
                <a:pathLst>
                  <a:path extrusionOk="0" fill="none" h="2142" w="1">
                    <a:moveTo>
                      <a:pt x="0" y="1"/>
                    </a:moveTo>
                    <a:lnTo>
                      <a:pt x="0" y="2142"/>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34"/>
              <p:cNvSpPr/>
              <p:nvPr/>
            </p:nvSpPr>
            <p:spPr>
              <a:xfrm>
                <a:off x="2572589" y="5119403"/>
                <a:ext cx="37" cy="42841"/>
              </a:xfrm>
              <a:custGeom>
                <a:rect b="b" l="l" r="r" t="t"/>
                <a:pathLst>
                  <a:path extrusionOk="0" fill="none" h="929" w="1">
                    <a:moveTo>
                      <a:pt x="1" y="1"/>
                    </a:moveTo>
                    <a:lnTo>
                      <a:pt x="1" y="929"/>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2" name="Google Shape;1582;p34"/>
            <p:cNvGrpSpPr/>
            <p:nvPr/>
          </p:nvGrpSpPr>
          <p:grpSpPr>
            <a:xfrm>
              <a:off x="1628245" y="4788652"/>
              <a:ext cx="110933" cy="88079"/>
              <a:chOff x="1400920" y="4965564"/>
              <a:chExt cx="110933" cy="88079"/>
            </a:xfrm>
          </p:grpSpPr>
          <p:sp>
            <p:nvSpPr>
              <p:cNvPr id="1583" name="Google Shape;1583;p34"/>
              <p:cNvSpPr/>
              <p:nvPr/>
            </p:nvSpPr>
            <p:spPr>
              <a:xfrm>
                <a:off x="1400920" y="4988576"/>
                <a:ext cx="37" cy="56030"/>
              </a:xfrm>
              <a:custGeom>
                <a:rect b="b" l="l" r="r" t="t"/>
                <a:pathLst>
                  <a:path extrusionOk="0" fill="none" h="1215" w="1">
                    <a:moveTo>
                      <a:pt x="1" y="1214"/>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34"/>
              <p:cNvSpPr/>
              <p:nvPr/>
            </p:nvSpPr>
            <p:spPr>
              <a:xfrm>
                <a:off x="1445271" y="4965564"/>
                <a:ext cx="37" cy="74107"/>
              </a:xfrm>
              <a:custGeom>
                <a:rect b="b" l="l" r="r" t="t"/>
                <a:pathLst>
                  <a:path extrusionOk="0" fill="none" h="1607" w="1">
                    <a:moveTo>
                      <a:pt x="1" y="16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34"/>
              <p:cNvSpPr/>
              <p:nvPr/>
            </p:nvSpPr>
            <p:spPr>
              <a:xfrm>
                <a:off x="1511816" y="5002594"/>
                <a:ext cx="37" cy="51049"/>
              </a:xfrm>
              <a:custGeom>
                <a:rect b="b" l="l" r="r" t="t"/>
                <a:pathLst>
                  <a:path extrusionOk="0" fill="none" h="1107" w="1">
                    <a:moveTo>
                      <a:pt x="1" y="11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86" name="Google Shape;1586;p34"/>
          <p:cNvGrpSpPr/>
          <p:nvPr/>
        </p:nvGrpSpPr>
        <p:grpSpPr>
          <a:xfrm>
            <a:off x="3245068" y="4260152"/>
            <a:ext cx="446675" cy="759440"/>
            <a:chOff x="4278975" y="3221200"/>
            <a:chExt cx="1174225" cy="1996425"/>
          </a:xfrm>
        </p:grpSpPr>
        <p:sp>
          <p:nvSpPr>
            <p:cNvPr id="1587" name="Google Shape;1587;p34"/>
            <p:cNvSpPr/>
            <p:nvPr/>
          </p:nvSpPr>
          <p:spPr>
            <a:xfrm>
              <a:off x="4617325" y="3529525"/>
              <a:ext cx="228100" cy="1688100"/>
            </a:xfrm>
            <a:custGeom>
              <a:rect b="b" l="l" r="r" t="t"/>
              <a:pathLst>
                <a:path extrusionOk="0" h="67524" w="9124">
                  <a:moveTo>
                    <a:pt x="8427" y="0"/>
                  </a:moveTo>
                  <a:cubicBezTo>
                    <a:pt x="8349" y="0"/>
                    <a:pt x="8271" y="51"/>
                    <a:pt x="8271" y="149"/>
                  </a:cubicBezTo>
                  <a:cubicBezTo>
                    <a:pt x="8447" y="4661"/>
                    <a:pt x="7695" y="9147"/>
                    <a:pt x="6893" y="13558"/>
                  </a:cubicBezTo>
                  <a:cubicBezTo>
                    <a:pt x="6091" y="17969"/>
                    <a:pt x="5088" y="22355"/>
                    <a:pt x="4111" y="26741"/>
                  </a:cubicBezTo>
                  <a:cubicBezTo>
                    <a:pt x="2206" y="35312"/>
                    <a:pt x="376" y="43984"/>
                    <a:pt x="126" y="52806"/>
                  </a:cubicBezTo>
                  <a:cubicBezTo>
                    <a:pt x="0" y="57593"/>
                    <a:pt x="226" y="62631"/>
                    <a:pt x="1479" y="67267"/>
                  </a:cubicBezTo>
                  <a:cubicBezTo>
                    <a:pt x="1529" y="67447"/>
                    <a:pt x="1658" y="67523"/>
                    <a:pt x="1791" y="67523"/>
                  </a:cubicBezTo>
                  <a:cubicBezTo>
                    <a:pt x="1992" y="67523"/>
                    <a:pt x="2201" y="67348"/>
                    <a:pt x="2156" y="67092"/>
                  </a:cubicBezTo>
                  <a:cubicBezTo>
                    <a:pt x="1354" y="62606"/>
                    <a:pt x="827" y="58195"/>
                    <a:pt x="928" y="53633"/>
                  </a:cubicBezTo>
                  <a:cubicBezTo>
                    <a:pt x="1003" y="49172"/>
                    <a:pt x="1504" y="44711"/>
                    <a:pt x="2231" y="40300"/>
                  </a:cubicBezTo>
                  <a:cubicBezTo>
                    <a:pt x="3660" y="31528"/>
                    <a:pt x="5965" y="22931"/>
                    <a:pt x="7544" y="14184"/>
                  </a:cubicBezTo>
                  <a:cubicBezTo>
                    <a:pt x="7945" y="11803"/>
                    <a:pt x="8321" y="9422"/>
                    <a:pt x="8622" y="7016"/>
                  </a:cubicBezTo>
                  <a:cubicBezTo>
                    <a:pt x="8898" y="4736"/>
                    <a:pt x="9123" y="2380"/>
                    <a:pt x="8572" y="99"/>
                  </a:cubicBezTo>
                  <a:cubicBezTo>
                    <a:pt x="8550" y="33"/>
                    <a:pt x="8488" y="0"/>
                    <a:pt x="84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34"/>
            <p:cNvSpPr/>
            <p:nvPr/>
          </p:nvSpPr>
          <p:spPr>
            <a:xfrm>
              <a:off x="4671200" y="3498775"/>
              <a:ext cx="312700" cy="391650"/>
            </a:xfrm>
            <a:custGeom>
              <a:rect b="b" l="l" r="r" t="t"/>
              <a:pathLst>
                <a:path extrusionOk="0" h="15666" w="12508">
                  <a:moveTo>
                    <a:pt x="6392" y="1"/>
                  </a:moveTo>
                  <a:cubicBezTo>
                    <a:pt x="4788" y="1"/>
                    <a:pt x="3359" y="1154"/>
                    <a:pt x="2582" y="2532"/>
                  </a:cubicBezTo>
                  <a:cubicBezTo>
                    <a:pt x="1780" y="3936"/>
                    <a:pt x="1505" y="5540"/>
                    <a:pt x="1254" y="7119"/>
                  </a:cubicBezTo>
                  <a:cubicBezTo>
                    <a:pt x="1003" y="8698"/>
                    <a:pt x="753" y="10302"/>
                    <a:pt x="1" y="11705"/>
                  </a:cubicBezTo>
                  <a:cubicBezTo>
                    <a:pt x="1329" y="10302"/>
                    <a:pt x="2432" y="8698"/>
                    <a:pt x="3259" y="6943"/>
                  </a:cubicBezTo>
                  <a:cubicBezTo>
                    <a:pt x="3334" y="9850"/>
                    <a:pt x="3434" y="12758"/>
                    <a:pt x="3510" y="15665"/>
                  </a:cubicBezTo>
                  <a:cubicBezTo>
                    <a:pt x="4512" y="12758"/>
                    <a:pt x="5264" y="9775"/>
                    <a:pt x="5740" y="6743"/>
                  </a:cubicBezTo>
                  <a:cubicBezTo>
                    <a:pt x="6041" y="8196"/>
                    <a:pt x="6492" y="9625"/>
                    <a:pt x="7043" y="11003"/>
                  </a:cubicBezTo>
                  <a:cubicBezTo>
                    <a:pt x="7369" y="9199"/>
                    <a:pt x="7896" y="7419"/>
                    <a:pt x="8597" y="5740"/>
                  </a:cubicBezTo>
                  <a:cubicBezTo>
                    <a:pt x="10251" y="8046"/>
                    <a:pt x="11279" y="10778"/>
                    <a:pt x="11555" y="13610"/>
                  </a:cubicBezTo>
                  <a:cubicBezTo>
                    <a:pt x="12507" y="10076"/>
                    <a:pt x="12031" y="6166"/>
                    <a:pt x="10226" y="2958"/>
                  </a:cubicBezTo>
                  <a:cubicBezTo>
                    <a:pt x="9449" y="1580"/>
                    <a:pt x="8221" y="201"/>
                    <a:pt x="6617" y="151"/>
                  </a:cubicBezTo>
                  <a:lnTo>
                    <a:pt x="6392"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34"/>
            <p:cNvSpPr/>
            <p:nvPr/>
          </p:nvSpPr>
          <p:spPr>
            <a:xfrm>
              <a:off x="4332850" y="3445525"/>
              <a:ext cx="369700" cy="367825"/>
            </a:xfrm>
            <a:custGeom>
              <a:rect b="b" l="l" r="r" t="t"/>
              <a:pathLst>
                <a:path extrusionOk="0" h="14713" w="14788">
                  <a:moveTo>
                    <a:pt x="14788" y="0"/>
                  </a:moveTo>
                  <a:lnTo>
                    <a:pt x="14788" y="0"/>
                  </a:lnTo>
                  <a:cubicBezTo>
                    <a:pt x="11530" y="26"/>
                    <a:pt x="8497" y="1830"/>
                    <a:pt x="6216" y="4161"/>
                  </a:cubicBezTo>
                  <a:cubicBezTo>
                    <a:pt x="3961" y="6517"/>
                    <a:pt x="2382" y="9424"/>
                    <a:pt x="803" y="12281"/>
                  </a:cubicBezTo>
                  <a:cubicBezTo>
                    <a:pt x="377" y="13033"/>
                    <a:pt x="1" y="14111"/>
                    <a:pt x="627" y="14712"/>
                  </a:cubicBezTo>
                  <a:cubicBezTo>
                    <a:pt x="4788" y="12381"/>
                    <a:pt x="7119" y="7770"/>
                    <a:pt x="10753" y="4687"/>
                  </a:cubicBezTo>
                  <a:cubicBezTo>
                    <a:pt x="11981" y="3635"/>
                    <a:pt x="13410" y="2732"/>
                    <a:pt x="14287" y="1379"/>
                  </a:cubicBezTo>
                  <a:lnTo>
                    <a:pt x="1478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34"/>
            <p:cNvSpPr/>
            <p:nvPr/>
          </p:nvSpPr>
          <p:spPr>
            <a:xfrm>
              <a:off x="4476975" y="3467450"/>
              <a:ext cx="272575" cy="364975"/>
            </a:xfrm>
            <a:custGeom>
              <a:rect b="b" l="l" r="r" t="t"/>
              <a:pathLst>
                <a:path extrusionOk="0" h="14599" w="10903">
                  <a:moveTo>
                    <a:pt x="9449" y="1"/>
                  </a:moveTo>
                  <a:cubicBezTo>
                    <a:pt x="5439" y="2883"/>
                    <a:pt x="2281" y="6943"/>
                    <a:pt x="477" y="11504"/>
                  </a:cubicBezTo>
                  <a:cubicBezTo>
                    <a:pt x="226" y="12131"/>
                    <a:pt x="0" y="12783"/>
                    <a:pt x="126" y="13434"/>
                  </a:cubicBezTo>
                  <a:cubicBezTo>
                    <a:pt x="242" y="14038"/>
                    <a:pt x="766" y="14598"/>
                    <a:pt x="1361" y="14598"/>
                  </a:cubicBezTo>
                  <a:cubicBezTo>
                    <a:pt x="1408" y="14598"/>
                    <a:pt x="1456" y="14595"/>
                    <a:pt x="1504" y="14587"/>
                  </a:cubicBezTo>
                  <a:cubicBezTo>
                    <a:pt x="2055" y="14512"/>
                    <a:pt x="2406" y="14011"/>
                    <a:pt x="2707" y="13535"/>
                  </a:cubicBezTo>
                  <a:lnTo>
                    <a:pt x="10903" y="878"/>
                  </a:lnTo>
                  <a:lnTo>
                    <a:pt x="944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34"/>
            <p:cNvSpPr/>
            <p:nvPr/>
          </p:nvSpPr>
          <p:spPr>
            <a:xfrm>
              <a:off x="4681225" y="3495025"/>
              <a:ext cx="106550" cy="227150"/>
            </a:xfrm>
            <a:custGeom>
              <a:rect b="b" l="l" r="r" t="t"/>
              <a:pathLst>
                <a:path extrusionOk="0" h="9086" w="4262">
                  <a:moveTo>
                    <a:pt x="2256" y="0"/>
                  </a:moveTo>
                  <a:cubicBezTo>
                    <a:pt x="728" y="2331"/>
                    <a:pt x="1" y="5188"/>
                    <a:pt x="226" y="7945"/>
                  </a:cubicBezTo>
                  <a:cubicBezTo>
                    <a:pt x="277" y="8371"/>
                    <a:pt x="377" y="8873"/>
                    <a:pt x="778" y="9048"/>
                  </a:cubicBezTo>
                  <a:cubicBezTo>
                    <a:pt x="848" y="9074"/>
                    <a:pt x="924" y="9085"/>
                    <a:pt x="1003" y="9085"/>
                  </a:cubicBezTo>
                  <a:cubicBezTo>
                    <a:pt x="1150" y="9085"/>
                    <a:pt x="1308" y="9047"/>
                    <a:pt x="1454" y="8998"/>
                  </a:cubicBezTo>
                  <a:cubicBezTo>
                    <a:pt x="2056" y="8772"/>
                    <a:pt x="2507" y="8221"/>
                    <a:pt x="2783" y="7619"/>
                  </a:cubicBezTo>
                  <a:cubicBezTo>
                    <a:pt x="3058" y="7043"/>
                    <a:pt x="3159" y="6391"/>
                    <a:pt x="3284" y="5740"/>
                  </a:cubicBezTo>
                  <a:cubicBezTo>
                    <a:pt x="3610" y="3835"/>
                    <a:pt x="3936" y="1930"/>
                    <a:pt x="4261" y="25"/>
                  </a:cubicBezTo>
                  <a:lnTo>
                    <a:pt x="225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34"/>
            <p:cNvSpPr/>
            <p:nvPr/>
          </p:nvSpPr>
          <p:spPr>
            <a:xfrm>
              <a:off x="4795900" y="3498775"/>
              <a:ext cx="105900" cy="227325"/>
            </a:xfrm>
            <a:custGeom>
              <a:rect b="b" l="l" r="r" t="t"/>
              <a:pathLst>
                <a:path extrusionOk="0" h="9093" w="4236">
                  <a:moveTo>
                    <a:pt x="2005" y="1"/>
                  </a:moveTo>
                  <a:lnTo>
                    <a:pt x="0" y="51"/>
                  </a:lnTo>
                  <a:cubicBezTo>
                    <a:pt x="326" y="1931"/>
                    <a:pt x="652" y="3835"/>
                    <a:pt x="978" y="5740"/>
                  </a:cubicBezTo>
                  <a:cubicBezTo>
                    <a:pt x="1078" y="6392"/>
                    <a:pt x="1203" y="7043"/>
                    <a:pt x="1479" y="7645"/>
                  </a:cubicBezTo>
                  <a:cubicBezTo>
                    <a:pt x="1755" y="8246"/>
                    <a:pt x="2206" y="8773"/>
                    <a:pt x="2807" y="8998"/>
                  </a:cubicBezTo>
                  <a:cubicBezTo>
                    <a:pt x="2929" y="9059"/>
                    <a:pt x="3069" y="9092"/>
                    <a:pt x="3210" y="9092"/>
                  </a:cubicBezTo>
                  <a:cubicBezTo>
                    <a:pt x="3302" y="9092"/>
                    <a:pt x="3395" y="9078"/>
                    <a:pt x="3484" y="9048"/>
                  </a:cubicBezTo>
                  <a:cubicBezTo>
                    <a:pt x="3860" y="8898"/>
                    <a:pt x="3985" y="8397"/>
                    <a:pt x="4010" y="7971"/>
                  </a:cubicBezTo>
                  <a:cubicBezTo>
                    <a:pt x="4236" y="5189"/>
                    <a:pt x="3534" y="2332"/>
                    <a:pt x="200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34"/>
            <p:cNvSpPr/>
            <p:nvPr/>
          </p:nvSpPr>
          <p:spPr>
            <a:xfrm>
              <a:off x="4942525" y="3454900"/>
              <a:ext cx="331475" cy="263500"/>
            </a:xfrm>
            <a:custGeom>
              <a:rect b="b" l="l" r="r" t="t"/>
              <a:pathLst>
                <a:path extrusionOk="0" h="10540" w="13259">
                  <a:moveTo>
                    <a:pt x="1456" y="1"/>
                  </a:moveTo>
                  <a:cubicBezTo>
                    <a:pt x="1430" y="1"/>
                    <a:pt x="1404" y="1"/>
                    <a:pt x="1378" y="1"/>
                  </a:cubicBezTo>
                  <a:lnTo>
                    <a:pt x="0" y="1956"/>
                  </a:lnTo>
                  <a:cubicBezTo>
                    <a:pt x="4586" y="3510"/>
                    <a:pt x="7243" y="8548"/>
                    <a:pt x="11729" y="10377"/>
                  </a:cubicBezTo>
                  <a:cubicBezTo>
                    <a:pt x="11945" y="10475"/>
                    <a:pt x="12212" y="10539"/>
                    <a:pt x="12459" y="10539"/>
                  </a:cubicBezTo>
                  <a:cubicBezTo>
                    <a:pt x="12784" y="10539"/>
                    <a:pt x="13072" y="10426"/>
                    <a:pt x="13158" y="10127"/>
                  </a:cubicBezTo>
                  <a:cubicBezTo>
                    <a:pt x="13258" y="9826"/>
                    <a:pt x="13083" y="9525"/>
                    <a:pt x="12932" y="9275"/>
                  </a:cubicBezTo>
                  <a:cubicBezTo>
                    <a:pt x="10802" y="5991"/>
                    <a:pt x="7945" y="3209"/>
                    <a:pt x="4637" y="1154"/>
                  </a:cubicBezTo>
                  <a:cubicBezTo>
                    <a:pt x="3656" y="541"/>
                    <a:pt x="2604" y="1"/>
                    <a:pt x="14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34"/>
            <p:cNvSpPr/>
            <p:nvPr/>
          </p:nvSpPr>
          <p:spPr>
            <a:xfrm>
              <a:off x="4869825" y="3491900"/>
              <a:ext cx="212425" cy="228550"/>
            </a:xfrm>
            <a:custGeom>
              <a:rect b="b" l="l" r="r" t="t"/>
              <a:pathLst>
                <a:path extrusionOk="0" h="9142" w="8497">
                  <a:moveTo>
                    <a:pt x="1379" y="0"/>
                  </a:moveTo>
                  <a:lnTo>
                    <a:pt x="377" y="176"/>
                  </a:lnTo>
                  <a:cubicBezTo>
                    <a:pt x="1" y="927"/>
                    <a:pt x="477" y="1805"/>
                    <a:pt x="953" y="2506"/>
                  </a:cubicBezTo>
                  <a:cubicBezTo>
                    <a:pt x="1956" y="3960"/>
                    <a:pt x="3008" y="5364"/>
                    <a:pt x="4111" y="6717"/>
                  </a:cubicBezTo>
                  <a:cubicBezTo>
                    <a:pt x="4838" y="7594"/>
                    <a:pt x="5640" y="8496"/>
                    <a:pt x="6692" y="8948"/>
                  </a:cubicBezTo>
                  <a:cubicBezTo>
                    <a:pt x="6933" y="9060"/>
                    <a:pt x="7212" y="9142"/>
                    <a:pt x="7483" y="9142"/>
                  </a:cubicBezTo>
                  <a:cubicBezTo>
                    <a:pt x="7692" y="9142"/>
                    <a:pt x="7896" y="9093"/>
                    <a:pt x="8071" y="8973"/>
                  </a:cubicBezTo>
                  <a:cubicBezTo>
                    <a:pt x="8397" y="8722"/>
                    <a:pt x="8497" y="8271"/>
                    <a:pt x="8497" y="7845"/>
                  </a:cubicBezTo>
                  <a:cubicBezTo>
                    <a:pt x="8472" y="6742"/>
                    <a:pt x="7795" y="5765"/>
                    <a:pt x="7093" y="4912"/>
                  </a:cubicBezTo>
                  <a:cubicBezTo>
                    <a:pt x="5489" y="2957"/>
                    <a:pt x="3610" y="1203"/>
                    <a:pt x="13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34"/>
            <p:cNvSpPr/>
            <p:nvPr/>
          </p:nvSpPr>
          <p:spPr>
            <a:xfrm>
              <a:off x="4985750" y="3379125"/>
              <a:ext cx="467450" cy="182225"/>
            </a:xfrm>
            <a:custGeom>
              <a:rect b="b" l="l" r="r" t="t"/>
              <a:pathLst>
                <a:path extrusionOk="0" h="7289" w="18698">
                  <a:moveTo>
                    <a:pt x="5253" y="0"/>
                  </a:moveTo>
                  <a:cubicBezTo>
                    <a:pt x="3455" y="0"/>
                    <a:pt x="1662" y="325"/>
                    <a:pt x="0" y="1027"/>
                  </a:cubicBezTo>
                  <a:lnTo>
                    <a:pt x="151" y="3584"/>
                  </a:lnTo>
                  <a:lnTo>
                    <a:pt x="8622" y="5138"/>
                  </a:lnTo>
                  <a:cubicBezTo>
                    <a:pt x="10051" y="5413"/>
                    <a:pt x="11479" y="5664"/>
                    <a:pt x="12858" y="6065"/>
                  </a:cubicBezTo>
                  <a:cubicBezTo>
                    <a:pt x="14361" y="6516"/>
                    <a:pt x="15840" y="7118"/>
                    <a:pt x="17419" y="7268"/>
                  </a:cubicBezTo>
                  <a:cubicBezTo>
                    <a:pt x="17521" y="7278"/>
                    <a:pt x="17624" y="7288"/>
                    <a:pt x="17724" y="7288"/>
                  </a:cubicBezTo>
                  <a:cubicBezTo>
                    <a:pt x="17870" y="7288"/>
                    <a:pt x="18012" y="7267"/>
                    <a:pt x="18146" y="7193"/>
                  </a:cubicBezTo>
                  <a:cubicBezTo>
                    <a:pt x="18597" y="6992"/>
                    <a:pt x="18697" y="6366"/>
                    <a:pt x="18522" y="5915"/>
                  </a:cubicBezTo>
                  <a:cubicBezTo>
                    <a:pt x="18346" y="5463"/>
                    <a:pt x="17945" y="5138"/>
                    <a:pt x="17569" y="4837"/>
                  </a:cubicBezTo>
                  <a:cubicBezTo>
                    <a:pt x="15088" y="2907"/>
                    <a:pt x="12306" y="1303"/>
                    <a:pt x="9249" y="526"/>
                  </a:cubicBezTo>
                  <a:cubicBezTo>
                    <a:pt x="7950" y="183"/>
                    <a:pt x="6600" y="0"/>
                    <a:pt x="525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34"/>
            <p:cNvSpPr/>
            <p:nvPr/>
          </p:nvSpPr>
          <p:spPr>
            <a:xfrm>
              <a:off x="4902400" y="3255600"/>
              <a:ext cx="352175" cy="141075"/>
            </a:xfrm>
            <a:custGeom>
              <a:rect b="b" l="l" r="r" t="t"/>
              <a:pathLst>
                <a:path extrusionOk="0" h="5643" w="14087">
                  <a:moveTo>
                    <a:pt x="10145" y="1"/>
                  </a:moveTo>
                  <a:cubicBezTo>
                    <a:pt x="8456" y="1"/>
                    <a:pt x="6765" y="385"/>
                    <a:pt x="5239" y="1131"/>
                  </a:cubicBezTo>
                  <a:cubicBezTo>
                    <a:pt x="4462" y="1507"/>
                    <a:pt x="3735" y="1983"/>
                    <a:pt x="3009" y="2435"/>
                  </a:cubicBezTo>
                  <a:lnTo>
                    <a:pt x="1" y="4389"/>
                  </a:lnTo>
                  <a:lnTo>
                    <a:pt x="3084" y="5643"/>
                  </a:lnTo>
                  <a:cubicBezTo>
                    <a:pt x="5991" y="5116"/>
                    <a:pt x="8848" y="4364"/>
                    <a:pt x="11655" y="3362"/>
                  </a:cubicBezTo>
                  <a:cubicBezTo>
                    <a:pt x="12382" y="3111"/>
                    <a:pt x="13159" y="2810"/>
                    <a:pt x="13685" y="2234"/>
                  </a:cubicBezTo>
                  <a:cubicBezTo>
                    <a:pt x="13886" y="2033"/>
                    <a:pt x="14061" y="1758"/>
                    <a:pt x="14061" y="1482"/>
                  </a:cubicBezTo>
                  <a:cubicBezTo>
                    <a:pt x="14086" y="830"/>
                    <a:pt x="13334" y="455"/>
                    <a:pt x="12708" y="304"/>
                  </a:cubicBezTo>
                  <a:cubicBezTo>
                    <a:pt x="11869" y="101"/>
                    <a:pt x="11007" y="1"/>
                    <a:pt x="101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34"/>
            <p:cNvSpPr/>
            <p:nvPr/>
          </p:nvSpPr>
          <p:spPr>
            <a:xfrm>
              <a:off x="4314075" y="3373900"/>
              <a:ext cx="422950" cy="136250"/>
            </a:xfrm>
            <a:custGeom>
              <a:rect b="b" l="l" r="r" t="t"/>
              <a:pathLst>
                <a:path extrusionOk="0" h="5450" w="16918">
                  <a:moveTo>
                    <a:pt x="10477" y="1"/>
                  </a:moveTo>
                  <a:cubicBezTo>
                    <a:pt x="7920" y="1"/>
                    <a:pt x="5370" y="356"/>
                    <a:pt x="3058" y="1412"/>
                  </a:cubicBezTo>
                  <a:cubicBezTo>
                    <a:pt x="2005" y="1863"/>
                    <a:pt x="977" y="2515"/>
                    <a:pt x="376" y="3492"/>
                  </a:cubicBezTo>
                  <a:cubicBezTo>
                    <a:pt x="175" y="3843"/>
                    <a:pt x="0" y="4294"/>
                    <a:pt x="150" y="4695"/>
                  </a:cubicBezTo>
                  <a:cubicBezTo>
                    <a:pt x="382" y="5297"/>
                    <a:pt x="1148" y="5450"/>
                    <a:pt x="1817" y="5450"/>
                  </a:cubicBezTo>
                  <a:cubicBezTo>
                    <a:pt x="1872" y="5450"/>
                    <a:pt x="1927" y="5449"/>
                    <a:pt x="1980" y="5447"/>
                  </a:cubicBezTo>
                  <a:cubicBezTo>
                    <a:pt x="6416" y="5196"/>
                    <a:pt x="10627" y="3066"/>
                    <a:pt x="15063" y="3016"/>
                  </a:cubicBezTo>
                  <a:lnTo>
                    <a:pt x="16917" y="109"/>
                  </a:lnTo>
                  <a:lnTo>
                    <a:pt x="16917" y="109"/>
                  </a:lnTo>
                  <a:cubicBezTo>
                    <a:pt x="16429" y="212"/>
                    <a:pt x="15937" y="247"/>
                    <a:pt x="15443" y="247"/>
                  </a:cubicBezTo>
                  <a:cubicBezTo>
                    <a:pt x="14746" y="247"/>
                    <a:pt x="14048" y="178"/>
                    <a:pt x="13358" y="134"/>
                  </a:cubicBezTo>
                  <a:cubicBezTo>
                    <a:pt x="12405" y="51"/>
                    <a:pt x="11441" y="1"/>
                    <a:pt x="1047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34"/>
            <p:cNvSpPr/>
            <p:nvPr/>
          </p:nvSpPr>
          <p:spPr>
            <a:xfrm>
              <a:off x="4497650" y="3258150"/>
              <a:ext cx="330850" cy="118475"/>
            </a:xfrm>
            <a:custGeom>
              <a:rect b="b" l="l" r="r" t="t"/>
              <a:pathLst>
                <a:path extrusionOk="0" h="4739" w="13234">
                  <a:moveTo>
                    <a:pt x="5406" y="1"/>
                  </a:moveTo>
                  <a:cubicBezTo>
                    <a:pt x="5359" y="1"/>
                    <a:pt x="5311" y="1"/>
                    <a:pt x="5264" y="2"/>
                  </a:cubicBezTo>
                  <a:cubicBezTo>
                    <a:pt x="3635" y="27"/>
                    <a:pt x="1955" y="503"/>
                    <a:pt x="802" y="1656"/>
                  </a:cubicBezTo>
                  <a:cubicBezTo>
                    <a:pt x="376" y="2082"/>
                    <a:pt x="0" y="2708"/>
                    <a:pt x="251" y="3260"/>
                  </a:cubicBezTo>
                  <a:cubicBezTo>
                    <a:pt x="477" y="3711"/>
                    <a:pt x="1028" y="3911"/>
                    <a:pt x="1529" y="3987"/>
                  </a:cubicBezTo>
                  <a:cubicBezTo>
                    <a:pt x="2039" y="4062"/>
                    <a:pt x="2558" y="4084"/>
                    <a:pt x="3081" y="4084"/>
                  </a:cubicBezTo>
                  <a:cubicBezTo>
                    <a:pt x="3801" y="4084"/>
                    <a:pt x="4527" y="4043"/>
                    <a:pt x="5239" y="4043"/>
                  </a:cubicBezTo>
                  <a:cubicBezTo>
                    <a:pt x="6400" y="4043"/>
                    <a:pt x="7523" y="4154"/>
                    <a:pt x="8522" y="4739"/>
                  </a:cubicBezTo>
                  <a:lnTo>
                    <a:pt x="13234" y="4137"/>
                  </a:lnTo>
                  <a:cubicBezTo>
                    <a:pt x="11506" y="1595"/>
                    <a:pt x="8490" y="1"/>
                    <a:pt x="54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34"/>
            <p:cNvSpPr/>
            <p:nvPr/>
          </p:nvSpPr>
          <p:spPr>
            <a:xfrm>
              <a:off x="4846650" y="3221200"/>
              <a:ext cx="240625" cy="156675"/>
            </a:xfrm>
            <a:custGeom>
              <a:rect b="b" l="l" r="r" t="t"/>
              <a:pathLst>
                <a:path extrusionOk="0" h="6267" w="9625">
                  <a:moveTo>
                    <a:pt x="7577" y="1"/>
                  </a:moveTo>
                  <a:cubicBezTo>
                    <a:pt x="6409" y="1"/>
                    <a:pt x="5242" y="379"/>
                    <a:pt x="4161" y="878"/>
                  </a:cubicBezTo>
                  <a:cubicBezTo>
                    <a:pt x="3534" y="1154"/>
                    <a:pt x="2933" y="1480"/>
                    <a:pt x="2406" y="1956"/>
                  </a:cubicBezTo>
                  <a:cubicBezTo>
                    <a:pt x="1955" y="2357"/>
                    <a:pt x="1579" y="2883"/>
                    <a:pt x="1228" y="3409"/>
                  </a:cubicBezTo>
                  <a:lnTo>
                    <a:pt x="0" y="5164"/>
                  </a:lnTo>
                  <a:lnTo>
                    <a:pt x="2306" y="6267"/>
                  </a:lnTo>
                  <a:cubicBezTo>
                    <a:pt x="3409" y="5665"/>
                    <a:pt x="4537" y="5064"/>
                    <a:pt x="5665" y="4462"/>
                  </a:cubicBezTo>
                  <a:cubicBezTo>
                    <a:pt x="6868" y="3811"/>
                    <a:pt x="8096" y="3134"/>
                    <a:pt x="8998" y="2081"/>
                  </a:cubicBezTo>
                  <a:cubicBezTo>
                    <a:pt x="9324" y="1680"/>
                    <a:pt x="9625" y="1129"/>
                    <a:pt x="9374" y="653"/>
                  </a:cubicBezTo>
                  <a:cubicBezTo>
                    <a:pt x="9198" y="252"/>
                    <a:pt x="8722" y="101"/>
                    <a:pt x="8296" y="51"/>
                  </a:cubicBezTo>
                  <a:cubicBezTo>
                    <a:pt x="8057" y="17"/>
                    <a:pt x="7817" y="1"/>
                    <a:pt x="757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34"/>
            <p:cNvSpPr/>
            <p:nvPr/>
          </p:nvSpPr>
          <p:spPr>
            <a:xfrm>
              <a:off x="4721325" y="3229675"/>
              <a:ext cx="192400" cy="138175"/>
            </a:xfrm>
            <a:custGeom>
              <a:rect b="b" l="l" r="r" t="t"/>
              <a:pathLst>
                <a:path extrusionOk="0" h="5527" w="7696">
                  <a:moveTo>
                    <a:pt x="5098" y="1"/>
                  </a:moveTo>
                  <a:cubicBezTo>
                    <a:pt x="4545" y="1"/>
                    <a:pt x="3989" y="188"/>
                    <a:pt x="3460" y="389"/>
                  </a:cubicBezTo>
                  <a:cubicBezTo>
                    <a:pt x="2833" y="614"/>
                    <a:pt x="2206" y="815"/>
                    <a:pt x="1580" y="1040"/>
                  </a:cubicBezTo>
                  <a:cubicBezTo>
                    <a:pt x="928" y="1291"/>
                    <a:pt x="176" y="1642"/>
                    <a:pt x="76" y="2344"/>
                  </a:cubicBezTo>
                  <a:cubicBezTo>
                    <a:pt x="1" y="2895"/>
                    <a:pt x="452" y="3396"/>
                    <a:pt x="853" y="3797"/>
                  </a:cubicBezTo>
                  <a:cubicBezTo>
                    <a:pt x="1580" y="4524"/>
                    <a:pt x="2357" y="5276"/>
                    <a:pt x="3359" y="5527"/>
                  </a:cubicBezTo>
                  <a:lnTo>
                    <a:pt x="5565" y="4374"/>
                  </a:lnTo>
                  <a:cubicBezTo>
                    <a:pt x="6392" y="4023"/>
                    <a:pt x="7119" y="3346"/>
                    <a:pt x="7520" y="2544"/>
                  </a:cubicBezTo>
                  <a:cubicBezTo>
                    <a:pt x="7620" y="2344"/>
                    <a:pt x="7695" y="2143"/>
                    <a:pt x="7670" y="1918"/>
                  </a:cubicBezTo>
                  <a:cubicBezTo>
                    <a:pt x="7645" y="1667"/>
                    <a:pt x="7444" y="1441"/>
                    <a:pt x="7269" y="1241"/>
                  </a:cubicBezTo>
                  <a:cubicBezTo>
                    <a:pt x="6843" y="765"/>
                    <a:pt x="6342" y="263"/>
                    <a:pt x="5715" y="88"/>
                  </a:cubicBezTo>
                  <a:cubicBezTo>
                    <a:pt x="5511" y="27"/>
                    <a:pt x="5305" y="1"/>
                    <a:pt x="509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34"/>
            <p:cNvSpPr/>
            <p:nvPr/>
          </p:nvSpPr>
          <p:spPr>
            <a:xfrm>
              <a:off x="5022275" y="3310600"/>
              <a:ext cx="41475" cy="23475"/>
            </a:xfrm>
            <a:custGeom>
              <a:rect b="b" l="l" r="r" t="t"/>
              <a:pathLst>
                <a:path extrusionOk="0" h="939" w="1659">
                  <a:moveTo>
                    <a:pt x="1318" y="1"/>
                  </a:moveTo>
                  <a:cubicBezTo>
                    <a:pt x="1279" y="1"/>
                    <a:pt x="1238" y="11"/>
                    <a:pt x="1196" y="34"/>
                  </a:cubicBezTo>
                  <a:cubicBezTo>
                    <a:pt x="820" y="209"/>
                    <a:pt x="444" y="410"/>
                    <a:pt x="118" y="661"/>
                  </a:cubicBezTo>
                  <a:cubicBezTo>
                    <a:pt x="0" y="755"/>
                    <a:pt x="127" y="938"/>
                    <a:pt x="247" y="938"/>
                  </a:cubicBezTo>
                  <a:cubicBezTo>
                    <a:pt x="254" y="938"/>
                    <a:pt x="261" y="938"/>
                    <a:pt x="269" y="936"/>
                  </a:cubicBezTo>
                  <a:cubicBezTo>
                    <a:pt x="695" y="811"/>
                    <a:pt x="1071" y="610"/>
                    <a:pt x="1447" y="435"/>
                  </a:cubicBezTo>
                  <a:cubicBezTo>
                    <a:pt x="1659" y="308"/>
                    <a:pt x="1530" y="1"/>
                    <a:pt x="13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34"/>
            <p:cNvSpPr/>
            <p:nvPr/>
          </p:nvSpPr>
          <p:spPr>
            <a:xfrm>
              <a:off x="5074100" y="3396000"/>
              <a:ext cx="49500" cy="10975"/>
            </a:xfrm>
            <a:custGeom>
              <a:rect b="b" l="l" r="r" t="t"/>
              <a:pathLst>
                <a:path extrusionOk="0" h="439" w="1980">
                  <a:moveTo>
                    <a:pt x="1727" y="0"/>
                  </a:moveTo>
                  <a:cubicBezTo>
                    <a:pt x="1720" y="0"/>
                    <a:pt x="1712" y="1"/>
                    <a:pt x="1704" y="1"/>
                  </a:cubicBezTo>
                  <a:cubicBezTo>
                    <a:pt x="1178" y="27"/>
                    <a:pt x="677" y="127"/>
                    <a:pt x="176" y="152"/>
                  </a:cubicBezTo>
                  <a:cubicBezTo>
                    <a:pt x="8" y="176"/>
                    <a:pt x="1" y="429"/>
                    <a:pt x="154" y="429"/>
                  </a:cubicBezTo>
                  <a:cubicBezTo>
                    <a:pt x="161" y="429"/>
                    <a:pt x="168" y="429"/>
                    <a:pt x="176" y="428"/>
                  </a:cubicBezTo>
                  <a:cubicBezTo>
                    <a:pt x="510" y="428"/>
                    <a:pt x="844" y="439"/>
                    <a:pt x="1186" y="439"/>
                  </a:cubicBezTo>
                  <a:cubicBezTo>
                    <a:pt x="1356" y="439"/>
                    <a:pt x="1529" y="436"/>
                    <a:pt x="1704" y="428"/>
                  </a:cubicBezTo>
                  <a:cubicBezTo>
                    <a:pt x="1972" y="403"/>
                    <a:pt x="1980" y="0"/>
                    <a:pt x="17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34"/>
            <p:cNvSpPr/>
            <p:nvPr/>
          </p:nvSpPr>
          <p:spPr>
            <a:xfrm>
              <a:off x="5124225" y="3436125"/>
              <a:ext cx="38950" cy="13425"/>
            </a:xfrm>
            <a:custGeom>
              <a:rect b="b" l="l" r="r" t="t"/>
              <a:pathLst>
                <a:path extrusionOk="0" h="537" w="1558">
                  <a:moveTo>
                    <a:pt x="151" y="0"/>
                  </a:moveTo>
                  <a:cubicBezTo>
                    <a:pt x="0" y="0"/>
                    <a:pt x="0" y="226"/>
                    <a:pt x="151" y="251"/>
                  </a:cubicBezTo>
                  <a:cubicBezTo>
                    <a:pt x="527" y="276"/>
                    <a:pt x="877" y="402"/>
                    <a:pt x="1228" y="527"/>
                  </a:cubicBezTo>
                  <a:cubicBezTo>
                    <a:pt x="1250" y="533"/>
                    <a:pt x="1270" y="536"/>
                    <a:pt x="1289" y="536"/>
                  </a:cubicBezTo>
                  <a:cubicBezTo>
                    <a:pt x="1493" y="536"/>
                    <a:pt x="1558" y="195"/>
                    <a:pt x="1329" y="126"/>
                  </a:cubicBezTo>
                  <a:cubicBezTo>
                    <a:pt x="953" y="26"/>
                    <a:pt x="552" y="0"/>
                    <a:pt x="15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34"/>
            <p:cNvSpPr/>
            <p:nvPr/>
          </p:nvSpPr>
          <p:spPr>
            <a:xfrm>
              <a:off x="5212025" y="3436800"/>
              <a:ext cx="35975" cy="20000"/>
            </a:xfrm>
            <a:custGeom>
              <a:rect b="b" l="l" r="r" t="t"/>
              <a:pathLst>
                <a:path extrusionOk="0" h="800" w="1439">
                  <a:moveTo>
                    <a:pt x="216" y="0"/>
                  </a:moveTo>
                  <a:cubicBezTo>
                    <a:pt x="82" y="0"/>
                    <a:pt x="0" y="190"/>
                    <a:pt x="147" y="274"/>
                  </a:cubicBezTo>
                  <a:cubicBezTo>
                    <a:pt x="448" y="475"/>
                    <a:pt x="749" y="650"/>
                    <a:pt x="1050" y="776"/>
                  </a:cubicBezTo>
                  <a:cubicBezTo>
                    <a:pt x="1086" y="792"/>
                    <a:pt x="1121" y="800"/>
                    <a:pt x="1153" y="800"/>
                  </a:cubicBezTo>
                  <a:cubicBezTo>
                    <a:pt x="1358" y="800"/>
                    <a:pt x="1439" y="490"/>
                    <a:pt x="1200" y="425"/>
                  </a:cubicBezTo>
                  <a:cubicBezTo>
                    <a:pt x="899" y="299"/>
                    <a:pt x="599" y="174"/>
                    <a:pt x="298" y="24"/>
                  </a:cubicBezTo>
                  <a:cubicBezTo>
                    <a:pt x="269" y="7"/>
                    <a:pt x="242" y="0"/>
                    <a:pt x="21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34"/>
            <p:cNvSpPr/>
            <p:nvPr/>
          </p:nvSpPr>
          <p:spPr>
            <a:xfrm>
              <a:off x="5038400" y="3507650"/>
              <a:ext cx="32425" cy="27575"/>
            </a:xfrm>
            <a:custGeom>
              <a:rect b="b" l="l" r="r" t="t"/>
              <a:pathLst>
                <a:path extrusionOk="0" h="1103" w="1297">
                  <a:moveTo>
                    <a:pt x="204" y="0"/>
                  </a:moveTo>
                  <a:cubicBezTo>
                    <a:pt x="104" y="0"/>
                    <a:pt x="1" y="111"/>
                    <a:pt x="75" y="222"/>
                  </a:cubicBezTo>
                  <a:cubicBezTo>
                    <a:pt x="300" y="548"/>
                    <a:pt x="576" y="849"/>
                    <a:pt x="927" y="1074"/>
                  </a:cubicBezTo>
                  <a:cubicBezTo>
                    <a:pt x="958" y="1094"/>
                    <a:pt x="990" y="1103"/>
                    <a:pt x="1020" y="1103"/>
                  </a:cubicBezTo>
                  <a:cubicBezTo>
                    <a:pt x="1180" y="1103"/>
                    <a:pt x="1297" y="854"/>
                    <a:pt x="1127" y="749"/>
                  </a:cubicBezTo>
                  <a:cubicBezTo>
                    <a:pt x="827" y="548"/>
                    <a:pt x="551" y="322"/>
                    <a:pt x="300" y="47"/>
                  </a:cubicBezTo>
                  <a:cubicBezTo>
                    <a:pt x="274" y="14"/>
                    <a:pt x="239" y="0"/>
                    <a:pt x="20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34"/>
            <p:cNvSpPr/>
            <p:nvPr/>
          </p:nvSpPr>
          <p:spPr>
            <a:xfrm>
              <a:off x="5091800" y="3539800"/>
              <a:ext cx="40875" cy="35650"/>
            </a:xfrm>
            <a:custGeom>
              <a:rect b="b" l="l" r="r" t="t"/>
              <a:pathLst>
                <a:path extrusionOk="0" h="1426" w="1635">
                  <a:moveTo>
                    <a:pt x="244" y="1"/>
                  </a:moveTo>
                  <a:cubicBezTo>
                    <a:pt x="121" y="1"/>
                    <a:pt x="0" y="127"/>
                    <a:pt x="69" y="265"/>
                  </a:cubicBezTo>
                  <a:cubicBezTo>
                    <a:pt x="345" y="741"/>
                    <a:pt x="721" y="1117"/>
                    <a:pt x="1197" y="1392"/>
                  </a:cubicBezTo>
                  <a:cubicBezTo>
                    <a:pt x="1235" y="1415"/>
                    <a:pt x="1273" y="1426"/>
                    <a:pt x="1309" y="1426"/>
                  </a:cubicBezTo>
                  <a:cubicBezTo>
                    <a:pt x="1506" y="1426"/>
                    <a:pt x="1635" y="1119"/>
                    <a:pt x="1423" y="991"/>
                  </a:cubicBezTo>
                  <a:cubicBezTo>
                    <a:pt x="996" y="766"/>
                    <a:pt x="646" y="465"/>
                    <a:pt x="395" y="89"/>
                  </a:cubicBezTo>
                  <a:cubicBezTo>
                    <a:pt x="356" y="27"/>
                    <a:pt x="300" y="1"/>
                    <a:pt x="24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34"/>
            <p:cNvSpPr/>
            <p:nvPr/>
          </p:nvSpPr>
          <p:spPr>
            <a:xfrm>
              <a:off x="4942925" y="3278900"/>
              <a:ext cx="17975" cy="31500"/>
            </a:xfrm>
            <a:custGeom>
              <a:rect b="b" l="l" r="r" t="t"/>
              <a:pathLst>
                <a:path extrusionOk="0" h="1260" w="719">
                  <a:moveTo>
                    <a:pt x="511" y="1"/>
                  </a:moveTo>
                  <a:cubicBezTo>
                    <a:pt x="459" y="1"/>
                    <a:pt x="411" y="23"/>
                    <a:pt x="385" y="74"/>
                  </a:cubicBezTo>
                  <a:cubicBezTo>
                    <a:pt x="260" y="400"/>
                    <a:pt x="134" y="751"/>
                    <a:pt x="34" y="1101"/>
                  </a:cubicBezTo>
                  <a:cubicBezTo>
                    <a:pt x="0" y="1186"/>
                    <a:pt x="81" y="1259"/>
                    <a:pt x="160" y="1259"/>
                  </a:cubicBezTo>
                  <a:cubicBezTo>
                    <a:pt x="198" y="1259"/>
                    <a:pt x="235" y="1242"/>
                    <a:pt x="260" y="1202"/>
                  </a:cubicBezTo>
                  <a:cubicBezTo>
                    <a:pt x="410" y="876"/>
                    <a:pt x="560" y="550"/>
                    <a:pt x="686" y="199"/>
                  </a:cubicBezTo>
                  <a:cubicBezTo>
                    <a:pt x="719" y="84"/>
                    <a:pt x="610" y="1"/>
                    <a:pt x="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34"/>
            <p:cNvSpPr/>
            <p:nvPr/>
          </p:nvSpPr>
          <p:spPr>
            <a:xfrm>
              <a:off x="4975925" y="3256300"/>
              <a:ext cx="25250" cy="20425"/>
            </a:xfrm>
            <a:custGeom>
              <a:rect b="b" l="l" r="r" t="t"/>
              <a:pathLst>
                <a:path extrusionOk="0" h="817" w="1010">
                  <a:moveTo>
                    <a:pt x="782" y="1"/>
                  </a:moveTo>
                  <a:cubicBezTo>
                    <a:pt x="744" y="1"/>
                    <a:pt x="704" y="15"/>
                    <a:pt x="669" y="51"/>
                  </a:cubicBezTo>
                  <a:lnTo>
                    <a:pt x="118" y="552"/>
                  </a:lnTo>
                  <a:cubicBezTo>
                    <a:pt x="0" y="669"/>
                    <a:pt x="96" y="817"/>
                    <a:pt x="216" y="817"/>
                  </a:cubicBezTo>
                  <a:cubicBezTo>
                    <a:pt x="249" y="817"/>
                    <a:pt x="285" y="805"/>
                    <a:pt x="318" y="777"/>
                  </a:cubicBezTo>
                  <a:lnTo>
                    <a:pt x="895" y="251"/>
                  </a:lnTo>
                  <a:cubicBezTo>
                    <a:pt x="1010" y="155"/>
                    <a:pt x="905" y="1"/>
                    <a:pt x="78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34"/>
            <p:cNvSpPr/>
            <p:nvPr/>
          </p:nvSpPr>
          <p:spPr>
            <a:xfrm>
              <a:off x="4781050" y="3262375"/>
              <a:ext cx="15200" cy="14925"/>
            </a:xfrm>
            <a:custGeom>
              <a:rect b="b" l="l" r="r" t="t"/>
              <a:pathLst>
                <a:path extrusionOk="0" h="597" w="608">
                  <a:moveTo>
                    <a:pt x="153" y="1"/>
                  </a:moveTo>
                  <a:cubicBezTo>
                    <a:pt x="70" y="1"/>
                    <a:pt x="0" y="74"/>
                    <a:pt x="68" y="158"/>
                  </a:cubicBezTo>
                  <a:cubicBezTo>
                    <a:pt x="143" y="284"/>
                    <a:pt x="218" y="409"/>
                    <a:pt x="294" y="534"/>
                  </a:cubicBezTo>
                  <a:cubicBezTo>
                    <a:pt x="323" y="578"/>
                    <a:pt x="365" y="597"/>
                    <a:pt x="407" y="597"/>
                  </a:cubicBezTo>
                  <a:cubicBezTo>
                    <a:pt x="508" y="597"/>
                    <a:pt x="608" y="490"/>
                    <a:pt x="519" y="384"/>
                  </a:cubicBezTo>
                  <a:cubicBezTo>
                    <a:pt x="419" y="259"/>
                    <a:pt x="344" y="158"/>
                    <a:pt x="268" y="58"/>
                  </a:cubicBezTo>
                  <a:cubicBezTo>
                    <a:pt x="236" y="18"/>
                    <a:pt x="193" y="1"/>
                    <a:pt x="1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34"/>
            <p:cNvSpPr/>
            <p:nvPr/>
          </p:nvSpPr>
          <p:spPr>
            <a:xfrm>
              <a:off x="4812850" y="3248850"/>
              <a:ext cx="19350" cy="20200"/>
            </a:xfrm>
            <a:custGeom>
              <a:rect b="b" l="l" r="r" t="t"/>
              <a:pathLst>
                <a:path extrusionOk="0" h="808" w="774">
                  <a:moveTo>
                    <a:pt x="181" y="1"/>
                  </a:moveTo>
                  <a:cubicBezTo>
                    <a:pt x="89" y="1"/>
                    <a:pt x="1" y="106"/>
                    <a:pt x="74" y="198"/>
                  </a:cubicBezTo>
                  <a:cubicBezTo>
                    <a:pt x="200" y="374"/>
                    <a:pt x="325" y="574"/>
                    <a:pt x="475" y="750"/>
                  </a:cubicBezTo>
                  <a:cubicBezTo>
                    <a:pt x="502" y="790"/>
                    <a:pt x="538" y="807"/>
                    <a:pt x="575" y="807"/>
                  </a:cubicBezTo>
                  <a:cubicBezTo>
                    <a:pt x="674" y="807"/>
                    <a:pt x="774" y="684"/>
                    <a:pt x="701" y="574"/>
                  </a:cubicBezTo>
                  <a:cubicBezTo>
                    <a:pt x="575" y="399"/>
                    <a:pt x="400" y="223"/>
                    <a:pt x="275" y="48"/>
                  </a:cubicBezTo>
                  <a:cubicBezTo>
                    <a:pt x="248" y="15"/>
                    <a:pt x="214" y="1"/>
                    <a:pt x="1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34"/>
            <p:cNvSpPr/>
            <p:nvPr/>
          </p:nvSpPr>
          <p:spPr>
            <a:xfrm>
              <a:off x="4830575" y="3292900"/>
              <a:ext cx="12525" cy="20425"/>
            </a:xfrm>
            <a:custGeom>
              <a:rect b="b" l="l" r="r" t="t"/>
              <a:pathLst>
                <a:path extrusionOk="0" h="817" w="501">
                  <a:moveTo>
                    <a:pt x="129" y="1"/>
                  </a:moveTo>
                  <a:cubicBezTo>
                    <a:pt x="67" y="1"/>
                    <a:pt x="1" y="60"/>
                    <a:pt x="17" y="140"/>
                  </a:cubicBezTo>
                  <a:cubicBezTo>
                    <a:pt x="67" y="341"/>
                    <a:pt x="117" y="567"/>
                    <a:pt x="217" y="742"/>
                  </a:cubicBezTo>
                  <a:cubicBezTo>
                    <a:pt x="244" y="794"/>
                    <a:pt x="288" y="816"/>
                    <a:pt x="333" y="816"/>
                  </a:cubicBezTo>
                  <a:cubicBezTo>
                    <a:pt x="416" y="816"/>
                    <a:pt x="501" y="740"/>
                    <a:pt x="468" y="642"/>
                  </a:cubicBezTo>
                  <a:cubicBezTo>
                    <a:pt x="418" y="441"/>
                    <a:pt x="318" y="241"/>
                    <a:pt x="217" y="65"/>
                  </a:cubicBezTo>
                  <a:cubicBezTo>
                    <a:pt x="199" y="20"/>
                    <a:pt x="165" y="1"/>
                    <a:pt x="12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34"/>
            <p:cNvSpPr/>
            <p:nvPr/>
          </p:nvSpPr>
          <p:spPr>
            <a:xfrm>
              <a:off x="4637575" y="3285550"/>
              <a:ext cx="43650" cy="15800"/>
            </a:xfrm>
            <a:custGeom>
              <a:rect b="b" l="l" r="r" t="t"/>
              <a:pathLst>
                <a:path extrusionOk="0" h="632" w="1746">
                  <a:moveTo>
                    <a:pt x="602" y="1"/>
                  </a:moveTo>
                  <a:cubicBezTo>
                    <a:pt x="450" y="1"/>
                    <a:pt x="296" y="20"/>
                    <a:pt x="143" y="59"/>
                  </a:cubicBezTo>
                  <a:cubicBezTo>
                    <a:pt x="0" y="82"/>
                    <a:pt x="38" y="286"/>
                    <a:pt x="170" y="286"/>
                  </a:cubicBezTo>
                  <a:cubicBezTo>
                    <a:pt x="177" y="286"/>
                    <a:pt x="185" y="285"/>
                    <a:pt x="193" y="284"/>
                  </a:cubicBezTo>
                  <a:cubicBezTo>
                    <a:pt x="272" y="271"/>
                    <a:pt x="349" y="265"/>
                    <a:pt x="426" y="265"/>
                  </a:cubicBezTo>
                  <a:cubicBezTo>
                    <a:pt x="784" y="265"/>
                    <a:pt x="1111" y="403"/>
                    <a:pt x="1421" y="610"/>
                  </a:cubicBezTo>
                  <a:cubicBezTo>
                    <a:pt x="1447" y="625"/>
                    <a:pt x="1473" y="631"/>
                    <a:pt x="1498" y="631"/>
                  </a:cubicBezTo>
                  <a:cubicBezTo>
                    <a:pt x="1641" y="631"/>
                    <a:pt x="1746" y="416"/>
                    <a:pt x="1596" y="309"/>
                  </a:cubicBezTo>
                  <a:cubicBezTo>
                    <a:pt x="1284" y="101"/>
                    <a:pt x="947" y="1"/>
                    <a:pt x="60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34"/>
            <p:cNvSpPr/>
            <p:nvPr/>
          </p:nvSpPr>
          <p:spPr>
            <a:xfrm>
              <a:off x="4601875" y="3307000"/>
              <a:ext cx="30125" cy="10875"/>
            </a:xfrm>
            <a:custGeom>
              <a:rect b="b" l="l" r="r" t="t"/>
              <a:pathLst>
                <a:path extrusionOk="0" h="435" w="1205">
                  <a:moveTo>
                    <a:pt x="167" y="0"/>
                  </a:moveTo>
                  <a:cubicBezTo>
                    <a:pt x="37" y="0"/>
                    <a:pt x="1" y="181"/>
                    <a:pt x="142" y="228"/>
                  </a:cubicBezTo>
                  <a:cubicBezTo>
                    <a:pt x="393" y="278"/>
                    <a:pt x="669" y="379"/>
                    <a:pt x="944" y="429"/>
                  </a:cubicBezTo>
                  <a:cubicBezTo>
                    <a:pt x="960" y="432"/>
                    <a:pt x="974" y="434"/>
                    <a:pt x="988" y="434"/>
                  </a:cubicBezTo>
                  <a:cubicBezTo>
                    <a:pt x="1155" y="434"/>
                    <a:pt x="1205" y="174"/>
                    <a:pt x="1019" y="128"/>
                  </a:cubicBezTo>
                  <a:cubicBezTo>
                    <a:pt x="744" y="78"/>
                    <a:pt x="468" y="53"/>
                    <a:pt x="192" y="3"/>
                  </a:cubicBezTo>
                  <a:cubicBezTo>
                    <a:pt x="184" y="1"/>
                    <a:pt x="175" y="0"/>
                    <a:pt x="1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34"/>
            <p:cNvSpPr/>
            <p:nvPr/>
          </p:nvSpPr>
          <p:spPr>
            <a:xfrm>
              <a:off x="4691375" y="3314275"/>
              <a:ext cx="20850" cy="15550"/>
            </a:xfrm>
            <a:custGeom>
              <a:rect b="b" l="l" r="r" t="t"/>
              <a:pathLst>
                <a:path extrusionOk="0" h="622" w="834">
                  <a:moveTo>
                    <a:pt x="207" y="0"/>
                  </a:moveTo>
                  <a:cubicBezTo>
                    <a:pt x="105" y="0"/>
                    <a:pt x="0" y="106"/>
                    <a:pt x="71" y="213"/>
                  </a:cubicBezTo>
                  <a:cubicBezTo>
                    <a:pt x="196" y="413"/>
                    <a:pt x="372" y="564"/>
                    <a:pt x="597" y="614"/>
                  </a:cubicBezTo>
                  <a:cubicBezTo>
                    <a:pt x="612" y="619"/>
                    <a:pt x="626" y="621"/>
                    <a:pt x="640" y="621"/>
                  </a:cubicBezTo>
                  <a:cubicBezTo>
                    <a:pt x="765" y="621"/>
                    <a:pt x="833" y="431"/>
                    <a:pt x="698" y="363"/>
                  </a:cubicBezTo>
                  <a:cubicBezTo>
                    <a:pt x="547" y="288"/>
                    <a:pt x="422" y="213"/>
                    <a:pt x="322" y="62"/>
                  </a:cubicBezTo>
                  <a:cubicBezTo>
                    <a:pt x="292" y="18"/>
                    <a:pt x="250" y="0"/>
                    <a:pt x="20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34"/>
            <p:cNvSpPr/>
            <p:nvPr/>
          </p:nvSpPr>
          <p:spPr>
            <a:xfrm>
              <a:off x="4556450" y="3395075"/>
              <a:ext cx="40475" cy="18050"/>
            </a:xfrm>
            <a:custGeom>
              <a:rect b="b" l="l" r="r" t="t"/>
              <a:pathLst>
                <a:path extrusionOk="0" h="722" w="1619">
                  <a:moveTo>
                    <a:pt x="155" y="1"/>
                  </a:moveTo>
                  <a:cubicBezTo>
                    <a:pt x="40" y="1"/>
                    <a:pt x="0" y="220"/>
                    <a:pt x="155" y="264"/>
                  </a:cubicBezTo>
                  <a:cubicBezTo>
                    <a:pt x="556" y="439"/>
                    <a:pt x="957" y="590"/>
                    <a:pt x="1383" y="715"/>
                  </a:cubicBezTo>
                  <a:cubicBezTo>
                    <a:pt x="1397" y="719"/>
                    <a:pt x="1411" y="721"/>
                    <a:pt x="1424" y="721"/>
                  </a:cubicBezTo>
                  <a:cubicBezTo>
                    <a:pt x="1569" y="721"/>
                    <a:pt x="1619" y="485"/>
                    <a:pt x="1458" y="439"/>
                  </a:cubicBezTo>
                  <a:cubicBezTo>
                    <a:pt x="1032" y="314"/>
                    <a:pt x="631" y="164"/>
                    <a:pt x="205" y="13"/>
                  </a:cubicBezTo>
                  <a:cubicBezTo>
                    <a:pt x="187" y="4"/>
                    <a:pt x="170" y="1"/>
                    <a:pt x="15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34"/>
            <p:cNvSpPr/>
            <p:nvPr/>
          </p:nvSpPr>
          <p:spPr>
            <a:xfrm>
              <a:off x="4498900" y="3412900"/>
              <a:ext cx="36150" cy="10725"/>
            </a:xfrm>
            <a:custGeom>
              <a:rect b="b" l="l" r="r" t="t"/>
              <a:pathLst>
                <a:path extrusionOk="0" h="429" w="1446">
                  <a:moveTo>
                    <a:pt x="1182" y="1"/>
                  </a:moveTo>
                  <a:cubicBezTo>
                    <a:pt x="1173" y="1"/>
                    <a:pt x="1163" y="1"/>
                    <a:pt x="1153" y="2"/>
                  </a:cubicBezTo>
                  <a:cubicBezTo>
                    <a:pt x="803" y="52"/>
                    <a:pt x="452" y="127"/>
                    <a:pt x="101" y="178"/>
                  </a:cubicBezTo>
                  <a:cubicBezTo>
                    <a:pt x="1" y="203"/>
                    <a:pt x="1" y="378"/>
                    <a:pt x="101" y="403"/>
                  </a:cubicBezTo>
                  <a:cubicBezTo>
                    <a:pt x="226" y="420"/>
                    <a:pt x="354" y="428"/>
                    <a:pt x="483" y="428"/>
                  </a:cubicBezTo>
                  <a:cubicBezTo>
                    <a:pt x="741" y="428"/>
                    <a:pt x="1003" y="395"/>
                    <a:pt x="1254" y="328"/>
                  </a:cubicBezTo>
                  <a:cubicBezTo>
                    <a:pt x="1446" y="256"/>
                    <a:pt x="1385" y="1"/>
                    <a:pt x="118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34"/>
            <p:cNvSpPr/>
            <p:nvPr/>
          </p:nvSpPr>
          <p:spPr>
            <a:xfrm>
              <a:off x="4452950" y="3443975"/>
              <a:ext cx="26625" cy="9550"/>
            </a:xfrm>
            <a:custGeom>
              <a:rect b="b" l="l" r="r" t="t"/>
              <a:pathLst>
                <a:path extrusionOk="0" h="382" w="1065">
                  <a:moveTo>
                    <a:pt x="854" y="0"/>
                  </a:moveTo>
                  <a:cubicBezTo>
                    <a:pt x="834" y="0"/>
                    <a:pt x="811" y="4"/>
                    <a:pt x="786" y="12"/>
                  </a:cubicBezTo>
                  <a:cubicBezTo>
                    <a:pt x="683" y="42"/>
                    <a:pt x="589" y="54"/>
                    <a:pt x="488" y="54"/>
                  </a:cubicBezTo>
                  <a:cubicBezTo>
                    <a:pt x="417" y="54"/>
                    <a:pt x="343" y="48"/>
                    <a:pt x="260" y="37"/>
                  </a:cubicBezTo>
                  <a:cubicBezTo>
                    <a:pt x="245" y="33"/>
                    <a:pt x="231" y="31"/>
                    <a:pt x="218" y="31"/>
                  </a:cubicBezTo>
                  <a:cubicBezTo>
                    <a:pt x="70" y="31"/>
                    <a:pt x="0" y="269"/>
                    <a:pt x="184" y="338"/>
                  </a:cubicBezTo>
                  <a:cubicBezTo>
                    <a:pt x="297" y="363"/>
                    <a:pt x="416" y="382"/>
                    <a:pt x="535" y="382"/>
                  </a:cubicBezTo>
                  <a:cubicBezTo>
                    <a:pt x="654" y="382"/>
                    <a:pt x="773" y="363"/>
                    <a:pt x="886" y="313"/>
                  </a:cubicBezTo>
                  <a:cubicBezTo>
                    <a:pt x="1065" y="246"/>
                    <a:pt x="1025" y="0"/>
                    <a:pt x="8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34"/>
            <p:cNvSpPr/>
            <p:nvPr/>
          </p:nvSpPr>
          <p:spPr>
            <a:xfrm>
              <a:off x="4555300" y="3438600"/>
              <a:ext cx="32425" cy="9450"/>
            </a:xfrm>
            <a:custGeom>
              <a:rect b="b" l="l" r="r" t="t"/>
              <a:pathLst>
                <a:path extrusionOk="0" h="378" w="1297">
                  <a:moveTo>
                    <a:pt x="1025" y="0"/>
                  </a:moveTo>
                  <a:cubicBezTo>
                    <a:pt x="1017" y="0"/>
                    <a:pt x="1010" y="1"/>
                    <a:pt x="1003" y="2"/>
                  </a:cubicBezTo>
                  <a:cubicBezTo>
                    <a:pt x="727" y="52"/>
                    <a:pt x="451" y="77"/>
                    <a:pt x="176" y="102"/>
                  </a:cubicBezTo>
                  <a:cubicBezTo>
                    <a:pt x="0" y="102"/>
                    <a:pt x="0" y="353"/>
                    <a:pt x="176" y="378"/>
                  </a:cubicBezTo>
                  <a:cubicBezTo>
                    <a:pt x="476" y="378"/>
                    <a:pt x="777" y="378"/>
                    <a:pt x="1103" y="328"/>
                  </a:cubicBezTo>
                  <a:cubicBezTo>
                    <a:pt x="1296" y="303"/>
                    <a:pt x="1210" y="0"/>
                    <a:pt x="102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34"/>
            <p:cNvSpPr/>
            <p:nvPr/>
          </p:nvSpPr>
          <p:spPr>
            <a:xfrm>
              <a:off x="4554400" y="3505050"/>
              <a:ext cx="27200" cy="15250"/>
            </a:xfrm>
            <a:custGeom>
              <a:rect b="b" l="l" r="r" t="t"/>
              <a:pathLst>
                <a:path extrusionOk="0" h="610" w="1088">
                  <a:moveTo>
                    <a:pt x="891" y="0"/>
                  </a:moveTo>
                  <a:cubicBezTo>
                    <a:pt x="866" y="0"/>
                    <a:pt x="839" y="8"/>
                    <a:pt x="813" y="25"/>
                  </a:cubicBezTo>
                  <a:cubicBezTo>
                    <a:pt x="588" y="151"/>
                    <a:pt x="362" y="276"/>
                    <a:pt x="136" y="376"/>
                  </a:cubicBezTo>
                  <a:cubicBezTo>
                    <a:pt x="1" y="422"/>
                    <a:pt x="28" y="609"/>
                    <a:pt x="145" y="609"/>
                  </a:cubicBezTo>
                  <a:cubicBezTo>
                    <a:pt x="158" y="609"/>
                    <a:pt x="172" y="607"/>
                    <a:pt x="187" y="602"/>
                  </a:cubicBezTo>
                  <a:cubicBezTo>
                    <a:pt x="462" y="527"/>
                    <a:pt x="713" y="401"/>
                    <a:pt x="964" y="251"/>
                  </a:cubicBezTo>
                  <a:cubicBezTo>
                    <a:pt x="1088" y="168"/>
                    <a:pt x="1007" y="0"/>
                    <a:pt x="8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34"/>
            <p:cNvSpPr/>
            <p:nvPr/>
          </p:nvSpPr>
          <p:spPr>
            <a:xfrm>
              <a:off x="4576450" y="3512500"/>
              <a:ext cx="31975" cy="27450"/>
            </a:xfrm>
            <a:custGeom>
              <a:rect b="b" l="l" r="r" t="t"/>
              <a:pathLst>
                <a:path extrusionOk="0" h="1098" w="1279">
                  <a:moveTo>
                    <a:pt x="1086" y="0"/>
                  </a:moveTo>
                  <a:cubicBezTo>
                    <a:pt x="1051" y="0"/>
                    <a:pt x="1015" y="16"/>
                    <a:pt x="984" y="53"/>
                  </a:cubicBezTo>
                  <a:cubicBezTo>
                    <a:pt x="708" y="354"/>
                    <a:pt x="432" y="605"/>
                    <a:pt x="107" y="855"/>
                  </a:cubicBezTo>
                  <a:cubicBezTo>
                    <a:pt x="0" y="940"/>
                    <a:pt x="110" y="1097"/>
                    <a:pt x="223" y="1097"/>
                  </a:cubicBezTo>
                  <a:cubicBezTo>
                    <a:pt x="243" y="1097"/>
                    <a:pt x="263" y="1092"/>
                    <a:pt x="282" y="1081"/>
                  </a:cubicBezTo>
                  <a:cubicBezTo>
                    <a:pt x="608" y="830"/>
                    <a:pt x="909" y="555"/>
                    <a:pt x="1184" y="254"/>
                  </a:cubicBezTo>
                  <a:cubicBezTo>
                    <a:pt x="1278" y="141"/>
                    <a:pt x="1189" y="0"/>
                    <a:pt x="108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34"/>
            <p:cNvSpPr/>
            <p:nvPr/>
          </p:nvSpPr>
          <p:spPr>
            <a:xfrm>
              <a:off x="4505025" y="3569350"/>
              <a:ext cx="30600" cy="31250"/>
            </a:xfrm>
            <a:custGeom>
              <a:rect b="b" l="l" r="r" t="t"/>
              <a:pathLst>
                <a:path extrusionOk="0" h="1250" w="1224">
                  <a:moveTo>
                    <a:pt x="977" y="0"/>
                  </a:moveTo>
                  <a:cubicBezTo>
                    <a:pt x="936" y="0"/>
                    <a:pt x="894" y="18"/>
                    <a:pt x="858" y="60"/>
                  </a:cubicBezTo>
                  <a:cubicBezTo>
                    <a:pt x="583" y="386"/>
                    <a:pt x="332" y="712"/>
                    <a:pt x="56" y="1063"/>
                  </a:cubicBezTo>
                  <a:cubicBezTo>
                    <a:pt x="0" y="1156"/>
                    <a:pt x="83" y="1249"/>
                    <a:pt x="171" y="1249"/>
                  </a:cubicBezTo>
                  <a:cubicBezTo>
                    <a:pt x="201" y="1249"/>
                    <a:pt x="231" y="1238"/>
                    <a:pt x="257" y="1213"/>
                  </a:cubicBezTo>
                  <a:cubicBezTo>
                    <a:pt x="558" y="912"/>
                    <a:pt x="833" y="611"/>
                    <a:pt x="1109" y="311"/>
                  </a:cubicBezTo>
                  <a:cubicBezTo>
                    <a:pt x="1223" y="177"/>
                    <a:pt x="1106" y="0"/>
                    <a:pt x="9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34"/>
            <p:cNvSpPr/>
            <p:nvPr/>
          </p:nvSpPr>
          <p:spPr>
            <a:xfrm>
              <a:off x="4604900" y="3572525"/>
              <a:ext cx="22050" cy="30275"/>
            </a:xfrm>
            <a:custGeom>
              <a:rect b="b" l="l" r="r" t="t"/>
              <a:pathLst>
                <a:path extrusionOk="0" h="1211" w="882">
                  <a:moveTo>
                    <a:pt x="678" y="0"/>
                  </a:moveTo>
                  <a:cubicBezTo>
                    <a:pt x="649" y="0"/>
                    <a:pt x="621" y="10"/>
                    <a:pt x="598" y="33"/>
                  </a:cubicBezTo>
                  <a:cubicBezTo>
                    <a:pt x="372" y="334"/>
                    <a:pt x="172" y="660"/>
                    <a:pt x="46" y="1036"/>
                  </a:cubicBezTo>
                  <a:cubicBezTo>
                    <a:pt x="1" y="1141"/>
                    <a:pt x="92" y="1211"/>
                    <a:pt x="188" y="1211"/>
                  </a:cubicBezTo>
                  <a:cubicBezTo>
                    <a:pt x="252" y="1211"/>
                    <a:pt x="317" y="1181"/>
                    <a:pt x="347" y="1111"/>
                  </a:cubicBezTo>
                  <a:cubicBezTo>
                    <a:pt x="472" y="785"/>
                    <a:pt x="623" y="484"/>
                    <a:pt x="823" y="209"/>
                  </a:cubicBezTo>
                  <a:cubicBezTo>
                    <a:pt x="881" y="112"/>
                    <a:pt x="775" y="0"/>
                    <a:pt x="6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34"/>
            <p:cNvSpPr/>
            <p:nvPr/>
          </p:nvSpPr>
          <p:spPr>
            <a:xfrm>
              <a:off x="4659900" y="3529150"/>
              <a:ext cx="35475" cy="26625"/>
            </a:xfrm>
            <a:custGeom>
              <a:rect b="b" l="l" r="r" t="t"/>
              <a:pathLst>
                <a:path extrusionOk="0" h="1065" w="1419">
                  <a:moveTo>
                    <a:pt x="1175" y="0"/>
                  </a:moveTo>
                  <a:cubicBezTo>
                    <a:pt x="1144" y="0"/>
                    <a:pt x="1111" y="12"/>
                    <a:pt x="1079" y="39"/>
                  </a:cubicBezTo>
                  <a:cubicBezTo>
                    <a:pt x="754" y="290"/>
                    <a:pt x="428" y="540"/>
                    <a:pt x="127" y="791"/>
                  </a:cubicBezTo>
                  <a:cubicBezTo>
                    <a:pt x="1" y="875"/>
                    <a:pt x="122" y="1065"/>
                    <a:pt x="252" y="1065"/>
                  </a:cubicBezTo>
                  <a:cubicBezTo>
                    <a:pt x="278" y="1065"/>
                    <a:pt x="303" y="1058"/>
                    <a:pt x="328" y="1041"/>
                  </a:cubicBezTo>
                  <a:cubicBezTo>
                    <a:pt x="628" y="816"/>
                    <a:pt x="954" y="590"/>
                    <a:pt x="1255" y="340"/>
                  </a:cubicBezTo>
                  <a:cubicBezTo>
                    <a:pt x="1419" y="237"/>
                    <a:pt x="1314" y="0"/>
                    <a:pt x="11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34"/>
            <p:cNvSpPr/>
            <p:nvPr/>
          </p:nvSpPr>
          <p:spPr>
            <a:xfrm>
              <a:off x="4727875" y="3543550"/>
              <a:ext cx="15250" cy="21675"/>
            </a:xfrm>
            <a:custGeom>
              <a:rect b="b" l="l" r="r" t="t"/>
              <a:pathLst>
                <a:path extrusionOk="0" h="867" w="610">
                  <a:moveTo>
                    <a:pt x="385" y="1"/>
                  </a:moveTo>
                  <a:cubicBezTo>
                    <a:pt x="333" y="1"/>
                    <a:pt x="279" y="27"/>
                    <a:pt x="240" y="89"/>
                  </a:cubicBezTo>
                  <a:cubicBezTo>
                    <a:pt x="115" y="265"/>
                    <a:pt x="65" y="440"/>
                    <a:pt x="15" y="641"/>
                  </a:cubicBezTo>
                  <a:cubicBezTo>
                    <a:pt x="1" y="781"/>
                    <a:pt x="104" y="866"/>
                    <a:pt x="206" y="866"/>
                  </a:cubicBezTo>
                  <a:cubicBezTo>
                    <a:pt x="288" y="866"/>
                    <a:pt x="368" y="813"/>
                    <a:pt x="390" y="691"/>
                  </a:cubicBezTo>
                  <a:cubicBezTo>
                    <a:pt x="390" y="541"/>
                    <a:pt x="466" y="390"/>
                    <a:pt x="541" y="265"/>
                  </a:cubicBezTo>
                  <a:cubicBezTo>
                    <a:pt x="610" y="127"/>
                    <a:pt x="501" y="1"/>
                    <a:pt x="3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34"/>
            <p:cNvSpPr/>
            <p:nvPr/>
          </p:nvSpPr>
          <p:spPr>
            <a:xfrm>
              <a:off x="4724475" y="3585250"/>
              <a:ext cx="8150" cy="24300"/>
            </a:xfrm>
            <a:custGeom>
              <a:rect b="b" l="l" r="r" t="t"/>
              <a:pathLst>
                <a:path extrusionOk="0" h="972" w="326">
                  <a:moveTo>
                    <a:pt x="176" y="0"/>
                  </a:moveTo>
                  <a:cubicBezTo>
                    <a:pt x="100" y="0"/>
                    <a:pt x="25" y="51"/>
                    <a:pt x="25" y="151"/>
                  </a:cubicBezTo>
                  <a:cubicBezTo>
                    <a:pt x="25" y="376"/>
                    <a:pt x="25" y="602"/>
                    <a:pt x="0" y="802"/>
                  </a:cubicBezTo>
                  <a:cubicBezTo>
                    <a:pt x="0" y="915"/>
                    <a:pt x="82" y="972"/>
                    <a:pt x="163" y="972"/>
                  </a:cubicBezTo>
                  <a:cubicBezTo>
                    <a:pt x="245" y="972"/>
                    <a:pt x="326" y="915"/>
                    <a:pt x="326" y="802"/>
                  </a:cubicBezTo>
                  <a:cubicBezTo>
                    <a:pt x="326" y="602"/>
                    <a:pt x="326" y="376"/>
                    <a:pt x="326" y="151"/>
                  </a:cubicBezTo>
                  <a:cubicBezTo>
                    <a:pt x="326" y="51"/>
                    <a:pt x="251"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34"/>
            <p:cNvSpPr/>
            <p:nvPr/>
          </p:nvSpPr>
          <p:spPr>
            <a:xfrm>
              <a:off x="4814550" y="3543000"/>
              <a:ext cx="30175" cy="51475"/>
            </a:xfrm>
            <a:custGeom>
              <a:rect b="b" l="l" r="r" t="t"/>
              <a:pathLst>
                <a:path extrusionOk="0" h="2059" w="1207">
                  <a:moveTo>
                    <a:pt x="194" y="1"/>
                  </a:moveTo>
                  <a:cubicBezTo>
                    <a:pt x="100" y="1"/>
                    <a:pt x="1" y="80"/>
                    <a:pt x="31" y="187"/>
                  </a:cubicBezTo>
                  <a:cubicBezTo>
                    <a:pt x="207" y="838"/>
                    <a:pt x="457" y="1490"/>
                    <a:pt x="858" y="1991"/>
                  </a:cubicBezTo>
                  <a:cubicBezTo>
                    <a:pt x="893" y="2039"/>
                    <a:pt x="936" y="2059"/>
                    <a:pt x="979" y="2059"/>
                  </a:cubicBezTo>
                  <a:cubicBezTo>
                    <a:pt x="1094" y="2059"/>
                    <a:pt x="1207" y="1918"/>
                    <a:pt x="1134" y="1791"/>
                  </a:cubicBezTo>
                  <a:cubicBezTo>
                    <a:pt x="833" y="1239"/>
                    <a:pt x="533" y="738"/>
                    <a:pt x="332" y="111"/>
                  </a:cubicBezTo>
                  <a:cubicBezTo>
                    <a:pt x="312" y="33"/>
                    <a:pt x="255" y="1"/>
                    <a:pt x="1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34"/>
            <p:cNvSpPr/>
            <p:nvPr/>
          </p:nvSpPr>
          <p:spPr>
            <a:xfrm>
              <a:off x="4857775" y="3558075"/>
              <a:ext cx="25950" cy="41325"/>
            </a:xfrm>
            <a:custGeom>
              <a:rect b="b" l="l" r="r" t="t"/>
              <a:pathLst>
                <a:path extrusionOk="0" h="1653" w="1038">
                  <a:moveTo>
                    <a:pt x="216" y="1"/>
                  </a:moveTo>
                  <a:cubicBezTo>
                    <a:pt x="113" y="1"/>
                    <a:pt x="1" y="86"/>
                    <a:pt x="32" y="210"/>
                  </a:cubicBezTo>
                  <a:cubicBezTo>
                    <a:pt x="157" y="711"/>
                    <a:pt x="332" y="1163"/>
                    <a:pt x="633" y="1564"/>
                  </a:cubicBezTo>
                  <a:cubicBezTo>
                    <a:pt x="672" y="1626"/>
                    <a:pt x="731" y="1652"/>
                    <a:pt x="788" y="1652"/>
                  </a:cubicBezTo>
                  <a:cubicBezTo>
                    <a:pt x="915" y="1652"/>
                    <a:pt x="1037" y="1526"/>
                    <a:pt x="934" y="1388"/>
                  </a:cubicBezTo>
                  <a:cubicBezTo>
                    <a:pt x="683" y="1012"/>
                    <a:pt x="483" y="586"/>
                    <a:pt x="357" y="110"/>
                  </a:cubicBezTo>
                  <a:cubicBezTo>
                    <a:pt x="338" y="33"/>
                    <a:pt x="279" y="1"/>
                    <a:pt x="2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34"/>
            <p:cNvSpPr/>
            <p:nvPr/>
          </p:nvSpPr>
          <p:spPr>
            <a:xfrm>
              <a:off x="4896425" y="3536450"/>
              <a:ext cx="34225" cy="31225"/>
            </a:xfrm>
            <a:custGeom>
              <a:rect b="b" l="l" r="r" t="t"/>
              <a:pathLst>
                <a:path extrusionOk="0" h="1249" w="1369">
                  <a:moveTo>
                    <a:pt x="250" y="0"/>
                  </a:moveTo>
                  <a:cubicBezTo>
                    <a:pt x="125" y="0"/>
                    <a:pt x="1" y="124"/>
                    <a:pt x="90" y="248"/>
                  </a:cubicBezTo>
                  <a:cubicBezTo>
                    <a:pt x="365" y="624"/>
                    <a:pt x="666" y="975"/>
                    <a:pt x="1042" y="1226"/>
                  </a:cubicBezTo>
                  <a:cubicBezTo>
                    <a:pt x="1070" y="1242"/>
                    <a:pt x="1098" y="1249"/>
                    <a:pt x="1125" y="1249"/>
                  </a:cubicBezTo>
                  <a:cubicBezTo>
                    <a:pt x="1265" y="1249"/>
                    <a:pt x="1369" y="1055"/>
                    <a:pt x="1242" y="950"/>
                  </a:cubicBezTo>
                  <a:cubicBezTo>
                    <a:pt x="942" y="674"/>
                    <a:pt x="641" y="424"/>
                    <a:pt x="390" y="73"/>
                  </a:cubicBezTo>
                  <a:cubicBezTo>
                    <a:pt x="354" y="21"/>
                    <a:pt x="302" y="0"/>
                    <a:pt x="2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34"/>
            <p:cNvSpPr/>
            <p:nvPr/>
          </p:nvSpPr>
          <p:spPr>
            <a:xfrm>
              <a:off x="4963100" y="3562275"/>
              <a:ext cx="33225" cy="30475"/>
            </a:xfrm>
            <a:custGeom>
              <a:rect b="b" l="l" r="r" t="t"/>
              <a:pathLst>
                <a:path extrusionOk="0" h="1219" w="1329">
                  <a:moveTo>
                    <a:pt x="305" y="1"/>
                  </a:moveTo>
                  <a:cubicBezTo>
                    <a:pt x="141" y="1"/>
                    <a:pt x="1" y="209"/>
                    <a:pt x="154" y="343"/>
                  </a:cubicBezTo>
                  <a:cubicBezTo>
                    <a:pt x="405" y="594"/>
                    <a:pt x="631" y="844"/>
                    <a:pt x="831" y="1120"/>
                  </a:cubicBezTo>
                  <a:cubicBezTo>
                    <a:pt x="885" y="1189"/>
                    <a:pt x="957" y="1218"/>
                    <a:pt x="1027" y="1218"/>
                  </a:cubicBezTo>
                  <a:cubicBezTo>
                    <a:pt x="1185" y="1218"/>
                    <a:pt x="1329" y="1068"/>
                    <a:pt x="1207" y="894"/>
                  </a:cubicBezTo>
                  <a:cubicBezTo>
                    <a:pt x="1007" y="594"/>
                    <a:pt x="731" y="318"/>
                    <a:pt x="455" y="67"/>
                  </a:cubicBezTo>
                  <a:cubicBezTo>
                    <a:pt x="408" y="20"/>
                    <a:pt x="356" y="1"/>
                    <a:pt x="3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34"/>
            <p:cNvSpPr/>
            <p:nvPr/>
          </p:nvSpPr>
          <p:spPr>
            <a:xfrm>
              <a:off x="5012700" y="3428425"/>
              <a:ext cx="34475" cy="10850"/>
            </a:xfrm>
            <a:custGeom>
              <a:rect b="b" l="l" r="r" t="t"/>
              <a:pathLst>
                <a:path extrusionOk="0" h="434" w="1379">
                  <a:moveTo>
                    <a:pt x="398" y="1"/>
                  </a:moveTo>
                  <a:cubicBezTo>
                    <a:pt x="340" y="1"/>
                    <a:pt x="283" y="3"/>
                    <a:pt x="226" y="8"/>
                  </a:cubicBezTo>
                  <a:cubicBezTo>
                    <a:pt x="50" y="8"/>
                    <a:pt x="0" y="258"/>
                    <a:pt x="175" y="308"/>
                  </a:cubicBezTo>
                  <a:cubicBezTo>
                    <a:pt x="476" y="384"/>
                    <a:pt x="827" y="409"/>
                    <a:pt x="1128" y="434"/>
                  </a:cubicBezTo>
                  <a:cubicBezTo>
                    <a:pt x="1378" y="434"/>
                    <a:pt x="1353" y="83"/>
                    <a:pt x="1128" y="58"/>
                  </a:cubicBezTo>
                  <a:cubicBezTo>
                    <a:pt x="885" y="38"/>
                    <a:pt x="641" y="1"/>
                    <a:pt x="39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34"/>
            <p:cNvSpPr/>
            <p:nvPr/>
          </p:nvSpPr>
          <p:spPr>
            <a:xfrm>
              <a:off x="5064725" y="3337075"/>
              <a:ext cx="24850" cy="13225"/>
            </a:xfrm>
            <a:custGeom>
              <a:rect b="b" l="l" r="r" t="t"/>
              <a:pathLst>
                <a:path extrusionOk="0" h="529" w="994">
                  <a:moveTo>
                    <a:pt x="775" y="1"/>
                  </a:moveTo>
                  <a:cubicBezTo>
                    <a:pt x="768" y="1"/>
                    <a:pt x="759" y="1"/>
                    <a:pt x="751" y="3"/>
                  </a:cubicBezTo>
                  <a:cubicBezTo>
                    <a:pt x="526" y="53"/>
                    <a:pt x="325" y="153"/>
                    <a:pt x="125" y="278"/>
                  </a:cubicBezTo>
                  <a:cubicBezTo>
                    <a:pt x="1" y="361"/>
                    <a:pt x="64" y="529"/>
                    <a:pt x="175" y="529"/>
                  </a:cubicBezTo>
                  <a:cubicBezTo>
                    <a:pt x="198" y="529"/>
                    <a:pt x="224" y="521"/>
                    <a:pt x="250" y="504"/>
                  </a:cubicBezTo>
                  <a:cubicBezTo>
                    <a:pt x="425" y="404"/>
                    <a:pt x="626" y="328"/>
                    <a:pt x="826" y="278"/>
                  </a:cubicBezTo>
                  <a:cubicBezTo>
                    <a:pt x="993" y="231"/>
                    <a:pt x="933" y="1"/>
                    <a:pt x="7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34"/>
            <p:cNvSpPr/>
            <p:nvPr/>
          </p:nvSpPr>
          <p:spPr>
            <a:xfrm>
              <a:off x="5127900" y="3293900"/>
              <a:ext cx="27675" cy="12225"/>
            </a:xfrm>
            <a:custGeom>
              <a:rect b="b" l="l" r="r" t="t"/>
              <a:pathLst>
                <a:path extrusionOk="0" h="489" w="1107">
                  <a:moveTo>
                    <a:pt x="881" y="0"/>
                  </a:moveTo>
                  <a:cubicBezTo>
                    <a:pt x="630" y="0"/>
                    <a:pt x="405" y="75"/>
                    <a:pt x="179" y="176"/>
                  </a:cubicBezTo>
                  <a:cubicBezTo>
                    <a:pt x="1" y="243"/>
                    <a:pt x="41" y="488"/>
                    <a:pt x="193" y="488"/>
                  </a:cubicBezTo>
                  <a:cubicBezTo>
                    <a:pt x="212" y="488"/>
                    <a:pt x="232" y="485"/>
                    <a:pt x="254" y="476"/>
                  </a:cubicBezTo>
                  <a:cubicBezTo>
                    <a:pt x="455" y="401"/>
                    <a:pt x="655" y="376"/>
                    <a:pt x="881" y="351"/>
                  </a:cubicBezTo>
                  <a:cubicBezTo>
                    <a:pt x="1081" y="326"/>
                    <a:pt x="1106" y="25"/>
                    <a:pt x="88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34"/>
            <p:cNvSpPr/>
            <p:nvPr/>
          </p:nvSpPr>
          <p:spPr>
            <a:xfrm>
              <a:off x="4668700" y="3345575"/>
              <a:ext cx="335250" cy="183900"/>
            </a:xfrm>
            <a:custGeom>
              <a:rect b="b" l="l" r="r" t="t"/>
              <a:pathLst>
                <a:path extrusionOk="0" h="7356" w="13410">
                  <a:moveTo>
                    <a:pt x="7250" y="1"/>
                  </a:moveTo>
                  <a:cubicBezTo>
                    <a:pt x="6303" y="1"/>
                    <a:pt x="5354" y="123"/>
                    <a:pt x="4437" y="339"/>
                  </a:cubicBezTo>
                  <a:cubicBezTo>
                    <a:pt x="3309" y="590"/>
                    <a:pt x="2181" y="1016"/>
                    <a:pt x="1329" y="1818"/>
                  </a:cubicBezTo>
                  <a:cubicBezTo>
                    <a:pt x="502" y="2620"/>
                    <a:pt x="1" y="3848"/>
                    <a:pt x="351" y="4951"/>
                  </a:cubicBezTo>
                  <a:cubicBezTo>
                    <a:pt x="677" y="5903"/>
                    <a:pt x="1529" y="6580"/>
                    <a:pt x="2457" y="6881"/>
                  </a:cubicBezTo>
                  <a:cubicBezTo>
                    <a:pt x="3254" y="7153"/>
                    <a:pt x="4244" y="7356"/>
                    <a:pt x="5119" y="7356"/>
                  </a:cubicBezTo>
                  <a:cubicBezTo>
                    <a:pt x="5289" y="7356"/>
                    <a:pt x="5455" y="7348"/>
                    <a:pt x="5615" y="7332"/>
                  </a:cubicBezTo>
                  <a:cubicBezTo>
                    <a:pt x="6768" y="7106"/>
                    <a:pt x="7945" y="6906"/>
                    <a:pt x="9123" y="6680"/>
                  </a:cubicBezTo>
                  <a:cubicBezTo>
                    <a:pt x="10001" y="6530"/>
                    <a:pt x="10928" y="6354"/>
                    <a:pt x="11730" y="5928"/>
                  </a:cubicBezTo>
                  <a:cubicBezTo>
                    <a:pt x="12507" y="5477"/>
                    <a:pt x="13184" y="4725"/>
                    <a:pt x="13284" y="3823"/>
                  </a:cubicBezTo>
                  <a:cubicBezTo>
                    <a:pt x="13409" y="2419"/>
                    <a:pt x="12181" y="1267"/>
                    <a:pt x="10903" y="715"/>
                  </a:cubicBezTo>
                  <a:cubicBezTo>
                    <a:pt x="9747" y="216"/>
                    <a:pt x="8501" y="1"/>
                    <a:pt x="725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34"/>
            <p:cNvSpPr/>
            <p:nvPr/>
          </p:nvSpPr>
          <p:spPr>
            <a:xfrm>
              <a:off x="4627975" y="4152300"/>
              <a:ext cx="686125" cy="637250"/>
            </a:xfrm>
            <a:custGeom>
              <a:rect b="b" l="l" r="r" t="t"/>
              <a:pathLst>
                <a:path extrusionOk="0" h="25490" w="27445">
                  <a:moveTo>
                    <a:pt x="25726" y="0"/>
                  </a:moveTo>
                  <a:cubicBezTo>
                    <a:pt x="23299" y="0"/>
                    <a:pt x="20871" y="594"/>
                    <a:pt x="18722" y="1730"/>
                  </a:cubicBezTo>
                  <a:cubicBezTo>
                    <a:pt x="18873" y="1304"/>
                    <a:pt x="18998" y="903"/>
                    <a:pt x="19148" y="502"/>
                  </a:cubicBezTo>
                  <a:lnTo>
                    <a:pt x="19148" y="502"/>
                  </a:lnTo>
                  <a:cubicBezTo>
                    <a:pt x="16266" y="1830"/>
                    <a:pt x="13660" y="3785"/>
                    <a:pt x="11605" y="6216"/>
                  </a:cubicBezTo>
                  <a:cubicBezTo>
                    <a:pt x="11429" y="5339"/>
                    <a:pt x="11554" y="4411"/>
                    <a:pt x="11905" y="3609"/>
                  </a:cubicBezTo>
                  <a:lnTo>
                    <a:pt x="11905" y="3609"/>
                  </a:lnTo>
                  <a:cubicBezTo>
                    <a:pt x="8346" y="5890"/>
                    <a:pt x="5665" y="9499"/>
                    <a:pt x="4512" y="13559"/>
                  </a:cubicBezTo>
                  <a:cubicBezTo>
                    <a:pt x="4061" y="12682"/>
                    <a:pt x="3910" y="11680"/>
                    <a:pt x="4061" y="10702"/>
                  </a:cubicBezTo>
                  <a:lnTo>
                    <a:pt x="4061" y="10702"/>
                  </a:lnTo>
                  <a:cubicBezTo>
                    <a:pt x="1279" y="15038"/>
                    <a:pt x="0" y="20326"/>
                    <a:pt x="527" y="25464"/>
                  </a:cubicBezTo>
                  <a:lnTo>
                    <a:pt x="502" y="25489"/>
                  </a:lnTo>
                  <a:cubicBezTo>
                    <a:pt x="5188" y="24462"/>
                    <a:pt x="9574" y="22081"/>
                    <a:pt x="12958" y="18672"/>
                  </a:cubicBezTo>
                  <a:lnTo>
                    <a:pt x="9675" y="18421"/>
                  </a:lnTo>
                  <a:cubicBezTo>
                    <a:pt x="13459" y="17494"/>
                    <a:pt x="16993" y="15614"/>
                    <a:pt x="19875" y="13008"/>
                  </a:cubicBezTo>
                  <a:cubicBezTo>
                    <a:pt x="20201" y="12732"/>
                    <a:pt x="20527" y="12181"/>
                    <a:pt x="20176" y="11905"/>
                  </a:cubicBezTo>
                  <a:lnTo>
                    <a:pt x="20176" y="11905"/>
                  </a:lnTo>
                  <a:cubicBezTo>
                    <a:pt x="19804" y="12071"/>
                    <a:pt x="19397" y="12151"/>
                    <a:pt x="18988" y="12151"/>
                  </a:cubicBezTo>
                  <a:cubicBezTo>
                    <a:pt x="18406" y="12151"/>
                    <a:pt x="17819" y="11989"/>
                    <a:pt x="17319" y="11680"/>
                  </a:cubicBezTo>
                  <a:cubicBezTo>
                    <a:pt x="20627" y="10151"/>
                    <a:pt x="23660" y="7995"/>
                    <a:pt x="26166" y="5364"/>
                  </a:cubicBezTo>
                  <a:lnTo>
                    <a:pt x="26166" y="5364"/>
                  </a:lnTo>
                  <a:cubicBezTo>
                    <a:pt x="25214" y="5464"/>
                    <a:pt x="24236" y="5564"/>
                    <a:pt x="23284" y="5664"/>
                  </a:cubicBezTo>
                  <a:cubicBezTo>
                    <a:pt x="25088" y="4186"/>
                    <a:pt x="26542" y="2256"/>
                    <a:pt x="27444" y="101"/>
                  </a:cubicBezTo>
                  <a:cubicBezTo>
                    <a:pt x="26874" y="33"/>
                    <a:pt x="26300" y="0"/>
                    <a:pt x="2572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34"/>
            <p:cNvSpPr/>
            <p:nvPr/>
          </p:nvSpPr>
          <p:spPr>
            <a:xfrm>
              <a:off x="4628200" y="4157425"/>
              <a:ext cx="670150" cy="653100"/>
            </a:xfrm>
            <a:custGeom>
              <a:rect b="b" l="l" r="r" t="t"/>
              <a:pathLst>
                <a:path extrusionOk="0" h="26124" w="26806">
                  <a:moveTo>
                    <a:pt x="26539" y="1"/>
                  </a:moveTo>
                  <a:cubicBezTo>
                    <a:pt x="26513" y="1"/>
                    <a:pt x="26486" y="7"/>
                    <a:pt x="26458" y="21"/>
                  </a:cubicBezTo>
                  <a:cubicBezTo>
                    <a:pt x="20693" y="2853"/>
                    <a:pt x="15255" y="6537"/>
                    <a:pt x="10568" y="10973"/>
                  </a:cubicBezTo>
                  <a:cubicBezTo>
                    <a:pt x="6182" y="15159"/>
                    <a:pt x="2122" y="20272"/>
                    <a:pt x="17" y="26036"/>
                  </a:cubicBezTo>
                  <a:cubicBezTo>
                    <a:pt x="0" y="26085"/>
                    <a:pt x="37" y="26123"/>
                    <a:pt x="79" y="26123"/>
                  </a:cubicBezTo>
                  <a:cubicBezTo>
                    <a:pt x="101" y="26123"/>
                    <a:pt x="124" y="26112"/>
                    <a:pt x="142" y="26086"/>
                  </a:cubicBezTo>
                  <a:cubicBezTo>
                    <a:pt x="2874" y="20447"/>
                    <a:pt x="6357" y="15434"/>
                    <a:pt x="10944" y="11099"/>
                  </a:cubicBezTo>
                  <a:cubicBezTo>
                    <a:pt x="15581" y="6713"/>
                    <a:pt x="20944" y="3229"/>
                    <a:pt x="26633" y="322"/>
                  </a:cubicBezTo>
                  <a:cubicBezTo>
                    <a:pt x="26806" y="235"/>
                    <a:pt x="26700" y="1"/>
                    <a:pt x="265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34"/>
            <p:cNvSpPr/>
            <p:nvPr/>
          </p:nvSpPr>
          <p:spPr>
            <a:xfrm>
              <a:off x="4278975" y="3941150"/>
              <a:ext cx="407925" cy="548275"/>
            </a:xfrm>
            <a:custGeom>
              <a:rect b="b" l="l" r="r" t="t"/>
              <a:pathLst>
                <a:path extrusionOk="0" h="21931" w="16317">
                  <a:moveTo>
                    <a:pt x="1" y="0"/>
                  </a:moveTo>
                  <a:cubicBezTo>
                    <a:pt x="326" y="1654"/>
                    <a:pt x="1053" y="3233"/>
                    <a:pt x="2106" y="4536"/>
                  </a:cubicBezTo>
                  <a:lnTo>
                    <a:pt x="126" y="3885"/>
                  </a:lnTo>
                  <a:lnTo>
                    <a:pt x="126" y="3885"/>
                  </a:lnTo>
                  <a:cubicBezTo>
                    <a:pt x="1504" y="6140"/>
                    <a:pt x="3309" y="8095"/>
                    <a:pt x="5414" y="9674"/>
                  </a:cubicBezTo>
                  <a:cubicBezTo>
                    <a:pt x="5169" y="9765"/>
                    <a:pt x="4911" y="9810"/>
                    <a:pt x="4653" y="9810"/>
                  </a:cubicBezTo>
                  <a:cubicBezTo>
                    <a:pt x="4198" y="9810"/>
                    <a:pt x="3743" y="9671"/>
                    <a:pt x="3359" y="9399"/>
                  </a:cubicBezTo>
                  <a:lnTo>
                    <a:pt x="3359" y="9399"/>
                  </a:lnTo>
                  <a:cubicBezTo>
                    <a:pt x="3083" y="9549"/>
                    <a:pt x="3234" y="9975"/>
                    <a:pt x="3409" y="10226"/>
                  </a:cubicBezTo>
                  <a:cubicBezTo>
                    <a:pt x="5063" y="12506"/>
                    <a:pt x="7269" y="14336"/>
                    <a:pt x="9800" y="15564"/>
                  </a:cubicBezTo>
                  <a:cubicBezTo>
                    <a:pt x="9023" y="15464"/>
                    <a:pt x="8221" y="15364"/>
                    <a:pt x="7444" y="15263"/>
                  </a:cubicBezTo>
                  <a:lnTo>
                    <a:pt x="7444" y="15263"/>
                  </a:lnTo>
                  <a:cubicBezTo>
                    <a:pt x="9324" y="18146"/>
                    <a:pt x="12056" y="20501"/>
                    <a:pt x="15214" y="21930"/>
                  </a:cubicBezTo>
                  <a:lnTo>
                    <a:pt x="15189" y="21905"/>
                  </a:lnTo>
                  <a:cubicBezTo>
                    <a:pt x="16316" y="18346"/>
                    <a:pt x="16241" y="14436"/>
                    <a:pt x="14913" y="10953"/>
                  </a:cubicBezTo>
                  <a:cubicBezTo>
                    <a:pt x="14888" y="11654"/>
                    <a:pt x="14612" y="12356"/>
                    <a:pt x="14186" y="12907"/>
                  </a:cubicBezTo>
                  <a:cubicBezTo>
                    <a:pt x="13960" y="9875"/>
                    <a:pt x="12607" y="6917"/>
                    <a:pt x="10452" y="4787"/>
                  </a:cubicBezTo>
                  <a:lnTo>
                    <a:pt x="10452" y="4787"/>
                  </a:lnTo>
                  <a:cubicBezTo>
                    <a:pt x="10577" y="5414"/>
                    <a:pt x="10502" y="6065"/>
                    <a:pt x="10276" y="6667"/>
                  </a:cubicBezTo>
                  <a:cubicBezTo>
                    <a:pt x="9173" y="4662"/>
                    <a:pt x="7645" y="2882"/>
                    <a:pt x="5790" y="1504"/>
                  </a:cubicBezTo>
                  <a:lnTo>
                    <a:pt x="5790" y="1504"/>
                  </a:lnTo>
                  <a:cubicBezTo>
                    <a:pt x="5840" y="1830"/>
                    <a:pt x="5865" y="2130"/>
                    <a:pt x="5915" y="2431"/>
                  </a:cubicBezTo>
                  <a:cubicBezTo>
                    <a:pt x="4236" y="1053"/>
                    <a:pt x="2156" y="201"/>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34"/>
            <p:cNvSpPr/>
            <p:nvPr/>
          </p:nvSpPr>
          <p:spPr>
            <a:xfrm>
              <a:off x="4288975" y="3946100"/>
              <a:ext cx="376000" cy="559650"/>
            </a:xfrm>
            <a:custGeom>
              <a:rect b="b" l="l" r="r" t="t"/>
              <a:pathLst>
                <a:path extrusionOk="0" h="22386" w="15040">
                  <a:moveTo>
                    <a:pt x="202" y="0"/>
                  </a:moveTo>
                  <a:cubicBezTo>
                    <a:pt x="96" y="0"/>
                    <a:pt x="0" y="147"/>
                    <a:pt x="102" y="228"/>
                  </a:cubicBezTo>
                  <a:cubicBezTo>
                    <a:pt x="3686" y="3110"/>
                    <a:pt x="6944" y="6369"/>
                    <a:pt x="9575" y="10153"/>
                  </a:cubicBezTo>
                  <a:cubicBezTo>
                    <a:pt x="12157" y="13887"/>
                    <a:pt x="13861" y="17948"/>
                    <a:pt x="14939" y="22359"/>
                  </a:cubicBezTo>
                  <a:cubicBezTo>
                    <a:pt x="14949" y="22378"/>
                    <a:pt x="14965" y="22386"/>
                    <a:pt x="14983" y="22386"/>
                  </a:cubicBezTo>
                  <a:cubicBezTo>
                    <a:pt x="15010" y="22386"/>
                    <a:pt x="15039" y="22365"/>
                    <a:pt x="15039" y="22334"/>
                  </a:cubicBezTo>
                  <a:cubicBezTo>
                    <a:pt x="14413" y="17948"/>
                    <a:pt x="12307" y="13737"/>
                    <a:pt x="9826" y="10128"/>
                  </a:cubicBezTo>
                  <a:cubicBezTo>
                    <a:pt x="7220" y="6293"/>
                    <a:pt x="3936" y="2885"/>
                    <a:pt x="277" y="28"/>
                  </a:cubicBezTo>
                  <a:cubicBezTo>
                    <a:pt x="253" y="9"/>
                    <a:pt x="228" y="0"/>
                    <a:pt x="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8" name="Google Shape;1638;p34"/>
          <p:cNvGrpSpPr/>
          <p:nvPr/>
        </p:nvGrpSpPr>
        <p:grpSpPr>
          <a:xfrm>
            <a:off x="387647" y="4081817"/>
            <a:ext cx="650901" cy="989117"/>
            <a:chOff x="4206300" y="557025"/>
            <a:chExt cx="1522575" cy="2313725"/>
          </a:xfrm>
        </p:grpSpPr>
        <p:sp>
          <p:nvSpPr>
            <p:cNvPr id="1639" name="Google Shape;1639;p34"/>
            <p:cNvSpPr/>
            <p:nvPr/>
          </p:nvSpPr>
          <p:spPr>
            <a:xfrm>
              <a:off x="4206300" y="1901550"/>
              <a:ext cx="657925" cy="763300"/>
            </a:xfrm>
            <a:custGeom>
              <a:rect b="b" l="l" r="r" t="t"/>
              <a:pathLst>
                <a:path extrusionOk="0" h="30532" w="26317">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34"/>
            <p:cNvSpPr/>
            <p:nvPr/>
          </p:nvSpPr>
          <p:spPr>
            <a:xfrm>
              <a:off x="4950025" y="1763000"/>
              <a:ext cx="643525" cy="364250"/>
            </a:xfrm>
            <a:custGeom>
              <a:rect b="b" l="l" r="r" t="t"/>
              <a:pathLst>
                <a:path extrusionOk="0" h="14570" w="25741">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34"/>
            <p:cNvSpPr/>
            <p:nvPr/>
          </p:nvSpPr>
          <p:spPr>
            <a:xfrm>
              <a:off x="4864825" y="2067100"/>
              <a:ext cx="417950" cy="507525"/>
            </a:xfrm>
            <a:custGeom>
              <a:rect b="b" l="l" r="r" t="t"/>
              <a:pathLst>
                <a:path extrusionOk="0" h="20301" w="16718">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34"/>
            <p:cNvSpPr/>
            <p:nvPr/>
          </p:nvSpPr>
          <p:spPr>
            <a:xfrm>
              <a:off x="4733125" y="1717100"/>
              <a:ext cx="202250" cy="479675"/>
            </a:xfrm>
            <a:custGeom>
              <a:rect b="b" l="l" r="r" t="t"/>
              <a:pathLst>
                <a:path extrusionOk="0" h="19187" w="809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34"/>
            <p:cNvSpPr/>
            <p:nvPr/>
          </p:nvSpPr>
          <p:spPr>
            <a:xfrm>
              <a:off x="4854175" y="1470000"/>
              <a:ext cx="494675" cy="1400750"/>
            </a:xfrm>
            <a:custGeom>
              <a:rect b="b" l="l" r="r" t="t"/>
              <a:pathLst>
                <a:path extrusionOk="0" h="56030" w="19787">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34"/>
            <p:cNvSpPr/>
            <p:nvPr/>
          </p:nvSpPr>
          <p:spPr>
            <a:xfrm>
              <a:off x="4288375" y="557025"/>
              <a:ext cx="452400" cy="480625"/>
            </a:xfrm>
            <a:custGeom>
              <a:rect b="b" l="l" r="r" t="t"/>
              <a:pathLst>
                <a:path extrusionOk="0" h="19225" w="18096">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34"/>
            <p:cNvSpPr/>
            <p:nvPr/>
          </p:nvSpPr>
          <p:spPr>
            <a:xfrm>
              <a:off x="4294650" y="964675"/>
              <a:ext cx="713675" cy="762200"/>
            </a:xfrm>
            <a:custGeom>
              <a:rect b="b" l="l" r="r" t="t"/>
              <a:pathLst>
                <a:path extrusionOk="0" h="30488" w="28547">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34"/>
            <p:cNvSpPr/>
            <p:nvPr/>
          </p:nvSpPr>
          <p:spPr>
            <a:xfrm>
              <a:off x="4669900" y="1073525"/>
              <a:ext cx="46975" cy="38550"/>
            </a:xfrm>
            <a:custGeom>
              <a:rect b="b" l="l" r="r" t="t"/>
              <a:pathLst>
                <a:path extrusionOk="0" h="1542" w="1879">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34"/>
            <p:cNvSpPr/>
            <p:nvPr/>
          </p:nvSpPr>
          <p:spPr>
            <a:xfrm>
              <a:off x="4586625" y="1092425"/>
              <a:ext cx="15375" cy="51575"/>
            </a:xfrm>
            <a:custGeom>
              <a:rect b="b" l="l" r="r" t="t"/>
              <a:pathLst>
                <a:path extrusionOk="0" h="2063" w="615">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34"/>
            <p:cNvSpPr/>
            <p:nvPr/>
          </p:nvSpPr>
          <p:spPr>
            <a:xfrm>
              <a:off x="4503925" y="1107200"/>
              <a:ext cx="22225" cy="48000"/>
            </a:xfrm>
            <a:custGeom>
              <a:rect b="b" l="l" r="r" t="t"/>
              <a:pathLst>
                <a:path extrusionOk="0" h="1920" w="889">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34"/>
            <p:cNvSpPr/>
            <p:nvPr/>
          </p:nvSpPr>
          <p:spPr>
            <a:xfrm>
              <a:off x="4554350" y="1235600"/>
              <a:ext cx="9750" cy="29475"/>
            </a:xfrm>
            <a:custGeom>
              <a:rect b="b" l="l" r="r" t="t"/>
              <a:pathLst>
                <a:path extrusionOk="0" h="1179" w="39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34"/>
            <p:cNvSpPr/>
            <p:nvPr/>
          </p:nvSpPr>
          <p:spPr>
            <a:xfrm>
              <a:off x="4640850" y="1222150"/>
              <a:ext cx="57750" cy="63800"/>
            </a:xfrm>
            <a:custGeom>
              <a:rect b="b" l="l" r="r" t="t"/>
              <a:pathLst>
                <a:path extrusionOk="0" h="2552" w="231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34"/>
            <p:cNvSpPr/>
            <p:nvPr/>
          </p:nvSpPr>
          <p:spPr>
            <a:xfrm>
              <a:off x="4768850" y="1217225"/>
              <a:ext cx="53050" cy="54575"/>
            </a:xfrm>
            <a:custGeom>
              <a:rect b="b" l="l" r="r" t="t"/>
              <a:pathLst>
                <a:path extrusionOk="0" h="2183" w="2122">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34"/>
            <p:cNvSpPr/>
            <p:nvPr/>
          </p:nvSpPr>
          <p:spPr>
            <a:xfrm>
              <a:off x="4775325" y="1315775"/>
              <a:ext cx="35000" cy="65725"/>
            </a:xfrm>
            <a:custGeom>
              <a:rect b="b" l="l" r="r" t="t"/>
              <a:pathLst>
                <a:path extrusionOk="0" h="2629" w="140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34"/>
            <p:cNvSpPr/>
            <p:nvPr/>
          </p:nvSpPr>
          <p:spPr>
            <a:xfrm>
              <a:off x="4682125" y="1355225"/>
              <a:ext cx="16400" cy="47275"/>
            </a:xfrm>
            <a:custGeom>
              <a:rect b="b" l="l" r="r" t="t"/>
              <a:pathLst>
                <a:path extrusionOk="0" h="1891" w="656">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34"/>
            <p:cNvSpPr/>
            <p:nvPr/>
          </p:nvSpPr>
          <p:spPr>
            <a:xfrm>
              <a:off x="4561250" y="1372750"/>
              <a:ext cx="21650" cy="52925"/>
            </a:xfrm>
            <a:custGeom>
              <a:rect b="b" l="l" r="r" t="t"/>
              <a:pathLst>
                <a:path extrusionOk="0" h="2117" w="866">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34"/>
            <p:cNvSpPr/>
            <p:nvPr/>
          </p:nvSpPr>
          <p:spPr>
            <a:xfrm>
              <a:off x="4439375" y="1333350"/>
              <a:ext cx="16425" cy="49850"/>
            </a:xfrm>
            <a:custGeom>
              <a:rect b="b" l="l" r="r" t="t"/>
              <a:pathLst>
                <a:path extrusionOk="0" h="1994" w="657">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34"/>
            <p:cNvSpPr/>
            <p:nvPr/>
          </p:nvSpPr>
          <p:spPr>
            <a:xfrm>
              <a:off x="4416200" y="1177925"/>
              <a:ext cx="18075" cy="69150"/>
            </a:xfrm>
            <a:custGeom>
              <a:rect b="b" l="l" r="r" t="t"/>
              <a:pathLst>
                <a:path extrusionOk="0" h="2766" w="723">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34"/>
            <p:cNvSpPr/>
            <p:nvPr/>
          </p:nvSpPr>
          <p:spPr>
            <a:xfrm>
              <a:off x="4808425" y="1467300"/>
              <a:ext cx="23975" cy="36875"/>
            </a:xfrm>
            <a:custGeom>
              <a:rect b="b" l="l" r="r" t="t"/>
              <a:pathLst>
                <a:path extrusionOk="0" h="1475" w="959">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34"/>
            <p:cNvSpPr/>
            <p:nvPr/>
          </p:nvSpPr>
          <p:spPr>
            <a:xfrm>
              <a:off x="4870175" y="1276000"/>
              <a:ext cx="34375" cy="38200"/>
            </a:xfrm>
            <a:custGeom>
              <a:rect b="b" l="l" r="r" t="t"/>
              <a:pathLst>
                <a:path extrusionOk="0" h="1528" w="1375">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34"/>
            <p:cNvSpPr/>
            <p:nvPr/>
          </p:nvSpPr>
          <p:spPr>
            <a:xfrm>
              <a:off x="4825625" y="1159450"/>
              <a:ext cx="39175" cy="36200"/>
            </a:xfrm>
            <a:custGeom>
              <a:rect b="b" l="l" r="r" t="t"/>
              <a:pathLst>
                <a:path extrusionOk="0" h="1448" w="1567">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34"/>
            <p:cNvSpPr/>
            <p:nvPr/>
          </p:nvSpPr>
          <p:spPr>
            <a:xfrm>
              <a:off x="5465700" y="748775"/>
              <a:ext cx="263175" cy="333975"/>
            </a:xfrm>
            <a:custGeom>
              <a:rect b="b" l="l" r="r" t="t"/>
              <a:pathLst>
                <a:path extrusionOk="0" h="13359" w="10527">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34"/>
            <p:cNvSpPr/>
            <p:nvPr/>
          </p:nvSpPr>
          <p:spPr>
            <a:xfrm>
              <a:off x="5206925" y="1019225"/>
              <a:ext cx="470575" cy="504950"/>
            </a:xfrm>
            <a:custGeom>
              <a:rect b="b" l="l" r="r" t="t"/>
              <a:pathLst>
                <a:path extrusionOk="0" h="20198" w="18823">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34"/>
            <p:cNvSpPr/>
            <p:nvPr/>
          </p:nvSpPr>
          <p:spPr>
            <a:xfrm>
              <a:off x="5556450" y="1134975"/>
              <a:ext cx="15175" cy="33950"/>
            </a:xfrm>
            <a:custGeom>
              <a:rect b="b" l="l" r="r" t="t"/>
              <a:pathLst>
                <a:path extrusionOk="0" h="1358" w="607">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34"/>
            <p:cNvSpPr/>
            <p:nvPr/>
          </p:nvSpPr>
          <p:spPr>
            <a:xfrm>
              <a:off x="5488350" y="1112400"/>
              <a:ext cx="22575" cy="30450"/>
            </a:xfrm>
            <a:custGeom>
              <a:rect b="b" l="l" r="r" t="t"/>
              <a:pathLst>
                <a:path extrusionOk="0" h="1218" w="903">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34"/>
            <p:cNvSpPr/>
            <p:nvPr/>
          </p:nvSpPr>
          <p:spPr>
            <a:xfrm>
              <a:off x="5438700" y="1092575"/>
              <a:ext cx="27900" cy="23975"/>
            </a:xfrm>
            <a:custGeom>
              <a:rect b="b" l="l" r="r" t="t"/>
              <a:pathLst>
                <a:path extrusionOk="0" h="959" w="1116">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34"/>
            <p:cNvSpPr/>
            <p:nvPr/>
          </p:nvSpPr>
          <p:spPr>
            <a:xfrm>
              <a:off x="5423650" y="1177550"/>
              <a:ext cx="13500" cy="17425"/>
            </a:xfrm>
            <a:custGeom>
              <a:rect b="b" l="l" r="r" t="t"/>
              <a:pathLst>
                <a:path extrusionOk="0" h="697" w="54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34"/>
            <p:cNvSpPr/>
            <p:nvPr/>
          </p:nvSpPr>
          <p:spPr>
            <a:xfrm>
              <a:off x="5483875" y="1204275"/>
              <a:ext cx="11025" cy="51475"/>
            </a:xfrm>
            <a:custGeom>
              <a:rect b="b" l="l" r="r" t="t"/>
              <a:pathLst>
                <a:path extrusionOk="0" h="2059" w="441">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34"/>
            <p:cNvSpPr/>
            <p:nvPr/>
          </p:nvSpPr>
          <p:spPr>
            <a:xfrm>
              <a:off x="5554675" y="1251175"/>
              <a:ext cx="12925" cy="43975"/>
            </a:xfrm>
            <a:custGeom>
              <a:rect b="b" l="l" r="r" t="t"/>
              <a:pathLst>
                <a:path extrusionOk="0" h="1759" w="517">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34"/>
            <p:cNvSpPr/>
            <p:nvPr/>
          </p:nvSpPr>
          <p:spPr>
            <a:xfrm>
              <a:off x="5511050" y="1306475"/>
              <a:ext cx="17075" cy="45075"/>
            </a:xfrm>
            <a:custGeom>
              <a:rect b="b" l="l" r="r" t="t"/>
              <a:pathLst>
                <a:path extrusionOk="0" h="1803" w="683">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34"/>
            <p:cNvSpPr/>
            <p:nvPr/>
          </p:nvSpPr>
          <p:spPr>
            <a:xfrm>
              <a:off x="5442925" y="1292275"/>
              <a:ext cx="19200" cy="28400"/>
            </a:xfrm>
            <a:custGeom>
              <a:rect b="b" l="l" r="r" t="t"/>
              <a:pathLst>
                <a:path extrusionOk="0" h="1136" w="768">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34"/>
            <p:cNvSpPr/>
            <p:nvPr/>
          </p:nvSpPr>
          <p:spPr>
            <a:xfrm>
              <a:off x="5369650" y="1255000"/>
              <a:ext cx="19700" cy="33325"/>
            </a:xfrm>
            <a:custGeom>
              <a:rect b="b" l="l" r="r" t="t"/>
              <a:pathLst>
                <a:path extrusionOk="0" h="1333" w="788">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34"/>
            <p:cNvSpPr/>
            <p:nvPr/>
          </p:nvSpPr>
          <p:spPr>
            <a:xfrm>
              <a:off x="5318675" y="1187675"/>
              <a:ext cx="19975" cy="29150"/>
            </a:xfrm>
            <a:custGeom>
              <a:rect b="b" l="l" r="r" t="t"/>
              <a:pathLst>
                <a:path extrusionOk="0" h="1166" w="799">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34"/>
            <p:cNvSpPr/>
            <p:nvPr/>
          </p:nvSpPr>
          <p:spPr>
            <a:xfrm>
              <a:off x="5354850" y="1096400"/>
              <a:ext cx="35025" cy="36050"/>
            </a:xfrm>
            <a:custGeom>
              <a:rect b="b" l="l" r="r" t="t"/>
              <a:pathLst>
                <a:path extrusionOk="0" h="1442" w="1401">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34"/>
            <p:cNvSpPr/>
            <p:nvPr/>
          </p:nvSpPr>
          <p:spPr>
            <a:xfrm>
              <a:off x="5475100" y="1402550"/>
              <a:ext cx="15750" cy="23575"/>
            </a:xfrm>
            <a:custGeom>
              <a:rect b="b" l="l" r="r" t="t"/>
              <a:pathLst>
                <a:path extrusionOk="0" h="943" w="63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34"/>
            <p:cNvSpPr/>
            <p:nvPr/>
          </p:nvSpPr>
          <p:spPr>
            <a:xfrm>
              <a:off x="5587875" y="1321425"/>
              <a:ext cx="8175" cy="28725"/>
            </a:xfrm>
            <a:custGeom>
              <a:rect b="b" l="l" r="r" t="t"/>
              <a:pathLst>
                <a:path extrusionOk="0" h="1149" w="327">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34"/>
            <p:cNvSpPr/>
            <p:nvPr/>
          </p:nvSpPr>
          <p:spPr>
            <a:xfrm>
              <a:off x="5609000" y="1241250"/>
              <a:ext cx="10225" cy="29950"/>
            </a:xfrm>
            <a:custGeom>
              <a:rect b="b" l="l" r="r" t="t"/>
              <a:pathLst>
                <a:path extrusionOk="0" h="1198" w="409">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6" name="Google Shape;1676;p34"/>
          <p:cNvGrpSpPr/>
          <p:nvPr/>
        </p:nvGrpSpPr>
        <p:grpSpPr>
          <a:xfrm>
            <a:off x="2564541" y="4404095"/>
            <a:ext cx="411556" cy="677965"/>
            <a:chOff x="1789625" y="3319825"/>
            <a:chExt cx="1097775" cy="1807425"/>
          </a:xfrm>
        </p:grpSpPr>
        <p:sp>
          <p:nvSpPr>
            <p:cNvPr id="1677" name="Google Shape;1677;p34"/>
            <p:cNvSpPr/>
            <p:nvPr/>
          </p:nvSpPr>
          <p:spPr>
            <a:xfrm>
              <a:off x="2309050" y="4759450"/>
              <a:ext cx="214300" cy="169675"/>
            </a:xfrm>
            <a:custGeom>
              <a:rect b="b" l="l" r="r" t="t"/>
              <a:pathLst>
                <a:path extrusionOk="0" h="6787" w="8572">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34"/>
            <p:cNvSpPr/>
            <p:nvPr/>
          </p:nvSpPr>
          <p:spPr>
            <a:xfrm>
              <a:off x="2142375" y="4604750"/>
              <a:ext cx="170450" cy="176025"/>
            </a:xfrm>
            <a:custGeom>
              <a:rect b="b" l="l" r="r" t="t"/>
              <a:pathLst>
                <a:path extrusionOk="0" h="7041" w="6818">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34"/>
            <p:cNvSpPr/>
            <p:nvPr/>
          </p:nvSpPr>
          <p:spPr>
            <a:xfrm>
              <a:off x="2306525" y="4516325"/>
              <a:ext cx="142275" cy="131575"/>
            </a:xfrm>
            <a:custGeom>
              <a:rect b="b" l="l" r="r" t="t"/>
              <a:pathLst>
                <a:path extrusionOk="0" h="5263" w="5691">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34"/>
            <p:cNvSpPr/>
            <p:nvPr/>
          </p:nvSpPr>
          <p:spPr>
            <a:xfrm>
              <a:off x="2292750" y="4296350"/>
              <a:ext cx="47650" cy="830900"/>
            </a:xfrm>
            <a:custGeom>
              <a:rect b="b" l="l" r="r" t="t"/>
              <a:pathLst>
                <a:path extrusionOk="0" h="33236" w="1906">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34"/>
            <p:cNvSpPr/>
            <p:nvPr/>
          </p:nvSpPr>
          <p:spPr>
            <a:xfrm>
              <a:off x="1789625" y="3418400"/>
              <a:ext cx="545125" cy="795325"/>
            </a:xfrm>
            <a:custGeom>
              <a:rect b="b" l="l" r="r" t="t"/>
              <a:pathLst>
                <a:path extrusionOk="0" h="31813" w="21805">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34"/>
            <p:cNvSpPr/>
            <p:nvPr/>
          </p:nvSpPr>
          <p:spPr>
            <a:xfrm>
              <a:off x="2086600" y="3319825"/>
              <a:ext cx="598400" cy="882625"/>
            </a:xfrm>
            <a:custGeom>
              <a:rect b="b" l="l" r="r" t="t"/>
              <a:pathLst>
                <a:path extrusionOk="0" h="35305" w="23936">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34"/>
            <p:cNvSpPr/>
            <p:nvPr/>
          </p:nvSpPr>
          <p:spPr>
            <a:xfrm>
              <a:off x="2371700" y="3411325"/>
              <a:ext cx="515700" cy="771250"/>
            </a:xfrm>
            <a:custGeom>
              <a:rect b="b" l="l" r="r" t="t"/>
              <a:pathLst>
                <a:path extrusionOk="0" h="30850" w="20628">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34"/>
            <p:cNvSpPr/>
            <p:nvPr/>
          </p:nvSpPr>
          <p:spPr>
            <a:xfrm>
              <a:off x="1958050" y="3883550"/>
              <a:ext cx="61575" cy="93150"/>
            </a:xfrm>
            <a:custGeom>
              <a:rect b="b" l="l" r="r" t="t"/>
              <a:pathLst>
                <a:path extrusionOk="0" h="3726" w="2463">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34"/>
            <p:cNvSpPr/>
            <p:nvPr/>
          </p:nvSpPr>
          <p:spPr>
            <a:xfrm>
              <a:off x="2067650" y="4014000"/>
              <a:ext cx="58475" cy="67950"/>
            </a:xfrm>
            <a:custGeom>
              <a:rect b="b" l="l" r="r" t="t"/>
              <a:pathLst>
                <a:path extrusionOk="0" h="2718" w="2339">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34"/>
            <p:cNvSpPr/>
            <p:nvPr/>
          </p:nvSpPr>
          <p:spPr>
            <a:xfrm>
              <a:off x="2098350" y="3843675"/>
              <a:ext cx="30250" cy="59225"/>
            </a:xfrm>
            <a:custGeom>
              <a:rect b="b" l="l" r="r" t="t"/>
              <a:pathLst>
                <a:path extrusionOk="0" h="2369" w="121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34"/>
            <p:cNvSpPr/>
            <p:nvPr/>
          </p:nvSpPr>
          <p:spPr>
            <a:xfrm>
              <a:off x="2218600" y="3934050"/>
              <a:ext cx="30500" cy="59375"/>
            </a:xfrm>
            <a:custGeom>
              <a:rect b="b" l="l" r="r" t="t"/>
              <a:pathLst>
                <a:path extrusionOk="0" h="2375" w="122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34"/>
            <p:cNvSpPr/>
            <p:nvPr/>
          </p:nvSpPr>
          <p:spPr>
            <a:xfrm>
              <a:off x="2204050" y="3786825"/>
              <a:ext cx="12625" cy="49675"/>
            </a:xfrm>
            <a:custGeom>
              <a:rect b="b" l="l" r="r" t="t"/>
              <a:pathLst>
                <a:path extrusionOk="0" h="1987" w="505">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34"/>
            <p:cNvSpPr/>
            <p:nvPr/>
          </p:nvSpPr>
          <p:spPr>
            <a:xfrm>
              <a:off x="2387225" y="3781875"/>
              <a:ext cx="14575" cy="46900"/>
            </a:xfrm>
            <a:custGeom>
              <a:rect b="b" l="l" r="r" t="t"/>
              <a:pathLst>
                <a:path extrusionOk="0" h="1876" w="583">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34"/>
            <p:cNvSpPr/>
            <p:nvPr/>
          </p:nvSpPr>
          <p:spPr>
            <a:xfrm>
              <a:off x="2389250" y="3952500"/>
              <a:ext cx="14025" cy="38200"/>
            </a:xfrm>
            <a:custGeom>
              <a:rect b="b" l="l" r="r" t="t"/>
              <a:pathLst>
                <a:path extrusionOk="0" h="1528" w="561">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34"/>
            <p:cNvSpPr/>
            <p:nvPr/>
          </p:nvSpPr>
          <p:spPr>
            <a:xfrm>
              <a:off x="2464925" y="3816900"/>
              <a:ext cx="22475" cy="60225"/>
            </a:xfrm>
            <a:custGeom>
              <a:rect b="b" l="l" r="r" t="t"/>
              <a:pathLst>
                <a:path extrusionOk="0" h="2409" w="899">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34"/>
            <p:cNvSpPr/>
            <p:nvPr/>
          </p:nvSpPr>
          <p:spPr>
            <a:xfrm>
              <a:off x="2499675" y="3969000"/>
              <a:ext cx="64675" cy="65200"/>
            </a:xfrm>
            <a:custGeom>
              <a:rect b="b" l="l" r="r" t="t"/>
              <a:pathLst>
                <a:path extrusionOk="0" h="2608" w="2587">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34"/>
            <p:cNvSpPr/>
            <p:nvPr/>
          </p:nvSpPr>
          <p:spPr>
            <a:xfrm>
              <a:off x="2565850" y="4055725"/>
              <a:ext cx="77125" cy="51475"/>
            </a:xfrm>
            <a:custGeom>
              <a:rect b="b" l="l" r="r" t="t"/>
              <a:pathLst>
                <a:path extrusionOk="0" h="2059" w="3085">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34"/>
            <p:cNvSpPr/>
            <p:nvPr/>
          </p:nvSpPr>
          <p:spPr>
            <a:xfrm>
              <a:off x="2724550" y="3937525"/>
              <a:ext cx="53825" cy="75675"/>
            </a:xfrm>
            <a:custGeom>
              <a:rect b="b" l="l" r="r" t="t"/>
              <a:pathLst>
                <a:path extrusionOk="0" h="3027" w="2153">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34"/>
            <p:cNvSpPr/>
            <p:nvPr/>
          </p:nvSpPr>
          <p:spPr>
            <a:xfrm>
              <a:off x="2658150" y="3850875"/>
              <a:ext cx="33625" cy="70275"/>
            </a:xfrm>
            <a:custGeom>
              <a:rect b="b" l="l" r="r" t="t"/>
              <a:pathLst>
                <a:path extrusionOk="0" h="2811" w="1345">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34"/>
            <p:cNvSpPr/>
            <p:nvPr/>
          </p:nvSpPr>
          <p:spPr>
            <a:xfrm>
              <a:off x="2172450" y="4117200"/>
              <a:ext cx="298275" cy="156050"/>
            </a:xfrm>
            <a:custGeom>
              <a:rect b="b" l="l" r="r" t="t"/>
              <a:pathLst>
                <a:path extrusionOk="0" h="6242" w="11931">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34"/>
            <p:cNvSpPr/>
            <p:nvPr/>
          </p:nvSpPr>
          <p:spPr>
            <a:xfrm>
              <a:off x="2176200" y="4174725"/>
              <a:ext cx="250650" cy="157075"/>
            </a:xfrm>
            <a:custGeom>
              <a:rect b="b" l="l" r="r" t="t"/>
              <a:pathLst>
                <a:path extrusionOk="0" h="6283" w="10026">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8" name="Google Shape;1698;p34"/>
          <p:cNvGrpSpPr/>
          <p:nvPr/>
        </p:nvGrpSpPr>
        <p:grpSpPr>
          <a:xfrm>
            <a:off x="6184679" y="4343429"/>
            <a:ext cx="466750" cy="540409"/>
            <a:chOff x="3784600" y="3727725"/>
            <a:chExt cx="295150" cy="341750"/>
          </a:xfrm>
        </p:grpSpPr>
        <p:sp>
          <p:nvSpPr>
            <p:cNvPr id="1699" name="Google Shape;1699;p34"/>
            <p:cNvSpPr/>
            <p:nvPr/>
          </p:nvSpPr>
          <p:spPr>
            <a:xfrm>
              <a:off x="3784600" y="3808100"/>
              <a:ext cx="291400" cy="261375"/>
            </a:xfrm>
            <a:custGeom>
              <a:rect b="b" l="l" r="r" t="t"/>
              <a:pathLst>
                <a:path extrusionOk="0" h="10455" w="11656">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34"/>
            <p:cNvSpPr/>
            <p:nvPr/>
          </p:nvSpPr>
          <p:spPr>
            <a:xfrm>
              <a:off x="3825975" y="3775925"/>
              <a:ext cx="253775" cy="172750"/>
            </a:xfrm>
            <a:custGeom>
              <a:rect b="b" l="l" r="r" t="t"/>
              <a:pathLst>
                <a:path extrusionOk="0" h="6910" w="10151">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34"/>
            <p:cNvSpPr/>
            <p:nvPr/>
          </p:nvSpPr>
          <p:spPr>
            <a:xfrm>
              <a:off x="3972650" y="3727725"/>
              <a:ext cx="53225" cy="108775"/>
            </a:xfrm>
            <a:custGeom>
              <a:rect b="b" l="l" r="r" t="t"/>
              <a:pathLst>
                <a:path extrusionOk="0" h="4351" w="2129">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34"/>
            <p:cNvSpPr/>
            <p:nvPr/>
          </p:nvSpPr>
          <p:spPr>
            <a:xfrm>
              <a:off x="3908025" y="4013550"/>
              <a:ext cx="60950" cy="25975"/>
            </a:xfrm>
            <a:custGeom>
              <a:rect b="b" l="l" r="r" t="t"/>
              <a:pathLst>
                <a:path extrusionOk="0" h="1039" w="2438">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34"/>
            <p:cNvSpPr/>
            <p:nvPr/>
          </p:nvSpPr>
          <p:spPr>
            <a:xfrm>
              <a:off x="3980950" y="3988850"/>
              <a:ext cx="23900" cy="19800"/>
            </a:xfrm>
            <a:custGeom>
              <a:rect b="b" l="l" r="r" t="t"/>
              <a:pathLst>
                <a:path extrusionOk="0" h="792" w="956">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04" name="Google Shape;1704;p34"/>
          <p:cNvGrpSpPr/>
          <p:nvPr/>
        </p:nvGrpSpPr>
        <p:grpSpPr>
          <a:xfrm>
            <a:off x="6692618" y="4451920"/>
            <a:ext cx="476634" cy="478027"/>
            <a:chOff x="4190625" y="3142200"/>
            <a:chExt cx="301400" cy="302300"/>
          </a:xfrm>
        </p:grpSpPr>
        <p:sp>
          <p:nvSpPr>
            <p:cNvPr id="1705" name="Google Shape;1705;p34"/>
            <p:cNvSpPr/>
            <p:nvPr/>
          </p:nvSpPr>
          <p:spPr>
            <a:xfrm>
              <a:off x="4215700" y="3202625"/>
              <a:ext cx="276325" cy="241875"/>
            </a:xfrm>
            <a:custGeom>
              <a:rect b="b" l="l" r="r" t="t"/>
              <a:pathLst>
                <a:path extrusionOk="0" h="9675" w="11053">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34"/>
            <p:cNvSpPr/>
            <p:nvPr/>
          </p:nvSpPr>
          <p:spPr>
            <a:xfrm>
              <a:off x="4190625" y="3179100"/>
              <a:ext cx="265700" cy="145525"/>
            </a:xfrm>
            <a:custGeom>
              <a:rect b="b" l="l" r="r" t="t"/>
              <a:pathLst>
                <a:path extrusionOk="0" h="5821" w="10628">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34"/>
            <p:cNvSpPr/>
            <p:nvPr/>
          </p:nvSpPr>
          <p:spPr>
            <a:xfrm>
              <a:off x="4250775" y="3142200"/>
              <a:ext cx="71175" cy="83500"/>
            </a:xfrm>
            <a:custGeom>
              <a:rect b="b" l="l" r="r" t="t"/>
              <a:pathLst>
                <a:path extrusionOk="0" h="3340" w="2847">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34"/>
            <p:cNvSpPr/>
            <p:nvPr/>
          </p:nvSpPr>
          <p:spPr>
            <a:xfrm>
              <a:off x="4395575" y="3348800"/>
              <a:ext cx="45075" cy="48225"/>
            </a:xfrm>
            <a:custGeom>
              <a:rect b="b" l="l" r="r" t="t"/>
              <a:pathLst>
                <a:path extrusionOk="0" h="1929" w="1803">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34"/>
            <p:cNvSpPr/>
            <p:nvPr/>
          </p:nvSpPr>
          <p:spPr>
            <a:xfrm>
              <a:off x="4428225" y="3308225"/>
              <a:ext cx="14300" cy="22950"/>
            </a:xfrm>
            <a:custGeom>
              <a:rect b="b" l="l" r="r" t="t"/>
              <a:pathLst>
                <a:path extrusionOk="0" h="918" w="572">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0" name="Google Shape;1710;p34"/>
          <p:cNvGrpSpPr/>
          <p:nvPr/>
        </p:nvGrpSpPr>
        <p:grpSpPr>
          <a:xfrm>
            <a:off x="266246" y="3068378"/>
            <a:ext cx="656208" cy="484334"/>
            <a:chOff x="7757175" y="1399875"/>
            <a:chExt cx="1347450" cy="994525"/>
          </a:xfrm>
        </p:grpSpPr>
        <p:sp>
          <p:nvSpPr>
            <p:cNvPr id="1711" name="Google Shape;1711;p34"/>
            <p:cNvSpPr/>
            <p:nvPr/>
          </p:nvSpPr>
          <p:spPr>
            <a:xfrm>
              <a:off x="8092400" y="1885625"/>
              <a:ext cx="1012225" cy="367725"/>
            </a:xfrm>
            <a:custGeom>
              <a:rect b="b" l="l" r="r" t="t"/>
              <a:pathLst>
                <a:path extrusionOk="0" h="14709" w="40489">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34"/>
            <p:cNvSpPr/>
            <p:nvPr/>
          </p:nvSpPr>
          <p:spPr>
            <a:xfrm>
              <a:off x="8092400" y="1885625"/>
              <a:ext cx="783225" cy="312550"/>
            </a:xfrm>
            <a:custGeom>
              <a:rect b="b" l="l" r="r" t="t"/>
              <a:pathLst>
                <a:path extrusionOk="0" h="12502" w="31329">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34"/>
            <p:cNvSpPr/>
            <p:nvPr/>
          </p:nvSpPr>
          <p:spPr>
            <a:xfrm>
              <a:off x="8012200" y="1828450"/>
              <a:ext cx="562050" cy="172425"/>
            </a:xfrm>
            <a:custGeom>
              <a:rect b="b" l="l" r="r" t="t"/>
              <a:pathLst>
                <a:path extrusionOk="0" h="6897" w="22482">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34"/>
            <p:cNvSpPr/>
            <p:nvPr/>
          </p:nvSpPr>
          <p:spPr>
            <a:xfrm>
              <a:off x="8489650" y="1781575"/>
              <a:ext cx="161375" cy="138650"/>
            </a:xfrm>
            <a:custGeom>
              <a:rect b="b" l="l" r="r" t="t"/>
              <a:pathLst>
                <a:path extrusionOk="0" h="5546" w="6455">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34"/>
            <p:cNvSpPr/>
            <p:nvPr/>
          </p:nvSpPr>
          <p:spPr>
            <a:xfrm>
              <a:off x="8598975" y="1530550"/>
              <a:ext cx="265925" cy="301625"/>
            </a:xfrm>
            <a:custGeom>
              <a:rect b="b" l="l" r="r" t="t"/>
              <a:pathLst>
                <a:path extrusionOk="0" h="12065" w="10637">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34"/>
            <p:cNvSpPr/>
            <p:nvPr/>
          </p:nvSpPr>
          <p:spPr>
            <a:xfrm>
              <a:off x="8821125" y="1481850"/>
              <a:ext cx="111400" cy="83025"/>
            </a:xfrm>
            <a:custGeom>
              <a:rect b="b" l="l" r="r" t="t"/>
              <a:pathLst>
                <a:path extrusionOk="0" h="3321" w="4456">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34"/>
            <p:cNvSpPr/>
            <p:nvPr/>
          </p:nvSpPr>
          <p:spPr>
            <a:xfrm>
              <a:off x="8540400" y="1465450"/>
              <a:ext cx="88450" cy="373700"/>
            </a:xfrm>
            <a:custGeom>
              <a:rect b="b" l="l" r="r" t="t"/>
              <a:pathLst>
                <a:path extrusionOk="0" h="14948" w="3538">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34"/>
            <p:cNvSpPr/>
            <p:nvPr/>
          </p:nvSpPr>
          <p:spPr>
            <a:xfrm>
              <a:off x="8588775" y="1399875"/>
              <a:ext cx="83225" cy="80650"/>
            </a:xfrm>
            <a:custGeom>
              <a:rect b="b" l="l" r="r" t="t"/>
              <a:pathLst>
                <a:path extrusionOk="0" h="3226" w="3329">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34"/>
            <p:cNvSpPr/>
            <p:nvPr/>
          </p:nvSpPr>
          <p:spPr>
            <a:xfrm>
              <a:off x="7757175" y="1881100"/>
              <a:ext cx="710450" cy="513300"/>
            </a:xfrm>
            <a:custGeom>
              <a:rect b="b" l="l" r="r" t="t"/>
              <a:pathLst>
                <a:path extrusionOk="0" h="20532" w="28418">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0" name="Google Shape;1720;p34"/>
          <p:cNvGrpSpPr/>
          <p:nvPr/>
        </p:nvGrpSpPr>
        <p:grpSpPr>
          <a:xfrm>
            <a:off x="8257081" y="941449"/>
            <a:ext cx="656201" cy="775759"/>
            <a:chOff x="4377350" y="3576850"/>
            <a:chExt cx="1070125" cy="1265100"/>
          </a:xfrm>
        </p:grpSpPr>
        <p:sp>
          <p:nvSpPr>
            <p:cNvPr id="1721" name="Google Shape;1721;p34"/>
            <p:cNvSpPr/>
            <p:nvPr/>
          </p:nvSpPr>
          <p:spPr>
            <a:xfrm>
              <a:off x="4570325" y="3718650"/>
              <a:ext cx="877150" cy="1021050"/>
            </a:xfrm>
            <a:custGeom>
              <a:rect b="b" l="l" r="r" t="t"/>
              <a:pathLst>
                <a:path extrusionOk="0" h="40842" w="35086">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34"/>
            <p:cNvSpPr/>
            <p:nvPr/>
          </p:nvSpPr>
          <p:spPr>
            <a:xfrm>
              <a:off x="4652400" y="3833350"/>
              <a:ext cx="359050" cy="552225"/>
            </a:xfrm>
            <a:custGeom>
              <a:rect b="b" l="l" r="r" t="t"/>
              <a:pathLst>
                <a:path extrusionOk="0" h="22089" w="14362">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34"/>
            <p:cNvSpPr/>
            <p:nvPr/>
          </p:nvSpPr>
          <p:spPr>
            <a:xfrm>
              <a:off x="4718200" y="4162075"/>
              <a:ext cx="488750" cy="286775"/>
            </a:xfrm>
            <a:custGeom>
              <a:rect b="b" l="l" r="r" t="t"/>
              <a:pathLst>
                <a:path extrusionOk="0" h="11471" w="1955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34"/>
            <p:cNvSpPr/>
            <p:nvPr/>
          </p:nvSpPr>
          <p:spPr>
            <a:xfrm>
              <a:off x="4796525" y="4381725"/>
              <a:ext cx="439225" cy="240050"/>
            </a:xfrm>
            <a:custGeom>
              <a:rect b="b" l="l" r="r" t="t"/>
              <a:pathLst>
                <a:path extrusionOk="0" h="9602" w="17569">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34"/>
            <p:cNvSpPr/>
            <p:nvPr/>
          </p:nvSpPr>
          <p:spPr>
            <a:xfrm>
              <a:off x="4659300" y="3576850"/>
              <a:ext cx="661050" cy="737125"/>
            </a:xfrm>
            <a:custGeom>
              <a:rect b="b" l="l" r="r" t="t"/>
              <a:pathLst>
                <a:path extrusionOk="0" h="29485" w="26442">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34"/>
            <p:cNvSpPr/>
            <p:nvPr/>
          </p:nvSpPr>
          <p:spPr>
            <a:xfrm>
              <a:off x="4377350" y="4184075"/>
              <a:ext cx="537000" cy="657875"/>
            </a:xfrm>
            <a:custGeom>
              <a:rect b="b" l="l" r="r" t="t"/>
              <a:pathLst>
                <a:path extrusionOk="0" h="26315" w="2148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7" name="Google Shape;1727;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
    <p:spTree>
      <p:nvGrpSpPr>
        <p:cNvPr id="1728" name="Shape 1728"/>
        <p:cNvGrpSpPr/>
        <p:nvPr/>
      </p:nvGrpSpPr>
      <p:grpSpPr>
        <a:xfrm>
          <a:off x="0" y="0"/>
          <a:ext cx="0" cy="0"/>
          <a:chOff x="0" y="0"/>
          <a:chExt cx="0" cy="0"/>
        </a:xfrm>
      </p:grpSpPr>
      <p:grpSp>
        <p:nvGrpSpPr>
          <p:cNvPr id="1729" name="Google Shape;1729;p35"/>
          <p:cNvGrpSpPr/>
          <p:nvPr/>
        </p:nvGrpSpPr>
        <p:grpSpPr>
          <a:xfrm>
            <a:off x="7981776" y="3345030"/>
            <a:ext cx="933618" cy="1291480"/>
            <a:chOff x="3200450" y="2118325"/>
            <a:chExt cx="442075" cy="611525"/>
          </a:xfrm>
        </p:grpSpPr>
        <p:sp>
          <p:nvSpPr>
            <p:cNvPr id="1730" name="Google Shape;1730;p35"/>
            <p:cNvSpPr/>
            <p:nvPr/>
          </p:nvSpPr>
          <p:spPr>
            <a:xfrm>
              <a:off x="3200450" y="2118325"/>
              <a:ext cx="442075" cy="611525"/>
            </a:xfrm>
            <a:custGeom>
              <a:rect b="b" l="l" r="r" t="t"/>
              <a:pathLst>
                <a:path extrusionOk="0" h="24461" w="17683">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35"/>
            <p:cNvSpPr/>
            <p:nvPr/>
          </p:nvSpPr>
          <p:spPr>
            <a:xfrm>
              <a:off x="3251475" y="2238125"/>
              <a:ext cx="275150" cy="383225"/>
            </a:xfrm>
            <a:custGeom>
              <a:rect b="b" l="l" r="r" t="t"/>
              <a:pathLst>
                <a:path extrusionOk="0" h="15329" w="11006">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35"/>
            <p:cNvSpPr/>
            <p:nvPr/>
          </p:nvSpPr>
          <p:spPr>
            <a:xfrm>
              <a:off x="3353850" y="2487150"/>
              <a:ext cx="208450" cy="134750"/>
            </a:xfrm>
            <a:custGeom>
              <a:rect b="b" l="l" r="r" t="t"/>
              <a:pathLst>
                <a:path extrusionOk="0" h="5390" w="8338">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33" name="Google Shape;1733;p35"/>
          <p:cNvSpPr txBox="1"/>
          <p:nvPr>
            <p:ph type="title"/>
          </p:nvPr>
        </p:nvSpPr>
        <p:spPr>
          <a:xfrm>
            <a:off x="713100" y="1100875"/>
            <a:ext cx="2471400" cy="14085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34" name="Google Shape;1734;p35"/>
          <p:cNvSpPr txBox="1"/>
          <p:nvPr>
            <p:ph idx="1" type="subTitle"/>
          </p:nvPr>
        </p:nvSpPr>
        <p:spPr>
          <a:xfrm>
            <a:off x="713100" y="2509375"/>
            <a:ext cx="2471400" cy="1408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735" name="Google Shape;1735;p35"/>
          <p:cNvSpPr/>
          <p:nvPr/>
        </p:nvSpPr>
        <p:spPr>
          <a:xfrm>
            <a:off x="0" y="4451401"/>
            <a:ext cx="9192325" cy="1128282"/>
          </a:xfrm>
          <a:custGeom>
            <a:rect b="b" l="l" r="r" t="t"/>
            <a:pathLst>
              <a:path extrusionOk="0" h="47169" w="266232">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36" name="Google Shape;1736;p35"/>
          <p:cNvGrpSpPr/>
          <p:nvPr/>
        </p:nvGrpSpPr>
        <p:grpSpPr>
          <a:xfrm>
            <a:off x="8788430" y="4679462"/>
            <a:ext cx="30677" cy="51879"/>
            <a:chOff x="5822805" y="3872050"/>
            <a:chExt cx="30677" cy="51879"/>
          </a:xfrm>
        </p:grpSpPr>
        <p:sp>
          <p:nvSpPr>
            <p:cNvPr id="1737" name="Google Shape;1737;p35"/>
            <p:cNvSpPr/>
            <p:nvPr/>
          </p:nvSpPr>
          <p:spPr>
            <a:xfrm>
              <a:off x="5822805" y="3878644"/>
              <a:ext cx="3949" cy="38690"/>
            </a:xfrm>
            <a:custGeom>
              <a:rect b="b" l="l" r="r" t="t"/>
              <a:pathLst>
                <a:path extrusionOk="0" fill="none" h="839" w="108">
                  <a:moveTo>
                    <a:pt x="0" y="0"/>
                  </a:moveTo>
                  <a:cubicBezTo>
                    <a:pt x="0" y="286"/>
                    <a:pt x="36" y="553"/>
                    <a:pt x="107" y="83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35"/>
            <p:cNvSpPr/>
            <p:nvPr/>
          </p:nvSpPr>
          <p:spPr>
            <a:xfrm>
              <a:off x="5853445" y="3872050"/>
              <a:ext cx="37" cy="51879"/>
            </a:xfrm>
            <a:custGeom>
              <a:rect b="b" l="l" r="r" t="t"/>
              <a:pathLst>
                <a:path extrusionOk="0" fill="none" h="1125" w="1">
                  <a:moveTo>
                    <a:pt x="1" y="0"/>
                  </a:moveTo>
                  <a:lnTo>
                    <a:pt x="1" y="112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9" name="Google Shape;1739;p35"/>
          <p:cNvGrpSpPr/>
          <p:nvPr/>
        </p:nvGrpSpPr>
        <p:grpSpPr>
          <a:xfrm>
            <a:off x="849813" y="5091289"/>
            <a:ext cx="82889" cy="62578"/>
            <a:chOff x="4915963" y="3914014"/>
            <a:chExt cx="82889" cy="62578"/>
          </a:xfrm>
        </p:grpSpPr>
        <p:sp>
          <p:nvSpPr>
            <p:cNvPr id="1740" name="Google Shape;1740;p35"/>
            <p:cNvSpPr/>
            <p:nvPr/>
          </p:nvSpPr>
          <p:spPr>
            <a:xfrm>
              <a:off x="4955123" y="3914014"/>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35"/>
            <p:cNvSpPr/>
            <p:nvPr/>
          </p:nvSpPr>
          <p:spPr>
            <a:xfrm>
              <a:off x="4990991" y="3927987"/>
              <a:ext cx="7861" cy="42011"/>
            </a:xfrm>
            <a:custGeom>
              <a:rect b="b" l="l" r="r" t="t"/>
              <a:pathLst>
                <a:path extrusionOk="0" fill="none" h="911" w="215">
                  <a:moveTo>
                    <a:pt x="215" y="1"/>
                  </a:moveTo>
                  <a:cubicBezTo>
                    <a:pt x="143" y="304"/>
                    <a:pt x="72" y="607"/>
                    <a:pt x="1" y="91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35"/>
            <p:cNvSpPr/>
            <p:nvPr/>
          </p:nvSpPr>
          <p:spPr>
            <a:xfrm>
              <a:off x="4915963" y="3942006"/>
              <a:ext cx="7861" cy="34586"/>
            </a:xfrm>
            <a:custGeom>
              <a:rect b="b" l="l" r="r" t="t"/>
              <a:pathLst>
                <a:path extrusionOk="0" fill="none" h="750" w="215">
                  <a:moveTo>
                    <a:pt x="1" y="0"/>
                  </a:moveTo>
                  <a:cubicBezTo>
                    <a:pt x="72" y="250"/>
                    <a:pt x="143" y="500"/>
                    <a:pt x="215" y="74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3" name="Google Shape;1743;p35"/>
          <p:cNvGrpSpPr/>
          <p:nvPr/>
        </p:nvGrpSpPr>
        <p:grpSpPr>
          <a:xfrm>
            <a:off x="7241088" y="4731346"/>
            <a:ext cx="80951" cy="62578"/>
            <a:chOff x="4981850" y="4484221"/>
            <a:chExt cx="80951" cy="62578"/>
          </a:xfrm>
        </p:grpSpPr>
        <p:sp>
          <p:nvSpPr>
            <p:cNvPr id="1744" name="Google Shape;1744;p35"/>
            <p:cNvSpPr/>
            <p:nvPr/>
          </p:nvSpPr>
          <p:spPr>
            <a:xfrm>
              <a:off x="5024264" y="4484221"/>
              <a:ext cx="37" cy="59304"/>
            </a:xfrm>
            <a:custGeom>
              <a:rect b="b" l="l" r="r" t="t"/>
              <a:pathLst>
                <a:path extrusionOk="0" fill="none" h="1286" w="1">
                  <a:moveTo>
                    <a:pt x="1" y="0"/>
                  </a:moveTo>
                  <a:lnTo>
                    <a:pt x="1" y="128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35"/>
            <p:cNvSpPr/>
            <p:nvPr/>
          </p:nvSpPr>
          <p:spPr>
            <a:xfrm>
              <a:off x="5054282" y="4501514"/>
              <a:ext cx="8519" cy="45285"/>
            </a:xfrm>
            <a:custGeom>
              <a:rect b="b" l="l" r="r" t="t"/>
              <a:pathLst>
                <a:path extrusionOk="0" fill="none" h="982" w="233">
                  <a:moveTo>
                    <a:pt x="0" y="981"/>
                  </a:moveTo>
                  <a:cubicBezTo>
                    <a:pt x="72" y="642"/>
                    <a:pt x="161" y="321"/>
                    <a:pt x="232"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35"/>
            <p:cNvSpPr/>
            <p:nvPr/>
          </p:nvSpPr>
          <p:spPr>
            <a:xfrm>
              <a:off x="4981850" y="4498193"/>
              <a:ext cx="7861" cy="45331"/>
            </a:xfrm>
            <a:custGeom>
              <a:rect b="b" l="l" r="r" t="t"/>
              <a:pathLst>
                <a:path extrusionOk="0" fill="none" h="983" w="215">
                  <a:moveTo>
                    <a:pt x="1" y="1"/>
                  </a:moveTo>
                  <a:cubicBezTo>
                    <a:pt x="72" y="322"/>
                    <a:pt x="144" y="661"/>
                    <a:pt x="215" y="982"/>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7" name="Google Shape;1747;p35"/>
          <p:cNvGrpSpPr/>
          <p:nvPr/>
        </p:nvGrpSpPr>
        <p:grpSpPr>
          <a:xfrm>
            <a:off x="8205971" y="4862013"/>
            <a:ext cx="80256" cy="63408"/>
            <a:chOff x="5437246" y="4899713"/>
            <a:chExt cx="80256" cy="63408"/>
          </a:xfrm>
        </p:grpSpPr>
        <p:sp>
          <p:nvSpPr>
            <p:cNvPr id="1748" name="Google Shape;1748;p35"/>
            <p:cNvSpPr/>
            <p:nvPr/>
          </p:nvSpPr>
          <p:spPr>
            <a:xfrm>
              <a:off x="5478964" y="4899713"/>
              <a:ext cx="37" cy="60134"/>
            </a:xfrm>
            <a:custGeom>
              <a:rect b="b" l="l" r="r" t="t"/>
              <a:pathLst>
                <a:path extrusionOk="0" fill="none" h="1304" w="1">
                  <a:moveTo>
                    <a:pt x="1" y="1"/>
                  </a:moveTo>
                  <a:lnTo>
                    <a:pt x="1"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35"/>
            <p:cNvSpPr/>
            <p:nvPr/>
          </p:nvSpPr>
          <p:spPr>
            <a:xfrm>
              <a:off x="5508983" y="4917836"/>
              <a:ext cx="8519" cy="45285"/>
            </a:xfrm>
            <a:custGeom>
              <a:rect b="b" l="l" r="r" t="t"/>
              <a:pathLst>
                <a:path extrusionOk="0" fill="none" h="982" w="233">
                  <a:moveTo>
                    <a:pt x="1" y="982"/>
                  </a:moveTo>
                  <a:lnTo>
                    <a:pt x="233"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35"/>
            <p:cNvSpPr/>
            <p:nvPr/>
          </p:nvSpPr>
          <p:spPr>
            <a:xfrm>
              <a:off x="5437246" y="4914562"/>
              <a:ext cx="7861" cy="45285"/>
            </a:xfrm>
            <a:custGeom>
              <a:rect b="b" l="l" r="r" t="t"/>
              <a:pathLst>
                <a:path extrusionOk="0" fill="none" h="982" w="215">
                  <a:moveTo>
                    <a:pt x="0" y="0"/>
                  </a:moveTo>
                  <a:lnTo>
                    <a:pt x="214" y="98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1" name="Google Shape;1751;p35"/>
          <p:cNvGrpSpPr/>
          <p:nvPr/>
        </p:nvGrpSpPr>
        <p:grpSpPr>
          <a:xfrm>
            <a:off x="2897612" y="5021929"/>
            <a:ext cx="34625" cy="88909"/>
            <a:chOff x="997737" y="4927704"/>
            <a:chExt cx="34625" cy="88909"/>
          </a:xfrm>
        </p:grpSpPr>
        <p:sp>
          <p:nvSpPr>
            <p:cNvPr id="1752" name="Google Shape;1752;p35"/>
            <p:cNvSpPr/>
            <p:nvPr/>
          </p:nvSpPr>
          <p:spPr>
            <a:xfrm>
              <a:off x="997737" y="4969669"/>
              <a:ext cx="4607" cy="46945"/>
            </a:xfrm>
            <a:custGeom>
              <a:rect b="b" l="l" r="r" t="t"/>
              <a:pathLst>
                <a:path extrusionOk="0" fill="none" h="1018" w="126">
                  <a:moveTo>
                    <a:pt x="1" y="1"/>
                  </a:moveTo>
                  <a:cubicBezTo>
                    <a:pt x="54" y="340"/>
                    <a:pt x="90" y="679"/>
                    <a:pt x="126" y="101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35"/>
            <p:cNvSpPr/>
            <p:nvPr/>
          </p:nvSpPr>
          <p:spPr>
            <a:xfrm>
              <a:off x="1027097" y="4927704"/>
              <a:ext cx="5265" cy="79871"/>
            </a:xfrm>
            <a:custGeom>
              <a:rect b="b" l="l" r="r" t="t"/>
              <a:pathLst>
                <a:path extrusionOk="0" fill="none" h="1732" w="144">
                  <a:moveTo>
                    <a:pt x="1" y="1"/>
                  </a:moveTo>
                  <a:cubicBezTo>
                    <a:pt x="54" y="572"/>
                    <a:pt x="90" y="1160"/>
                    <a:pt x="143" y="173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4" name="Google Shape;1754;p35"/>
          <p:cNvGrpSpPr/>
          <p:nvPr/>
        </p:nvGrpSpPr>
        <p:grpSpPr>
          <a:xfrm>
            <a:off x="6992294" y="5180299"/>
            <a:ext cx="33309" cy="79041"/>
            <a:chOff x="3922394" y="4890674"/>
            <a:chExt cx="33309" cy="79041"/>
          </a:xfrm>
        </p:grpSpPr>
        <p:sp>
          <p:nvSpPr>
            <p:cNvPr id="1755" name="Google Shape;1755;p35"/>
            <p:cNvSpPr/>
            <p:nvPr/>
          </p:nvSpPr>
          <p:spPr>
            <a:xfrm>
              <a:off x="3922394" y="4913732"/>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35"/>
            <p:cNvSpPr/>
            <p:nvPr/>
          </p:nvSpPr>
          <p:spPr>
            <a:xfrm>
              <a:off x="3955667" y="4890674"/>
              <a:ext cx="37" cy="79041"/>
            </a:xfrm>
            <a:custGeom>
              <a:rect b="b" l="l" r="r" t="t"/>
              <a:pathLst>
                <a:path extrusionOk="0" fill="none" h="1714" w="1">
                  <a:moveTo>
                    <a:pt x="0" y="1"/>
                  </a:moveTo>
                  <a:lnTo>
                    <a:pt x="0" y="17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7" name="Google Shape;1757;p35"/>
          <p:cNvGrpSpPr/>
          <p:nvPr/>
        </p:nvGrpSpPr>
        <p:grpSpPr>
          <a:xfrm>
            <a:off x="6117604" y="4827446"/>
            <a:ext cx="110933" cy="132553"/>
            <a:chOff x="4148103" y="5123543"/>
            <a:chExt cx="269125" cy="321576"/>
          </a:xfrm>
        </p:grpSpPr>
        <p:sp>
          <p:nvSpPr>
            <p:cNvPr id="1758" name="Google Shape;1758;p35"/>
            <p:cNvSpPr/>
            <p:nvPr/>
          </p:nvSpPr>
          <p:spPr>
            <a:xfrm>
              <a:off x="4148103" y="5293170"/>
              <a:ext cx="42716" cy="134101"/>
            </a:xfrm>
            <a:custGeom>
              <a:rect b="b" l="l" r="r" t="t"/>
              <a:pathLst>
                <a:path extrusionOk="0" fill="none" h="804" w="323">
                  <a:moveTo>
                    <a:pt x="1" y="0"/>
                  </a:moveTo>
                  <a:cubicBezTo>
                    <a:pt x="108" y="268"/>
                    <a:pt x="215" y="535"/>
                    <a:pt x="322" y="80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35"/>
            <p:cNvSpPr/>
            <p:nvPr/>
          </p:nvSpPr>
          <p:spPr>
            <a:xfrm>
              <a:off x="4294502" y="5123543"/>
              <a:ext cx="132" cy="288718"/>
            </a:xfrm>
            <a:custGeom>
              <a:rect b="b" l="l" r="r" t="t"/>
              <a:pathLst>
                <a:path extrusionOk="0" fill="none" h="1731" w="1">
                  <a:moveTo>
                    <a:pt x="0" y="1731"/>
                  </a:moveTo>
                  <a:lnTo>
                    <a:pt x="0"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35"/>
            <p:cNvSpPr/>
            <p:nvPr/>
          </p:nvSpPr>
          <p:spPr>
            <a:xfrm>
              <a:off x="4400697" y="5260312"/>
              <a:ext cx="16531" cy="184806"/>
            </a:xfrm>
            <a:custGeom>
              <a:rect b="b" l="l" r="r" t="t"/>
              <a:pathLst>
                <a:path extrusionOk="0" fill="none" h="1108" w="125">
                  <a:moveTo>
                    <a:pt x="0" y="1107"/>
                  </a:moveTo>
                  <a:cubicBezTo>
                    <a:pt x="36" y="732"/>
                    <a:pt x="89" y="376"/>
                    <a:pt x="125" y="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1" name="Google Shape;1761;p35"/>
          <p:cNvGrpSpPr/>
          <p:nvPr/>
        </p:nvGrpSpPr>
        <p:grpSpPr>
          <a:xfrm>
            <a:off x="1717707" y="5091292"/>
            <a:ext cx="41792" cy="93844"/>
            <a:chOff x="4891832" y="3454067"/>
            <a:chExt cx="41792" cy="93844"/>
          </a:xfrm>
        </p:grpSpPr>
        <p:sp>
          <p:nvSpPr>
            <p:cNvPr id="1762" name="Google Shape;1762;p35"/>
            <p:cNvSpPr/>
            <p:nvPr/>
          </p:nvSpPr>
          <p:spPr>
            <a:xfrm>
              <a:off x="4891832" y="3491928"/>
              <a:ext cx="9835" cy="55984"/>
            </a:xfrm>
            <a:custGeom>
              <a:rect b="b" l="l" r="r" t="t"/>
              <a:pathLst>
                <a:path extrusionOk="0" fill="none" h="1214" w="269">
                  <a:moveTo>
                    <a:pt x="1" y="0"/>
                  </a:moveTo>
                  <a:cubicBezTo>
                    <a:pt x="90" y="393"/>
                    <a:pt x="179" y="803"/>
                    <a:pt x="268" y="121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35"/>
            <p:cNvSpPr/>
            <p:nvPr/>
          </p:nvSpPr>
          <p:spPr>
            <a:xfrm>
              <a:off x="4930333" y="3454067"/>
              <a:ext cx="3291" cy="84805"/>
            </a:xfrm>
            <a:custGeom>
              <a:rect b="b" l="l" r="r" t="t"/>
              <a:pathLst>
                <a:path extrusionOk="0" fill="none" h="1839" w="90">
                  <a:moveTo>
                    <a:pt x="54" y="0"/>
                  </a:moveTo>
                  <a:cubicBezTo>
                    <a:pt x="0" y="625"/>
                    <a:pt x="18" y="1232"/>
                    <a:pt x="89" y="183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4" name="Google Shape;1764;p35"/>
          <p:cNvGrpSpPr/>
          <p:nvPr/>
        </p:nvGrpSpPr>
        <p:grpSpPr>
          <a:xfrm>
            <a:off x="5642468" y="5014917"/>
            <a:ext cx="81573" cy="102928"/>
            <a:chOff x="2802243" y="4633955"/>
            <a:chExt cx="81573" cy="102928"/>
          </a:xfrm>
        </p:grpSpPr>
        <p:sp>
          <p:nvSpPr>
            <p:cNvPr id="1765" name="Google Shape;1765;p35"/>
            <p:cNvSpPr/>
            <p:nvPr/>
          </p:nvSpPr>
          <p:spPr>
            <a:xfrm>
              <a:off x="2802243" y="4680853"/>
              <a:ext cx="37" cy="51049"/>
            </a:xfrm>
            <a:custGeom>
              <a:rect b="b" l="l" r="r" t="t"/>
              <a:pathLst>
                <a:path extrusionOk="0" fill="none" h="1107" w="1">
                  <a:moveTo>
                    <a:pt x="1" y="1107"/>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35"/>
            <p:cNvSpPr/>
            <p:nvPr/>
          </p:nvSpPr>
          <p:spPr>
            <a:xfrm>
              <a:off x="2839427" y="4633955"/>
              <a:ext cx="37" cy="93844"/>
            </a:xfrm>
            <a:custGeom>
              <a:rect b="b" l="l" r="r" t="t"/>
              <a:pathLst>
                <a:path extrusionOk="0" fill="none" h="2035" w="1">
                  <a:moveTo>
                    <a:pt x="1" y="2035"/>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35"/>
            <p:cNvSpPr/>
            <p:nvPr/>
          </p:nvSpPr>
          <p:spPr>
            <a:xfrm>
              <a:off x="2883779" y="4694872"/>
              <a:ext cx="37" cy="42011"/>
            </a:xfrm>
            <a:custGeom>
              <a:rect b="b" l="l" r="r" t="t"/>
              <a:pathLst>
                <a:path extrusionOk="0" fill="none" h="911" w="1">
                  <a:moveTo>
                    <a:pt x="1" y="910"/>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8" name="Google Shape;1768;p35"/>
          <p:cNvGrpSpPr/>
          <p:nvPr/>
        </p:nvGrpSpPr>
        <p:grpSpPr>
          <a:xfrm>
            <a:off x="4778549" y="5016991"/>
            <a:ext cx="88739" cy="98778"/>
            <a:chOff x="2483887" y="5072504"/>
            <a:chExt cx="88739" cy="98778"/>
          </a:xfrm>
        </p:grpSpPr>
        <p:sp>
          <p:nvSpPr>
            <p:cNvPr id="1769" name="Google Shape;1769;p35"/>
            <p:cNvSpPr/>
            <p:nvPr/>
          </p:nvSpPr>
          <p:spPr>
            <a:xfrm>
              <a:off x="2483887" y="5119403"/>
              <a:ext cx="37" cy="51095"/>
            </a:xfrm>
            <a:custGeom>
              <a:rect b="b" l="l" r="r" t="t"/>
              <a:pathLst>
                <a:path extrusionOk="0" fill="none" h="1108" w="1">
                  <a:moveTo>
                    <a:pt x="0" y="1"/>
                  </a:moveTo>
                  <a:lnTo>
                    <a:pt x="0" y="1107"/>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35"/>
            <p:cNvSpPr/>
            <p:nvPr/>
          </p:nvSpPr>
          <p:spPr>
            <a:xfrm>
              <a:off x="2524984" y="5072504"/>
              <a:ext cx="37" cy="98778"/>
            </a:xfrm>
            <a:custGeom>
              <a:rect b="b" l="l" r="r" t="t"/>
              <a:pathLst>
                <a:path extrusionOk="0" fill="none" h="2142" w="1">
                  <a:moveTo>
                    <a:pt x="0" y="1"/>
                  </a:moveTo>
                  <a:lnTo>
                    <a:pt x="0" y="2142"/>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35"/>
            <p:cNvSpPr/>
            <p:nvPr/>
          </p:nvSpPr>
          <p:spPr>
            <a:xfrm>
              <a:off x="2572589" y="5119403"/>
              <a:ext cx="37" cy="42841"/>
            </a:xfrm>
            <a:custGeom>
              <a:rect b="b" l="l" r="r" t="t"/>
              <a:pathLst>
                <a:path extrusionOk="0" fill="none" h="929" w="1">
                  <a:moveTo>
                    <a:pt x="1" y="1"/>
                  </a:moveTo>
                  <a:lnTo>
                    <a:pt x="1" y="929"/>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2" name="Google Shape;1772;p35"/>
          <p:cNvGrpSpPr/>
          <p:nvPr/>
        </p:nvGrpSpPr>
        <p:grpSpPr>
          <a:xfrm>
            <a:off x="3799920" y="4971502"/>
            <a:ext cx="110933" cy="88079"/>
            <a:chOff x="1400920" y="4965564"/>
            <a:chExt cx="110933" cy="88079"/>
          </a:xfrm>
        </p:grpSpPr>
        <p:sp>
          <p:nvSpPr>
            <p:cNvPr id="1773" name="Google Shape;1773;p35"/>
            <p:cNvSpPr/>
            <p:nvPr/>
          </p:nvSpPr>
          <p:spPr>
            <a:xfrm>
              <a:off x="1400920" y="4988576"/>
              <a:ext cx="37" cy="56030"/>
            </a:xfrm>
            <a:custGeom>
              <a:rect b="b" l="l" r="r" t="t"/>
              <a:pathLst>
                <a:path extrusionOk="0" fill="none" h="1215" w="1">
                  <a:moveTo>
                    <a:pt x="1" y="1214"/>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35"/>
            <p:cNvSpPr/>
            <p:nvPr/>
          </p:nvSpPr>
          <p:spPr>
            <a:xfrm>
              <a:off x="1445271" y="4965564"/>
              <a:ext cx="37" cy="74107"/>
            </a:xfrm>
            <a:custGeom>
              <a:rect b="b" l="l" r="r" t="t"/>
              <a:pathLst>
                <a:path extrusionOk="0" fill="none" h="1607" w="1">
                  <a:moveTo>
                    <a:pt x="1" y="16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35"/>
            <p:cNvSpPr/>
            <p:nvPr/>
          </p:nvSpPr>
          <p:spPr>
            <a:xfrm>
              <a:off x="1511816" y="5002594"/>
              <a:ext cx="37" cy="51049"/>
            </a:xfrm>
            <a:custGeom>
              <a:rect b="b" l="l" r="r" t="t"/>
              <a:pathLst>
                <a:path extrusionOk="0" fill="none" h="1107" w="1">
                  <a:moveTo>
                    <a:pt x="1" y="11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6" name="Google Shape;1776;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
    <p:spTree>
      <p:nvGrpSpPr>
        <p:cNvPr id="1777" name="Shape 1777"/>
        <p:cNvGrpSpPr/>
        <p:nvPr/>
      </p:nvGrpSpPr>
      <p:grpSpPr>
        <a:xfrm>
          <a:off x="0" y="0"/>
          <a:ext cx="0" cy="0"/>
          <a:chOff x="0" y="0"/>
          <a:chExt cx="0" cy="0"/>
        </a:xfrm>
      </p:grpSpPr>
      <p:sp>
        <p:nvSpPr>
          <p:cNvPr id="1778" name="Google Shape;1778;p36"/>
          <p:cNvSpPr txBox="1"/>
          <p:nvPr>
            <p:ph type="title"/>
          </p:nvPr>
        </p:nvSpPr>
        <p:spPr>
          <a:xfrm>
            <a:off x="713100" y="1605950"/>
            <a:ext cx="3806700" cy="8811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79" name="Google Shape;1779;p36"/>
          <p:cNvSpPr txBox="1"/>
          <p:nvPr>
            <p:ph idx="1" type="subTitle"/>
          </p:nvPr>
        </p:nvSpPr>
        <p:spPr>
          <a:xfrm>
            <a:off x="713100" y="2486950"/>
            <a:ext cx="3806700" cy="1050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1780" name="Google Shape;1780;p36"/>
          <p:cNvGrpSpPr/>
          <p:nvPr/>
        </p:nvGrpSpPr>
        <p:grpSpPr>
          <a:xfrm flipH="1">
            <a:off x="-54725" y="4016283"/>
            <a:ext cx="2717178" cy="862972"/>
            <a:chOff x="7196900" y="3819825"/>
            <a:chExt cx="1947100" cy="632075"/>
          </a:xfrm>
        </p:grpSpPr>
        <p:sp>
          <p:nvSpPr>
            <p:cNvPr id="1781" name="Google Shape;1781;p36"/>
            <p:cNvSpPr/>
            <p:nvPr/>
          </p:nvSpPr>
          <p:spPr>
            <a:xfrm>
              <a:off x="7880725" y="3819825"/>
              <a:ext cx="1263275" cy="632075"/>
            </a:xfrm>
            <a:custGeom>
              <a:rect b="b" l="l" r="r" t="t"/>
              <a:pathLst>
                <a:path extrusionOk="0" h="25283" w="50531">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36"/>
            <p:cNvSpPr/>
            <p:nvPr/>
          </p:nvSpPr>
          <p:spPr>
            <a:xfrm>
              <a:off x="8808650" y="3957150"/>
              <a:ext cx="216950" cy="370125"/>
            </a:xfrm>
            <a:custGeom>
              <a:rect b="b" l="l" r="r" t="t"/>
              <a:pathLst>
                <a:path extrusionOk="0" h="14805" w="8678">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36"/>
            <p:cNvSpPr/>
            <p:nvPr/>
          </p:nvSpPr>
          <p:spPr>
            <a:xfrm>
              <a:off x="8430575" y="4009300"/>
              <a:ext cx="228050" cy="277950"/>
            </a:xfrm>
            <a:custGeom>
              <a:rect b="b" l="l" r="r" t="t"/>
              <a:pathLst>
                <a:path extrusionOk="0" h="11118" w="9122">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36"/>
            <p:cNvSpPr/>
            <p:nvPr/>
          </p:nvSpPr>
          <p:spPr>
            <a:xfrm>
              <a:off x="7196900" y="4002700"/>
              <a:ext cx="1556350" cy="380075"/>
            </a:xfrm>
            <a:custGeom>
              <a:rect b="b" l="l" r="r" t="t"/>
              <a:pathLst>
                <a:path extrusionOk="0" h="15203" w="62254">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36"/>
            <p:cNvSpPr/>
            <p:nvPr/>
          </p:nvSpPr>
          <p:spPr>
            <a:xfrm>
              <a:off x="8145450" y="4097525"/>
              <a:ext cx="146375" cy="187550"/>
            </a:xfrm>
            <a:custGeom>
              <a:rect b="b" l="l" r="r" t="t"/>
              <a:pathLst>
                <a:path extrusionOk="0" h="7502" w="5855">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36"/>
            <p:cNvSpPr/>
            <p:nvPr/>
          </p:nvSpPr>
          <p:spPr>
            <a:xfrm>
              <a:off x="7784500" y="4111900"/>
              <a:ext cx="260475" cy="182350"/>
            </a:xfrm>
            <a:custGeom>
              <a:rect b="b" l="l" r="r" t="t"/>
              <a:pathLst>
                <a:path extrusionOk="0" h="7294" w="10419">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7" name="Google Shape;1787;p36"/>
          <p:cNvGrpSpPr/>
          <p:nvPr/>
        </p:nvGrpSpPr>
        <p:grpSpPr>
          <a:xfrm flipH="1">
            <a:off x="-54725" y="4599549"/>
            <a:ext cx="9280415" cy="543860"/>
            <a:chOff x="-54725" y="4599549"/>
            <a:chExt cx="9280415" cy="543860"/>
          </a:xfrm>
        </p:grpSpPr>
        <p:sp>
          <p:nvSpPr>
            <p:cNvPr id="1788" name="Google Shape;1788;p36"/>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36"/>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accent1"/>
              </a:solidFill>
              <a:prstDash val="solid"/>
              <a:round/>
              <a:headEnd len="med" w="med" type="none"/>
              <a:tailEnd len="med" w="med" type="none"/>
            </a:ln>
          </p:spPr>
        </p:sp>
        <p:sp>
          <p:nvSpPr>
            <p:cNvPr id="1790" name="Google Shape;1790;p36"/>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accent1"/>
              </a:solidFill>
              <a:prstDash val="solid"/>
              <a:round/>
              <a:headEnd len="med" w="med" type="none"/>
              <a:tailEnd len="med" w="med" type="none"/>
            </a:ln>
          </p:spPr>
        </p:sp>
        <p:sp>
          <p:nvSpPr>
            <p:cNvPr id="1791" name="Google Shape;1791;p36"/>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accent1"/>
              </a:solidFill>
              <a:prstDash val="solid"/>
              <a:round/>
              <a:headEnd len="med" w="med" type="none"/>
              <a:tailEnd len="med" w="med" type="none"/>
            </a:ln>
          </p:spPr>
        </p:sp>
        <p:sp>
          <p:nvSpPr>
            <p:cNvPr id="1792" name="Google Shape;1792;p36"/>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accent1"/>
              </a:solidFill>
              <a:prstDash val="solid"/>
              <a:round/>
              <a:headEnd len="med" w="med" type="none"/>
              <a:tailEnd len="med" w="med" type="none"/>
            </a:ln>
          </p:spPr>
        </p:sp>
        <p:sp>
          <p:nvSpPr>
            <p:cNvPr id="1793" name="Google Shape;1793;p36"/>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accent1"/>
              </a:solidFill>
              <a:prstDash val="solid"/>
              <a:round/>
              <a:headEnd len="med" w="med" type="none"/>
              <a:tailEnd len="med" w="med" type="none"/>
            </a:ln>
          </p:spPr>
        </p:sp>
        <p:sp>
          <p:nvSpPr>
            <p:cNvPr id="1794" name="Google Shape;1794;p36"/>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accent1"/>
              </a:solidFill>
              <a:prstDash val="solid"/>
              <a:round/>
              <a:headEnd len="med" w="med" type="none"/>
              <a:tailEnd len="med" w="med" type="none"/>
            </a:ln>
          </p:spPr>
        </p:sp>
        <p:sp>
          <p:nvSpPr>
            <p:cNvPr id="1795" name="Google Shape;1795;p36"/>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accent1"/>
              </a:solidFill>
              <a:prstDash val="solid"/>
              <a:round/>
              <a:headEnd len="med" w="med" type="none"/>
              <a:tailEnd len="med" w="med" type="none"/>
            </a:ln>
          </p:spPr>
        </p:sp>
        <p:sp>
          <p:nvSpPr>
            <p:cNvPr id="1796" name="Google Shape;1796;p36"/>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accent1"/>
              </a:solidFill>
              <a:prstDash val="solid"/>
              <a:round/>
              <a:headEnd len="med" w="med" type="none"/>
              <a:tailEnd len="med" w="med" type="none"/>
            </a:ln>
          </p:spPr>
        </p:sp>
        <p:sp>
          <p:nvSpPr>
            <p:cNvPr id="1797" name="Google Shape;1797;p36"/>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accent1"/>
              </a:solidFill>
              <a:prstDash val="solid"/>
              <a:round/>
              <a:headEnd len="med" w="med" type="none"/>
              <a:tailEnd len="med" w="med" type="none"/>
            </a:ln>
          </p:spPr>
        </p:sp>
        <p:sp>
          <p:nvSpPr>
            <p:cNvPr id="1798" name="Google Shape;1798;p36"/>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accent1"/>
              </a:solidFill>
              <a:prstDash val="solid"/>
              <a:round/>
              <a:headEnd len="med" w="med" type="none"/>
              <a:tailEnd len="med" w="med" type="none"/>
            </a:ln>
          </p:spPr>
        </p:sp>
      </p:grpSp>
      <p:sp>
        <p:nvSpPr>
          <p:cNvPr id="1799" name="Google Shape;1799;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
    <p:spTree>
      <p:nvGrpSpPr>
        <p:cNvPr id="1800" name="Shape 1800"/>
        <p:cNvGrpSpPr/>
        <p:nvPr/>
      </p:nvGrpSpPr>
      <p:grpSpPr>
        <a:xfrm>
          <a:off x="0" y="0"/>
          <a:ext cx="0" cy="0"/>
          <a:chOff x="0" y="0"/>
          <a:chExt cx="0" cy="0"/>
        </a:xfrm>
      </p:grpSpPr>
      <p:sp>
        <p:nvSpPr>
          <p:cNvPr id="1801" name="Google Shape;1801;p37"/>
          <p:cNvSpPr txBox="1"/>
          <p:nvPr>
            <p:ph type="title"/>
          </p:nvPr>
        </p:nvSpPr>
        <p:spPr>
          <a:xfrm>
            <a:off x="713100" y="539400"/>
            <a:ext cx="77178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02" name="Google Shape;1802;p37"/>
          <p:cNvSpPr txBox="1"/>
          <p:nvPr>
            <p:ph idx="1" type="body"/>
          </p:nvPr>
        </p:nvSpPr>
        <p:spPr>
          <a:xfrm>
            <a:off x="713100" y="1177750"/>
            <a:ext cx="6457800" cy="2382000"/>
          </a:xfrm>
          <a:prstGeom prst="rect">
            <a:avLst/>
          </a:prstGeom>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grpSp>
        <p:nvGrpSpPr>
          <p:cNvPr id="1803" name="Google Shape;1803;p37"/>
          <p:cNvGrpSpPr/>
          <p:nvPr/>
        </p:nvGrpSpPr>
        <p:grpSpPr>
          <a:xfrm>
            <a:off x="0" y="3764934"/>
            <a:ext cx="9143998" cy="1378560"/>
            <a:chOff x="0" y="2768725"/>
            <a:chExt cx="9143998" cy="2374780"/>
          </a:xfrm>
        </p:grpSpPr>
        <p:sp>
          <p:nvSpPr>
            <p:cNvPr id="1804" name="Google Shape;1804;p37"/>
            <p:cNvSpPr/>
            <p:nvPr/>
          </p:nvSpPr>
          <p:spPr>
            <a:xfrm>
              <a:off x="0" y="2768725"/>
              <a:ext cx="9143738" cy="2374768"/>
            </a:xfrm>
            <a:custGeom>
              <a:rect b="b" l="l" r="r" t="t"/>
              <a:pathLst>
                <a:path extrusionOk="0" h="73284" w="266232">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37"/>
            <p:cNvSpPr/>
            <p:nvPr/>
          </p:nvSpPr>
          <p:spPr>
            <a:xfrm>
              <a:off x="8918775" y="2948650"/>
              <a:ext cx="225224" cy="2194855"/>
            </a:xfrm>
            <a:custGeom>
              <a:rect b="b" l="l" r="r" t="t"/>
              <a:pathLst>
                <a:path extrusionOk="0" h="67732" w="8941">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37"/>
            <p:cNvSpPr/>
            <p:nvPr/>
          </p:nvSpPr>
          <p:spPr>
            <a:xfrm>
              <a:off x="6889350" y="2901225"/>
              <a:ext cx="1858292" cy="2242264"/>
            </a:xfrm>
            <a:custGeom>
              <a:rect b="b" l="l" r="r" t="t"/>
              <a:pathLst>
                <a:path extrusionOk="0" h="69195" w="55331">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37"/>
            <p:cNvSpPr/>
            <p:nvPr/>
          </p:nvSpPr>
          <p:spPr>
            <a:xfrm>
              <a:off x="3725371" y="2844002"/>
              <a:ext cx="4672672" cy="2299491"/>
            </a:xfrm>
            <a:custGeom>
              <a:rect b="b" l="l" r="r" t="t"/>
              <a:pathLst>
                <a:path extrusionOk="0" h="70961" w="136051">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37"/>
            <p:cNvSpPr/>
            <p:nvPr/>
          </p:nvSpPr>
          <p:spPr>
            <a:xfrm>
              <a:off x="116433" y="2803528"/>
              <a:ext cx="7771037" cy="2339965"/>
            </a:xfrm>
            <a:custGeom>
              <a:rect b="b" l="l" r="r" t="t"/>
              <a:pathLst>
                <a:path extrusionOk="0" h="72210" w="226264">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37"/>
            <p:cNvSpPr/>
            <p:nvPr/>
          </p:nvSpPr>
          <p:spPr>
            <a:xfrm>
              <a:off x="0" y="2768725"/>
              <a:ext cx="7014829" cy="1817953"/>
            </a:xfrm>
            <a:custGeom>
              <a:rect b="b" l="l" r="r" t="t"/>
              <a:pathLst>
                <a:path extrusionOk="0" h="56101" w="204246">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0" name="Google Shape;1810;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4_1_1">
    <p:spTree>
      <p:nvGrpSpPr>
        <p:cNvPr id="1811" name="Shape 1811"/>
        <p:cNvGrpSpPr/>
        <p:nvPr/>
      </p:nvGrpSpPr>
      <p:grpSpPr>
        <a:xfrm>
          <a:off x="0" y="0"/>
          <a:ext cx="0" cy="0"/>
          <a:chOff x="0" y="0"/>
          <a:chExt cx="0" cy="0"/>
        </a:xfrm>
      </p:grpSpPr>
      <p:sp>
        <p:nvSpPr>
          <p:cNvPr id="1812" name="Google Shape;1812;p38"/>
          <p:cNvSpPr txBox="1"/>
          <p:nvPr>
            <p:ph type="title"/>
          </p:nvPr>
        </p:nvSpPr>
        <p:spPr>
          <a:xfrm>
            <a:off x="4826100" y="1435350"/>
            <a:ext cx="3604800" cy="66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13" name="Google Shape;1813;p38"/>
          <p:cNvSpPr txBox="1"/>
          <p:nvPr>
            <p:ph idx="1" type="subTitle"/>
          </p:nvPr>
        </p:nvSpPr>
        <p:spPr>
          <a:xfrm>
            <a:off x="4826100" y="2098050"/>
            <a:ext cx="3604800" cy="19230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grpSp>
        <p:nvGrpSpPr>
          <p:cNvPr id="1814" name="Google Shape;1814;p38"/>
          <p:cNvGrpSpPr/>
          <p:nvPr/>
        </p:nvGrpSpPr>
        <p:grpSpPr>
          <a:xfrm>
            <a:off x="6508854" y="4016283"/>
            <a:ext cx="2717178" cy="862972"/>
            <a:chOff x="7196900" y="3819825"/>
            <a:chExt cx="1947100" cy="632075"/>
          </a:xfrm>
        </p:grpSpPr>
        <p:sp>
          <p:nvSpPr>
            <p:cNvPr id="1815" name="Google Shape;1815;p38"/>
            <p:cNvSpPr/>
            <p:nvPr/>
          </p:nvSpPr>
          <p:spPr>
            <a:xfrm>
              <a:off x="7880725" y="3819825"/>
              <a:ext cx="1263275" cy="632075"/>
            </a:xfrm>
            <a:custGeom>
              <a:rect b="b" l="l" r="r" t="t"/>
              <a:pathLst>
                <a:path extrusionOk="0" h="25283" w="50531">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38"/>
            <p:cNvSpPr/>
            <p:nvPr/>
          </p:nvSpPr>
          <p:spPr>
            <a:xfrm>
              <a:off x="8808650" y="3957150"/>
              <a:ext cx="216950" cy="370125"/>
            </a:xfrm>
            <a:custGeom>
              <a:rect b="b" l="l" r="r" t="t"/>
              <a:pathLst>
                <a:path extrusionOk="0" h="14805" w="8678">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38"/>
            <p:cNvSpPr/>
            <p:nvPr/>
          </p:nvSpPr>
          <p:spPr>
            <a:xfrm>
              <a:off x="8430575" y="4009300"/>
              <a:ext cx="228050" cy="277950"/>
            </a:xfrm>
            <a:custGeom>
              <a:rect b="b" l="l" r="r" t="t"/>
              <a:pathLst>
                <a:path extrusionOk="0" h="11118" w="9122">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38"/>
            <p:cNvSpPr/>
            <p:nvPr/>
          </p:nvSpPr>
          <p:spPr>
            <a:xfrm>
              <a:off x="7196900" y="4002700"/>
              <a:ext cx="1556350" cy="380075"/>
            </a:xfrm>
            <a:custGeom>
              <a:rect b="b" l="l" r="r" t="t"/>
              <a:pathLst>
                <a:path extrusionOk="0" h="15203" w="62254">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38"/>
            <p:cNvSpPr/>
            <p:nvPr/>
          </p:nvSpPr>
          <p:spPr>
            <a:xfrm>
              <a:off x="8145450" y="4097525"/>
              <a:ext cx="146375" cy="187550"/>
            </a:xfrm>
            <a:custGeom>
              <a:rect b="b" l="l" r="r" t="t"/>
              <a:pathLst>
                <a:path extrusionOk="0" h="7502" w="5855">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38"/>
            <p:cNvSpPr/>
            <p:nvPr/>
          </p:nvSpPr>
          <p:spPr>
            <a:xfrm>
              <a:off x="7784500" y="4111900"/>
              <a:ext cx="260475" cy="182350"/>
            </a:xfrm>
            <a:custGeom>
              <a:rect b="b" l="l" r="r" t="t"/>
              <a:pathLst>
                <a:path extrusionOk="0" h="7294" w="10419">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1" name="Google Shape;1821;p38"/>
          <p:cNvGrpSpPr/>
          <p:nvPr/>
        </p:nvGrpSpPr>
        <p:grpSpPr>
          <a:xfrm>
            <a:off x="-54725" y="4599549"/>
            <a:ext cx="9280415" cy="543860"/>
            <a:chOff x="-54725" y="4599549"/>
            <a:chExt cx="9280415" cy="543860"/>
          </a:xfrm>
        </p:grpSpPr>
        <p:sp>
          <p:nvSpPr>
            <p:cNvPr id="1822" name="Google Shape;1822;p38"/>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38"/>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accent1"/>
              </a:solidFill>
              <a:prstDash val="solid"/>
              <a:round/>
              <a:headEnd len="med" w="med" type="none"/>
              <a:tailEnd len="med" w="med" type="none"/>
            </a:ln>
          </p:spPr>
        </p:sp>
        <p:sp>
          <p:nvSpPr>
            <p:cNvPr id="1824" name="Google Shape;1824;p38"/>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accent1"/>
              </a:solidFill>
              <a:prstDash val="solid"/>
              <a:round/>
              <a:headEnd len="med" w="med" type="none"/>
              <a:tailEnd len="med" w="med" type="none"/>
            </a:ln>
          </p:spPr>
        </p:sp>
        <p:sp>
          <p:nvSpPr>
            <p:cNvPr id="1825" name="Google Shape;1825;p38"/>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accent1"/>
              </a:solidFill>
              <a:prstDash val="solid"/>
              <a:round/>
              <a:headEnd len="med" w="med" type="none"/>
              <a:tailEnd len="med" w="med" type="none"/>
            </a:ln>
          </p:spPr>
        </p:sp>
        <p:sp>
          <p:nvSpPr>
            <p:cNvPr id="1826" name="Google Shape;1826;p38"/>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accent1"/>
              </a:solidFill>
              <a:prstDash val="solid"/>
              <a:round/>
              <a:headEnd len="med" w="med" type="none"/>
              <a:tailEnd len="med" w="med" type="none"/>
            </a:ln>
          </p:spPr>
        </p:sp>
        <p:sp>
          <p:nvSpPr>
            <p:cNvPr id="1827" name="Google Shape;1827;p38"/>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accent1"/>
              </a:solidFill>
              <a:prstDash val="solid"/>
              <a:round/>
              <a:headEnd len="med" w="med" type="none"/>
              <a:tailEnd len="med" w="med" type="none"/>
            </a:ln>
          </p:spPr>
        </p:sp>
        <p:sp>
          <p:nvSpPr>
            <p:cNvPr id="1828" name="Google Shape;1828;p38"/>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accent1"/>
              </a:solidFill>
              <a:prstDash val="solid"/>
              <a:round/>
              <a:headEnd len="med" w="med" type="none"/>
              <a:tailEnd len="med" w="med" type="none"/>
            </a:ln>
          </p:spPr>
        </p:sp>
        <p:sp>
          <p:nvSpPr>
            <p:cNvPr id="1829" name="Google Shape;1829;p38"/>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accent1"/>
              </a:solidFill>
              <a:prstDash val="solid"/>
              <a:round/>
              <a:headEnd len="med" w="med" type="none"/>
              <a:tailEnd len="med" w="med" type="none"/>
            </a:ln>
          </p:spPr>
        </p:sp>
        <p:sp>
          <p:nvSpPr>
            <p:cNvPr id="1830" name="Google Shape;1830;p38"/>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accent1"/>
              </a:solidFill>
              <a:prstDash val="solid"/>
              <a:round/>
              <a:headEnd len="med" w="med" type="none"/>
              <a:tailEnd len="med" w="med" type="none"/>
            </a:ln>
          </p:spPr>
        </p:sp>
        <p:sp>
          <p:nvSpPr>
            <p:cNvPr id="1831" name="Google Shape;1831;p38"/>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accent1"/>
              </a:solidFill>
              <a:prstDash val="solid"/>
              <a:round/>
              <a:headEnd len="med" w="med" type="none"/>
              <a:tailEnd len="med" w="med" type="none"/>
            </a:ln>
          </p:spPr>
        </p:sp>
        <p:sp>
          <p:nvSpPr>
            <p:cNvPr id="1832" name="Google Shape;1832;p38"/>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accent1"/>
              </a:solidFill>
              <a:prstDash val="solid"/>
              <a:round/>
              <a:headEnd len="med" w="med" type="none"/>
              <a:tailEnd len="med" w="med" type="none"/>
            </a:ln>
          </p:spPr>
        </p:sp>
      </p:grpSp>
      <p:sp>
        <p:nvSpPr>
          <p:cNvPr id="1833" name="Google Shape;1833;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4_1_1_1">
    <p:spTree>
      <p:nvGrpSpPr>
        <p:cNvPr id="1834" name="Shape 1834"/>
        <p:cNvGrpSpPr/>
        <p:nvPr/>
      </p:nvGrpSpPr>
      <p:grpSpPr>
        <a:xfrm>
          <a:off x="0" y="0"/>
          <a:ext cx="0" cy="0"/>
          <a:chOff x="0" y="0"/>
          <a:chExt cx="0" cy="0"/>
        </a:xfrm>
      </p:grpSpPr>
      <p:sp>
        <p:nvSpPr>
          <p:cNvPr id="1835" name="Google Shape;1835;p39"/>
          <p:cNvSpPr txBox="1"/>
          <p:nvPr>
            <p:ph type="title"/>
          </p:nvPr>
        </p:nvSpPr>
        <p:spPr>
          <a:xfrm>
            <a:off x="4624200" y="1605950"/>
            <a:ext cx="3806700" cy="881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a:lvl1pPr>
            <a:lvl2pPr lvl="1" rtl="0" algn="r">
              <a:spcBef>
                <a:spcPts val="0"/>
              </a:spcBef>
              <a:spcAft>
                <a:spcPts val="0"/>
              </a:spcAft>
              <a:buSzPts val="3500"/>
              <a:buNone/>
              <a:defRPr/>
            </a:lvl2pPr>
            <a:lvl3pPr lvl="2" rtl="0" algn="r">
              <a:spcBef>
                <a:spcPts val="0"/>
              </a:spcBef>
              <a:spcAft>
                <a:spcPts val="0"/>
              </a:spcAft>
              <a:buSzPts val="3500"/>
              <a:buNone/>
              <a:defRPr/>
            </a:lvl3pPr>
            <a:lvl4pPr lvl="3" rtl="0" algn="r">
              <a:spcBef>
                <a:spcPts val="0"/>
              </a:spcBef>
              <a:spcAft>
                <a:spcPts val="0"/>
              </a:spcAft>
              <a:buSzPts val="3500"/>
              <a:buNone/>
              <a:defRPr/>
            </a:lvl4pPr>
            <a:lvl5pPr lvl="4" rtl="0" algn="r">
              <a:spcBef>
                <a:spcPts val="0"/>
              </a:spcBef>
              <a:spcAft>
                <a:spcPts val="0"/>
              </a:spcAft>
              <a:buSzPts val="3500"/>
              <a:buNone/>
              <a:defRPr/>
            </a:lvl5pPr>
            <a:lvl6pPr lvl="5" rtl="0" algn="r">
              <a:spcBef>
                <a:spcPts val="0"/>
              </a:spcBef>
              <a:spcAft>
                <a:spcPts val="0"/>
              </a:spcAft>
              <a:buSzPts val="3500"/>
              <a:buNone/>
              <a:defRPr/>
            </a:lvl6pPr>
            <a:lvl7pPr lvl="6" rtl="0" algn="r">
              <a:spcBef>
                <a:spcPts val="0"/>
              </a:spcBef>
              <a:spcAft>
                <a:spcPts val="0"/>
              </a:spcAft>
              <a:buSzPts val="3500"/>
              <a:buNone/>
              <a:defRPr/>
            </a:lvl7pPr>
            <a:lvl8pPr lvl="7" rtl="0" algn="r">
              <a:spcBef>
                <a:spcPts val="0"/>
              </a:spcBef>
              <a:spcAft>
                <a:spcPts val="0"/>
              </a:spcAft>
              <a:buSzPts val="3500"/>
              <a:buNone/>
              <a:defRPr/>
            </a:lvl8pPr>
            <a:lvl9pPr lvl="8" rtl="0" algn="r">
              <a:spcBef>
                <a:spcPts val="0"/>
              </a:spcBef>
              <a:spcAft>
                <a:spcPts val="0"/>
              </a:spcAft>
              <a:buSzPts val="3500"/>
              <a:buNone/>
              <a:defRPr/>
            </a:lvl9pPr>
          </a:lstStyle>
          <a:p/>
        </p:txBody>
      </p:sp>
      <p:sp>
        <p:nvSpPr>
          <p:cNvPr id="1836" name="Google Shape;1836;p39"/>
          <p:cNvSpPr txBox="1"/>
          <p:nvPr>
            <p:ph idx="1" type="subTitle"/>
          </p:nvPr>
        </p:nvSpPr>
        <p:spPr>
          <a:xfrm>
            <a:off x="4624200" y="2486950"/>
            <a:ext cx="3806700" cy="1050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sp>
        <p:nvSpPr>
          <p:cNvPr id="1837" name="Google Shape;1837;p39"/>
          <p:cNvSpPr/>
          <p:nvPr/>
        </p:nvSpPr>
        <p:spPr>
          <a:xfrm>
            <a:off x="0" y="4451401"/>
            <a:ext cx="9192325" cy="1128282"/>
          </a:xfrm>
          <a:custGeom>
            <a:rect b="b" l="l" r="r" t="t"/>
            <a:pathLst>
              <a:path extrusionOk="0" h="47169" w="266232">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38" name="Google Shape;1838;p39"/>
          <p:cNvGrpSpPr/>
          <p:nvPr/>
        </p:nvGrpSpPr>
        <p:grpSpPr>
          <a:xfrm>
            <a:off x="8788430" y="4679462"/>
            <a:ext cx="30677" cy="51879"/>
            <a:chOff x="5822805" y="3872050"/>
            <a:chExt cx="30677" cy="51879"/>
          </a:xfrm>
        </p:grpSpPr>
        <p:sp>
          <p:nvSpPr>
            <p:cNvPr id="1839" name="Google Shape;1839;p39"/>
            <p:cNvSpPr/>
            <p:nvPr/>
          </p:nvSpPr>
          <p:spPr>
            <a:xfrm>
              <a:off x="5822805" y="3878644"/>
              <a:ext cx="3949" cy="38690"/>
            </a:xfrm>
            <a:custGeom>
              <a:rect b="b" l="l" r="r" t="t"/>
              <a:pathLst>
                <a:path extrusionOk="0" fill="none" h="839" w="108">
                  <a:moveTo>
                    <a:pt x="0" y="0"/>
                  </a:moveTo>
                  <a:cubicBezTo>
                    <a:pt x="0" y="286"/>
                    <a:pt x="36" y="553"/>
                    <a:pt x="107" y="83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39"/>
            <p:cNvSpPr/>
            <p:nvPr/>
          </p:nvSpPr>
          <p:spPr>
            <a:xfrm>
              <a:off x="5853445" y="3872050"/>
              <a:ext cx="37" cy="51879"/>
            </a:xfrm>
            <a:custGeom>
              <a:rect b="b" l="l" r="r" t="t"/>
              <a:pathLst>
                <a:path extrusionOk="0" fill="none" h="1125" w="1">
                  <a:moveTo>
                    <a:pt x="1" y="0"/>
                  </a:moveTo>
                  <a:lnTo>
                    <a:pt x="1" y="112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1" name="Google Shape;1841;p39"/>
          <p:cNvGrpSpPr/>
          <p:nvPr/>
        </p:nvGrpSpPr>
        <p:grpSpPr>
          <a:xfrm>
            <a:off x="849813" y="5091289"/>
            <a:ext cx="82889" cy="62578"/>
            <a:chOff x="4915963" y="3914014"/>
            <a:chExt cx="82889" cy="62578"/>
          </a:xfrm>
        </p:grpSpPr>
        <p:sp>
          <p:nvSpPr>
            <p:cNvPr id="1842" name="Google Shape;1842;p39"/>
            <p:cNvSpPr/>
            <p:nvPr/>
          </p:nvSpPr>
          <p:spPr>
            <a:xfrm>
              <a:off x="4955123" y="3914014"/>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39"/>
            <p:cNvSpPr/>
            <p:nvPr/>
          </p:nvSpPr>
          <p:spPr>
            <a:xfrm>
              <a:off x="4990991" y="3927987"/>
              <a:ext cx="7861" cy="42011"/>
            </a:xfrm>
            <a:custGeom>
              <a:rect b="b" l="l" r="r" t="t"/>
              <a:pathLst>
                <a:path extrusionOk="0" fill="none" h="911" w="215">
                  <a:moveTo>
                    <a:pt x="215" y="1"/>
                  </a:moveTo>
                  <a:cubicBezTo>
                    <a:pt x="143" y="304"/>
                    <a:pt x="72" y="607"/>
                    <a:pt x="1" y="91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39"/>
            <p:cNvSpPr/>
            <p:nvPr/>
          </p:nvSpPr>
          <p:spPr>
            <a:xfrm>
              <a:off x="4915963" y="3942006"/>
              <a:ext cx="7861" cy="34586"/>
            </a:xfrm>
            <a:custGeom>
              <a:rect b="b" l="l" r="r" t="t"/>
              <a:pathLst>
                <a:path extrusionOk="0" fill="none" h="750" w="215">
                  <a:moveTo>
                    <a:pt x="1" y="0"/>
                  </a:moveTo>
                  <a:cubicBezTo>
                    <a:pt x="72" y="250"/>
                    <a:pt x="143" y="500"/>
                    <a:pt x="215" y="74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5" name="Google Shape;1845;p39"/>
          <p:cNvGrpSpPr/>
          <p:nvPr/>
        </p:nvGrpSpPr>
        <p:grpSpPr>
          <a:xfrm>
            <a:off x="7241088" y="4731346"/>
            <a:ext cx="80951" cy="62578"/>
            <a:chOff x="4981850" y="4484221"/>
            <a:chExt cx="80951" cy="62578"/>
          </a:xfrm>
        </p:grpSpPr>
        <p:sp>
          <p:nvSpPr>
            <p:cNvPr id="1846" name="Google Shape;1846;p39"/>
            <p:cNvSpPr/>
            <p:nvPr/>
          </p:nvSpPr>
          <p:spPr>
            <a:xfrm>
              <a:off x="5024264" y="4484221"/>
              <a:ext cx="37" cy="59304"/>
            </a:xfrm>
            <a:custGeom>
              <a:rect b="b" l="l" r="r" t="t"/>
              <a:pathLst>
                <a:path extrusionOk="0" fill="none" h="1286" w="1">
                  <a:moveTo>
                    <a:pt x="1" y="0"/>
                  </a:moveTo>
                  <a:lnTo>
                    <a:pt x="1" y="128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39"/>
            <p:cNvSpPr/>
            <p:nvPr/>
          </p:nvSpPr>
          <p:spPr>
            <a:xfrm>
              <a:off x="5054282" y="4501514"/>
              <a:ext cx="8519" cy="45285"/>
            </a:xfrm>
            <a:custGeom>
              <a:rect b="b" l="l" r="r" t="t"/>
              <a:pathLst>
                <a:path extrusionOk="0" fill="none" h="982" w="233">
                  <a:moveTo>
                    <a:pt x="0" y="981"/>
                  </a:moveTo>
                  <a:cubicBezTo>
                    <a:pt x="72" y="642"/>
                    <a:pt x="161" y="321"/>
                    <a:pt x="232"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39"/>
            <p:cNvSpPr/>
            <p:nvPr/>
          </p:nvSpPr>
          <p:spPr>
            <a:xfrm>
              <a:off x="4981850" y="4498193"/>
              <a:ext cx="7861" cy="45331"/>
            </a:xfrm>
            <a:custGeom>
              <a:rect b="b" l="l" r="r" t="t"/>
              <a:pathLst>
                <a:path extrusionOk="0" fill="none" h="983" w="215">
                  <a:moveTo>
                    <a:pt x="1" y="1"/>
                  </a:moveTo>
                  <a:cubicBezTo>
                    <a:pt x="72" y="322"/>
                    <a:pt x="144" y="661"/>
                    <a:pt x="215" y="982"/>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9" name="Google Shape;1849;p39"/>
          <p:cNvGrpSpPr/>
          <p:nvPr/>
        </p:nvGrpSpPr>
        <p:grpSpPr>
          <a:xfrm>
            <a:off x="8205971" y="4862013"/>
            <a:ext cx="80256" cy="63408"/>
            <a:chOff x="5437246" y="4899713"/>
            <a:chExt cx="80256" cy="63408"/>
          </a:xfrm>
        </p:grpSpPr>
        <p:sp>
          <p:nvSpPr>
            <p:cNvPr id="1850" name="Google Shape;1850;p39"/>
            <p:cNvSpPr/>
            <p:nvPr/>
          </p:nvSpPr>
          <p:spPr>
            <a:xfrm>
              <a:off x="5478964" y="4899713"/>
              <a:ext cx="37" cy="60134"/>
            </a:xfrm>
            <a:custGeom>
              <a:rect b="b" l="l" r="r" t="t"/>
              <a:pathLst>
                <a:path extrusionOk="0" fill="none" h="1304" w="1">
                  <a:moveTo>
                    <a:pt x="1" y="1"/>
                  </a:moveTo>
                  <a:lnTo>
                    <a:pt x="1"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39"/>
            <p:cNvSpPr/>
            <p:nvPr/>
          </p:nvSpPr>
          <p:spPr>
            <a:xfrm>
              <a:off x="5508983" y="4917836"/>
              <a:ext cx="8519" cy="45285"/>
            </a:xfrm>
            <a:custGeom>
              <a:rect b="b" l="l" r="r" t="t"/>
              <a:pathLst>
                <a:path extrusionOk="0" fill="none" h="982" w="233">
                  <a:moveTo>
                    <a:pt x="1" y="982"/>
                  </a:moveTo>
                  <a:lnTo>
                    <a:pt x="233"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39"/>
            <p:cNvSpPr/>
            <p:nvPr/>
          </p:nvSpPr>
          <p:spPr>
            <a:xfrm>
              <a:off x="5437246" y="4914562"/>
              <a:ext cx="7861" cy="45285"/>
            </a:xfrm>
            <a:custGeom>
              <a:rect b="b" l="l" r="r" t="t"/>
              <a:pathLst>
                <a:path extrusionOk="0" fill="none" h="982" w="215">
                  <a:moveTo>
                    <a:pt x="0" y="0"/>
                  </a:moveTo>
                  <a:lnTo>
                    <a:pt x="214" y="98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3" name="Google Shape;1853;p39"/>
          <p:cNvGrpSpPr/>
          <p:nvPr/>
        </p:nvGrpSpPr>
        <p:grpSpPr>
          <a:xfrm>
            <a:off x="2897612" y="5021929"/>
            <a:ext cx="34625" cy="88909"/>
            <a:chOff x="997737" y="4927704"/>
            <a:chExt cx="34625" cy="88909"/>
          </a:xfrm>
        </p:grpSpPr>
        <p:sp>
          <p:nvSpPr>
            <p:cNvPr id="1854" name="Google Shape;1854;p39"/>
            <p:cNvSpPr/>
            <p:nvPr/>
          </p:nvSpPr>
          <p:spPr>
            <a:xfrm>
              <a:off x="997737" y="4969669"/>
              <a:ext cx="4607" cy="46945"/>
            </a:xfrm>
            <a:custGeom>
              <a:rect b="b" l="l" r="r" t="t"/>
              <a:pathLst>
                <a:path extrusionOk="0" fill="none" h="1018" w="126">
                  <a:moveTo>
                    <a:pt x="1" y="1"/>
                  </a:moveTo>
                  <a:cubicBezTo>
                    <a:pt x="54" y="340"/>
                    <a:pt x="90" y="679"/>
                    <a:pt x="126" y="101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39"/>
            <p:cNvSpPr/>
            <p:nvPr/>
          </p:nvSpPr>
          <p:spPr>
            <a:xfrm>
              <a:off x="1027097" y="4927704"/>
              <a:ext cx="5265" cy="79871"/>
            </a:xfrm>
            <a:custGeom>
              <a:rect b="b" l="l" r="r" t="t"/>
              <a:pathLst>
                <a:path extrusionOk="0" fill="none" h="1732" w="144">
                  <a:moveTo>
                    <a:pt x="1" y="1"/>
                  </a:moveTo>
                  <a:cubicBezTo>
                    <a:pt x="54" y="572"/>
                    <a:pt x="90" y="1160"/>
                    <a:pt x="143" y="173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6" name="Google Shape;1856;p39"/>
          <p:cNvGrpSpPr/>
          <p:nvPr/>
        </p:nvGrpSpPr>
        <p:grpSpPr>
          <a:xfrm>
            <a:off x="6992294" y="5180299"/>
            <a:ext cx="33309" cy="79041"/>
            <a:chOff x="3922394" y="4890674"/>
            <a:chExt cx="33309" cy="79041"/>
          </a:xfrm>
        </p:grpSpPr>
        <p:sp>
          <p:nvSpPr>
            <p:cNvPr id="1857" name="Google Shape;1857;p39"/>
            <p:cNvSpPr/>
            <p:nvPr/>
          </p:nvSpPr>
          <p:spPr>
            <a:xfrm>
              <a:off x="3922394" y="4913732"/>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39"/>
            <p:cNvSpPr/>
            <p:nvPr/>
          </p:nvSpPr>
          <p:spPr>
            <a:xfrm>
              <a:off x="3955667" y="4890674"/>
              <a:ext cx="37" cy="79041"/>
            </a:xfrm>
            <a:custGeom>
              <a:rect b="b" l="l" r="r" t="t"/>
              <a:pathLst>
                <a:path extrusionOk="0" fill="none" h="1714" w="1">
                  <a:moveTo>
                    <a:pt x="0" y="1"/>
                  </a:moveTo>
                  <a:lnTo>
                    <a:pt x="0" y="17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9" name="Google Shape;1859;p39"/>
          <p:cNvGrpSpPr/>
          <p:nvPr/>
        </p:nvGrpSpPr>
        <p:grpSpPr>
          <a:xfrm>
            <a:off x="6117604" y="4827446"/>
            <a:ext cx="110933" cy="132553"/>
            <a:chOff x="4148103" y="5123543"/>
            <a:chExt cx="269125" cy="321576"/>
          </a:xfrm>
        </p:grpSpPr>
        <p:sp>
          <p:nvSpPr>
            <p:cNvPr id="1860" name="Google Shape;1860;p39"/>
            <p:cNvSpPr/>
            <p:nvPr/>
          </p:nvSpPr>
          <p:spPr>
            <a:xfrm>
              <a:off x="4148103" y="5293170"/>
              <a:ext cx="42716" cy="134101"/>
            </a:xfrm>
            <a:custGeom>
              <a:rect b="b" l="l" r="r" t="t"/>
              <a:pathLst>
                <a:path extrusionOk="0" fill="none" h="804" w="323">
                  <a:moveTo>
                    <a:pt x="1" y="0"/>
                  </a:moveTo>
                  <a:cubicBezTo>
                    <a:pt x="108" y="268"/>
                    <a:pt x="215" y="535"/>
                    <a:pt x="322" y="80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39"/>
            <p:cNvSpPr/>
            <p:nvPr/>
          </p:nvSpPr>
          <p:spPr>
            <a:xfrm>
              <a:off x="4294502" y="5123543"/>
              <a:ext cx="132" cy="288718"/>
            </a:xfrm>
            <a:custGeom>
              <a:rect b="b" l="l" r="r" t="t"/>
              <a:pathLst>
                <a:path extrusionOk="0" fill="none" h="1731" w="1">
                  <a:moveTo>
                    <a:pt x="0" y="1731"/>
                  </a:moveTo>
                  <a:lnTo>
                    <a:pt x="0"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39"/>
            <p:cNvSpPr/>
            <p:nvPr/>
          </p:nvSpPr>
          <p:spPr>
            <a:xfrm>
              <a:off x="4400697" y="5260312"/>
              <a:ext cx="16531" cy="184806"/>
            </a:xfrm>
            <a:custGeom>
              <a:rect b="b" l="l" r="r" t="t"/>
              <a:pathLst>
                <a:path extrusionOk="0" fill="none" h="1108" w="125">
                  <a:moveTo>
                    <a:pt x="0" y="1107"/>
                  </a:moveTo>
                  <a:cubicBezTo>
                    <a:pt x="36" y="732"/>
                    <a:pt x="89" y="376"/>
                    <a:pt x="125" y="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3" name="Google Shape;1863;p39"/>
          <p:cNvGrpSpPr/>
          <p:nvPr/>
        </p:nvGrpSpPr>
        <p:grpSpPr>
          <a:xfrm>
            <a:off x="1717707" y="5091292"/>
            <a:ext cx="41792" cy="93844"/>
            <a:chOff x="4891832" y="3454067"/>
            <a:chExt cx="41792" cy="93844"/>
          </a:xfrm>
        </p:grpSpPr>
        <p:sp>
          <p:nvSpPr>
            <p:cNvPr id="1864" name="Google Shape;1864;p39"/>
            <p:cNvSpPr/>
            <p:nvPr/>
          </p:nvSpPr>
          <p:spPr>
            <a:xfrm>
              <a:off x="4891832" y="3491928"/>
              <a:ext cx="9835" cy="55984"/>
            </a:xfrm>
            <a:custGeom>
              <a:rect b="b" l="l" r="r" t="t"/>
              <a:pathLst>
                <a:path extrusionOk="0" fill="none" h="1214" w="269">
                  <a:moveTo>
                    <a:pt x="1" y="0"/>
                  </a:moveTo>
                  <a:cubicBezTo>
                    <a:pt x="90" y="393"/>
                    <a:pt x="179" y="803"/>
                    <a:pt x="268" y="121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39"/>
            <p:cNvSpPr/>
            <p:nvPr/>
          </p:nvSpPr>
          <p:spPr>
            <a:xfrm>
              <a:off x="4930333" y="3454067"/>
              <a:ext cx="3291" cy="84805"/>
            </a:xfrm>
            <a:custGeom>
              <a:rect b="b" l="l" r="r" t="t"/>
              <a:pathLst>
                <a:path extrusionOk="0" fill="none" h="1839" w="90">
                  <a:moveTo>
                    <a:pt x="54" y="0"/>
                  </a:moveTo>
                  <a:cubicBezTo>
                    <a:pt x="0" y="625"/>
                    <a:pt x="18" y="1232"/>
                    <a:pt x="89" y="183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6" name="Google Shape;1866;p39"/>
          <p:cNvGrpSpPr/>
          <p:nvPr/>
        </p:nvGrpSpPr>
        <p:grpSpPr>
          <a:xfrm>
            <a:off x="5642468" y="5014917"/>
            <a:ext cx="81573" cy="102928"/>
            <a:chOff x="2802243" y="4633955"/>
            <a:chExt cx="81573" cy="102928"/>
          </a:xfrm>
        </p:grpSpPr>
        <p:sp>
          <p:nvSpPr>
            <p:cNvPr id="1867" name="Google Shape;1867;p39"/>
            <p:cNvSpPr/>
            <p:nvPr/>
          </p:nvSpPr>
          <p:spPr>
            <a:xfrm>
              <a:off x="2802243" y="4680853"/>
              <a:ext cx="37" cy="51049"/>
            </a:xfrm>
            <a:custGeom>
              <a:rect b="b" l="l" r="r" t="t"/>
              <a:pathLst>
                <a:path extrusionOk="0" fill="none" h="1107" w="1">
                  <a:moveTo>
                    <a:pt x="1" y="1107"/>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39"/>
            <p:cNvSpPr/>
            <p:nvPr/>
          </p:nvSpPr>
          <p:spPr>
            <a:xfrm>
              <a:off x="2839427" y="4633955"/>
              <a:ext cx="37" cy="93844"/>
            </a:xfrm>
            <a:custGeom>
              <a:rect b="b" l="l" r="r" t="t"/>
              <a:pathLst>
                <a:path extrusionOk="0" fill="none" h="2035" w="1">
                  <a:moveTo>
                    <a:pt x="1" y="2035"/>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39"/>
            <p:cNvSpPr/>
            <p:nvPr/>
          </p:nvSpPr>
          <p:spPr>
            <a:xfrm>
              <a:off x="2883779" y="4694872"/>
              <a:ext cx="37" cy="42011"/>
            </a:xfrm>
            <a:custGeom>
              <a:rect b="b" l="l" r="r" t="t"/>
              <a:pathLst>
                <a:path extrusionOk="0" fill="none" h="911" w="1">
                  <a:moveTo>
                    <a:pt x="1" y="910"/>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0" name="Google Shape;1870;p39"/>
          <p:cNvGrpSpPr/>
          <p:nvPr/>
        </p:nvGrpSpPr>
        <p:grpSpPr>
          <a:xfrm>
            <a:off x="4778549" y="5016991"/>
            <a:ext cx="88739" cy="98778"/>
            <a:chOff x="2483887" y="5072504"/>
            <a:chExt cx="88739" cy="98778"/>
          </a:xfrm>
        </p:grpSpPr>
        <p:sp>
          <p:nvSpPr>
            <p:cNvPr id="1871" name="Google Shape;1871;p39"/>
            <p:cNvSpPr/>
            <p:nvPr/>
          </p:nvSpPr>
          <p:spPr>
            <a:xfrm>
              <a:off x="2483887" y="5119403"/>
              <a:ext cx="37" cy="51095"/>
            </a:xfrm>
            <a:custGeom>
              <a:rect b="b" l="l" r="r" t="t"/>
              <a:pathLst>
                <a:path extrusionOk="0" fill="none" h="1108" w="1">
                  <a:moveTo>
                    <a:pt x="0" y="1"/>
                  </a:moveTo>
                  <a:lnTo>
                    <a:pt x="0" y="1107"/>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39"/>
            <p:cNvSpPr/>
            <p:nvPr/>
          </p:nvSpPr>
          <p:spPr>
            <a:xfrm>
              <a:off x="2524984" y="5072504"/>
              <a:ext cx="37" cy="98778"/>
            </a:xfrm>
            <a:custGeom>
              <a:rect b="b" l="l" r="r" t="t"/>
              <a:pathLst>
                <a:path extrusionOk="0" fill="none" h="2142" w="1">
                  <a:moveTo>
                    <a:pt x="0" y="1"/>
                  </a:moveTo>
                  <a:lnTo>
                    <a:pt x="0" y="2142"/>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39"/>
            <p:cNvSpPr/>
            <p:nvPr/>
          </p:nvSpPr>
          <p:spPr>
            <a:xfrm>
              <a:off x="2572589" y="5119403"/>
              <a:ext cx="37" cy="42841"/>
            </a:xfrm>
            <a:custGeom>
              <a:rect b="b" l="l" r="r" t="t"/>
              <a:pathLst>
                <a:path extrusionOk="0" fill="none" h="929" w="1">
                  <a:moveTo>
                    <a:pt x="1" y="1"/>
                  </a:moveTo>
                  <a:lnTo>
                    <a:pt x="1" y="929"/>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4" name="Google Shape;1874;p39"/>
          <p:cNvGrpSpPr/>
          <p:nvPr/>
        </p:nvGrpSpPr>
        <p:grpSpPr>
          <a:xfrm>
            <a:off x="3799920" y="4971502"/>
            <a:ext cx="110933" cy="88079"/>
            <a:chOff x="1400920" y="4965564"/>
            <a:chExt cx="110933" cy="88079"/>
          </a:xfrm>
        </p:grpSpPr>
        <p:sp>
          <p:nvSpPr>
            <p:cNvPr id="1875" name="Google Shape;1875;p39"/>
            <p:cNvSpPr/>
            <p:nvPr/>
          </p:nvSpPr>
          <p:spPr>
            <a:xfrm>
              <a:off x="1400920" y="4988576"/>
              <a:ext cx="37" cy="56030"/>
            </a:xfrm>
            <a:custGeom>
              <a:rect b="b" l="l" r="r" t="t"/>
              <a:pathLst>
                <a:path extrusionOk="0" fill="none" h="1215" w="1">
                  <a:moveTo>
                    <a:pt x="1" y="1214"/>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39"/>
            <p:cNvSpPr/>
            <p:nvPr/>
          </p:nvSpPr>
          <p:spPr>
            <a:xfrm>
              <a:off x="1445271" y="4965564"/>
              <a:ext cx="37" cy="74107"/>
            </a:xfrm>
            <a:custGeom>
              <a:rect b="b" l="l" r="r" t="t"/>
              <a:pathLst>
                <a:path extrusionOk="0" fill="none" h="1607" w="1">
                  <a:moveTo>
                    <a:pt x="1" y="16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39"/>
            <p:cNvSpPr/>
            <p:nvPr/>
          </p:nvSpPr>
          <p:spPr>
            <a:xfrm>
              <a:off x="1511816" y="5002594"/>
              <a:ext cx="37" cy="51049"/>
            </a:xfrm>
            <a:custGeom>
              <a:rect b="b" l="l" r="r" t="t"/>
              <a:pathLst>
                <a:path extrusionOk="0" fill="none" h="1107" w="1">
                  <a:moveTo>
                    <a:pt x="1" y="11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78" name="Google Shape;1878;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4_1_1_1_1">
    <p:spTree>
      <p:nvGrpSpPr>
        <p:cNvPr id="1879" name="Shape 1879"/>
        <p:cNvGrpSpPr/>
        <p:nvPr/>
      </p:nvGrpSpPr>
      <p:grpSpPr>
        <a:xfrm>
          <a:off x="0" y="0"/>
          <a:ext cx="0" cy="0"/>
          <a:chOff x="0" y="0"/>
          <a:chExt cx="0" cy="0"/>
        </a:xfrm>
      </p:grpSpPr>
      <p:grpSp>
        <p:nvGrpSpPr>
          <p:cNvPr id="1880" name="Google Shape;1880;p40"/>
          <p:cNvGrpSpPr/>
          <p:nvPr/>
        </p:nvGrpSpPr>
        <p:grpSpPr>
          <a:xfrm>
            <a:off x="-54725" y="4599549"/>
            <a:ext cx="9280415" cy="543860"/>
            <a:chOff x="-54725" y="4599549"/>
            <a:chExt cx="9280415" cy="543860"/>
          </a:xfrm>
        </p:grpSpPr>
        <p:sp>
          <p:nvSpPr>
            <p:cNvPr id="1881" name="Google Shape;1881;p40"/>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40"/>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dk2"/>
              </a:solidFill>
              <a:prstDash val="solid"/>
              <a:round/>
              <a:headEnd len="med" w="med" type="none"/>
              <a:tailEnd len="med" w="med" type="none"/>
            </a:ln>
          </p:spPr>
        </p:sp>
        <p:sp>
          <p:nvSpPr>
            <p:cNvPr id="1883" name="Google Shape;1883;p40"/>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dk2"/>
              </a:solidFill>
              <a:prstDash val="solid"/>
              <a:round/>
              <a:headEnd len="med" w="med" type="none"/>
              <a:tailEnd len="med" w="med" type="none"/>
            </a:ln>
          </p:spPr>
        </p:sp>
        <p:sp>
          <p:nvSpPr>
            <p:cNvPr id="1884" name="Google Shape;1884;p40"/>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dk2"/>
              </a:solidFill>
              <a:prstDash val="solid"/>
              <a:round/>
              <a:headEnd len="med" w="med" type="none"/>
              <a:tailEnd len="med" w="med" type="none"/>
            </a:ln>
          </p:spPr>
        </p:sp>
        <p:sp>
          <p:nvSpPr>
            <p:cNvPr id="1885" name="Google Shape;1885;p40"/>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dk2"/>
              </a:solidFill>
              <a:prstDash val="solid"/>
              <a:round/>
              <a:headEnd len="med" w="med" type="none"/>
              <a:tailEnd len="med" w="med" type="none"/>
            </a:ln>
          </p:spPr>
        </p:sp>
        <p:sp>
          <p:nvSpPr>
            <p:cNvPr id="1886" name="Google Shape;1886;p40"/>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dk2"/>
              </a:solidFill>
              <a:prstDash val="solid"/>
              <a:round/>
              <a:headEnd len="med" w="med" type="none"/>
              <a:tailEnd len="med" w="med" type="none"/>
            </a:ln>
          </p:spPr>
        </p:sp>
        <p:sp>
          <p:nvSpPr>
            <p:cNvPr id="1887" name="Google Shape;1887;p40"/>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dk2"/>
              </a:solidFill>
              <a:prstDash val="solid"/>
              <a:round/>
              <a:headEnd len="med" w="med" type="none"/>
              <a:tailEnd len="med" w="med" type="none"/>
            </a:ln>
          </p:spPr>
        </p:sp>
        <p:sp>
          <p:nvSpPr>
            <p:cNvPr id="1888" name="Google Shape;1888;p40"/>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dk2"/>
              </a:solidFill>
              <a:prstDash val="solid"/>
              <a:round/>
              <a:headEnd len="med" w="med" type="none"/>
              <a:tailEnd len="med" w="med" type="none"/>
            </a:ln>
          </p:spPr>
        </p:sp>
        <p:sp>
          <p:nvSpPr>
            <p:cNvPr id="1889" name="Google Shape;1889;p40"/>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dk2"/>
              </a:solidFill>
              <a:prstDash val="solid"/>
              <a:round/>
              <a:headEnd len="med" w="med" type="none"/>
              <a:tailEnd len="med" w="med" type="none"/>
            </a:ln>
          </p:spPr>
        </p:sp>
        <p:sp>
          <p:nvSpPr>
            <p:cNvPr id="1890" name="Google Shape;1890;p40"/>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dk2"/>
              </a:solidFill>
              <a:prstDash val="solid"/>
              <a:round/>
              <a:headEnd len="med" w="med" type="none"/>
              <a:tailEnd len="med" w="med" type="none"/>
            </a:ln>
          </p:spPr>
        </p:sp>
        <p:sp>
          <p:nvSpPr>
            <p:cNvPr id="1891" name="Google Shape;1891;p40"/>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dk2"/>
              </a:solidFill>
              <a:prstDash val="solid"/>
              <a:round/>
              <a:headEnd len="med" w="med" type="none"/>
              <a:tailEnd len="med" w="med" type="none"/>
            </a:ln>
          </p:spPr>
        </p:sp>
      </p:grpSp>
      <p:sp>
        <p:nvSpPr>
          <p:cNvPr id="1892" name="Google Shape;1892;p40"/>
          <p:cNvSpPr txBox="1"/>
          <p:nvPr>
            <p:ph type="title"/>
          </p:nvPr>
        </p:nvSpPr>
        <p:spPr>
          <a:xfrm>
            <a:off x="713100" y="1605950"/>
            <a:ext cx="3806700" cy="8811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93" name="Google Shape;1893;p40"/>
          <p:cNvSpPr txBox="1"/>
          <p:nvPr>
            <p:ph idx="1" type="subTitle"/>
          </p:nvPr>
        </p:nvSpPr>
        <p:spPr>
          <a:xfrm>
            <a:off x="713100" y="2486950"/>
            <a:ext cx="3806700" cy="1050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1894" name="Google Shape;1894;p40"/>
          <p:cNvGrpSpPr/>
          <p:nvPr/>
        </p:nvGrpSpPr>
        <p:grpSpPr>
          <a:xfrm>
            <a:off x="-190310" y="3792536"/>
            <a:ext cx="1534398" cy="1455584"/>
            <a:chOff x="362575" y="2018900"/>
            <a:chExt cx="854675" cy="810775"/>
          </a:xfrm>
        </p:grpSpPr>
        <p:sp>
          <p:nvSpPr>
            <p:cNvPr id="1895" name="Google Shape;1895;p40"/>
            <p:cNvSpPr/>
            <p:nvPr/>
          </p:nvSpPr>
          <p:spPr>
            <a:xfrm>
              <a:off x="362575" y="2018900"/>
              <a:ext cx="854675" cy="810775"/>
            </a:xfrm>
            <a:custGeom>
              <a:rect b="b" l="l" r="r" t="t"/>
              <a:pathLst>
                <a:path extrusionOk="0" h="32431" w="34187">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40"/>
            <p:cNvSpPr/>
            <p:nvPr/>
          </p:nvSpPr>
          <p:spPr>
            <a:xfrm>
              <a:off x="466025" y="2181575"/>
              <a:ext cx="531575" cy="540025"/>
            </a:xfrm>
            <a:custGeom>
              <a:rect b="b" l="l" r="r" t="t"/>
              <a:pathLst>
                <a:path extrusionOk="0" h="21601" w="21263">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97" name="Google Shape;1897;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1" name="Shape 171"/>
        <p:cNvGrpSpPr/>
        <p:nvPr/>
      </p:nvGrpSpPr>
      <p:grpSpPr>
        <a:xfrm>
          <a:off x="0" y="0"/>
          <a:ext cx="0" cy="0"/>
          <a:chOff x="0" y="0"/>
          <a:chExt cx="0" cy="0"/>
        </a:xfrm>
      </p:grpSpPr>
      <p:sp>
        <p:nvSpPr>
          <p:cNvPr id="172" name="Google Shape;172;p5"/>
          <p:cNvSpPr txBox="1"/>
          <p:nvPr>
            <p:ph type="title"/>
          </p:nvPr>
        </p:nvSpPr>
        <p:spPr>
          <a:xfrm>
            <a:off x="720000" y="539400"/>
            <a:ext cx="77109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3" name="Google Shape;173;p5"/>
          <p:cNvSpPr txBox="1"/>
          <p:nvPr>
            <p:ph idx="2" type="title"/>
          </p:nvPr>
        </p:nvSpPr>
        <p:spPr>
          <a:xfrm>
            <a:off x="2099650" y="2264575"/>
            <a:ext cx="2742600" cy="55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b="0"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4" name="Google Shape;174;p5"/>
          <p:cNvSpPr txBox="1"/>
          <p:nvPr>
            <p:ph idx="3" type="title"/>
          </p:nvPr>
        </p:nvSpPr>
        <p:spPr>
          <a:xfrm>
            <a:off x="5368539" y="2264575"/>
            <a:ext cx="2742600" cy="55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b="0"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5" name="Google Shape;175;p5"/>
          <p:cNvSpPr txBox="1"/>
          <p:nvPr>
            <p:ph idx="1" type="subTitle"/>
          </p:nvPr>
        </p:nvSpPr>
        <p:spPr>
          <a:xfrm>
            <a:off x="5368537" y="2823500"/>
            <a:ext cx="2742600" cy="124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6" name="Google Shape;176;p5"/>
          <p:cNvSpPr txBox="1"/>
          <p:nvPr>
            <p:ph idx="4" type="subTitle"/>
          </p:nvPr>
        </p:nvSpPr>
        <p:spPr>
          <a:xfrm>
            <a:off x="2099663" y="2823500"/>
            <a:ext cx="2742600" cy="1241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177" name="Google Shape;177;p5"/>
          <p:cNvGrpSpPr/>
          <p:nvPr/>
        </p:nvGrpSpPr>
        <p:grpSpPr>
          <a:xfrm>
            <a:off x="-54725" y="4599549"/>
            <a:ext cx="9280415" cy="543860"/>
            <a:chOff x="-54725" y="4599549"/>
            <a:chExt cx="9280415" cy="543860"/>
          </a:xfrm>
        </p:grpSpPr>
        <p:sp>
          <p:nvSpPr>
            <p:cNvPr id="178" name="Google Shape;178;p5"/>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5"/>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dk2"/>
              </a:solidFill>
              <a:prstDash val="solid"/>
              <a:round/>
              <a:headEnd len="med" w="med" type="none"/>
              <a:tailEnd len="med" w="med" type="none"/>
            </a:ln>
          </p:spPr>
        </p:sp>
        <p:sp>
          <p:nvSpPr>
            <p:cNvPr id="180" name="Google Shape;180;p5"/>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dk2"/>
              </a:solidFill>
              <a:prstDash val="solid"/>
              <a:round/>
              <a:headEnd len="med" w="med" type="none"/>
              <a:tailEnd len="med" w="med" type="none"/>
            </a:ln>
          </p:spPr>
        </p:sp>
        <p:sp>
          <p:nvSpPr>
            <p:cNvPr id="181" name="Google Shape;181;p5"/>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dk2"/>
              </a:solidFill>
              <a:prstDash val="solid"/>
              <a:round/>
              <a:headEnd len="med" w="med" type="none"/>
              <a:tailEnd len="med" w="med" type="none"/>
            </a:ln>
          </p:spPr>
        </p:sp>
        <p:sp>
          <p:nvSpPr>
            <p:cNvPr id="182" name="Google Shape;182;p5"/>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dk2"/>
              </a:solidFill>
              <a:prstDash val="solid"/>
              <a:round/>
              <a:headEnd len="med" w="med" type="none"/>
              <a:tailEnd len="med" w="med" type="none"/>
            </a:ln>
          </p:spPr>
        </p:sp>
        <p:sp>
          <p:nvSpPr>
            <p:cNvPr id="183" name="Google Shape;183;p5"/>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dk2"/>
              </a:solidFill>
              <a:prstDash val="solid"/>
              <a:round/>
              <a:headEnd len="med" w="med" type="none"/>
              <a:tailEnd len="med" w="med" type="none"/>
            </a:ln>
          </p:spPr>
        </p:sp>
        <p:sp>
          <p:nvSpPr>
            <p:cNvPr id="184" name="Google Shape;184;p5"/>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dk2"/>
              </a:solidFill>
              <a:prstDash val="solid"/>
              <a:round/>
              <a:headEnd len="med" w="med" type="none"/>
              <a:tailEnd len="med" w="med" type="none"/>
            </a:ln>
          </p:spPr>
        </p:sp>
        <p:sp>
          <p:nvSpPr>
            <p:cNvPr id="185" name="Google Shape;185;p5"/>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dk2"/>
              </a:solidFill>
              <a:prstDash val="solid"/>
              <a:round/>
              <a:headEnd len="med" w="med" type="none"/>
              <a:tailEnd len="med" w="med" type="none"/>
            </a:ln>
          </p:spPr>
        </p:sp>
        <p:sp>
          <p:nvSpPr>
            <p:cNvPr id="186" name="Google Shape;186;p5"/>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dk2"/>
              </a:solidFill>
              <a:prstDash val="solid"/>
              <a:round/>
              <a:headEnd len="med" w="med" type="none"/>
              <a:tailEnd len="med" w="med" type="none"/>
            </a:ln>
          </p:spPr>
        </p:sp>
        <p:sp>
          <p:nvSpPr>
            <p:cNvPr id="187" name="Google Shape;187;p5"/>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dk2"/>
              </a:solidFill>
              <a:prstDash val="solid"/>
              <a:round/>
              <a:headEnd len="med" w="med" type="none"/>
              <a:tailEnd len="med" w="med" type="none"/>
            </a:ln>
          </p:spPr>
        </p:sp>
        <p:sp>
          <p:nvSpPr>
            <p:cNvPr id="188" name="Google Shape;188;p5"/>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dk2"/>
              </a:solidFill>
              <a:prstDash val="solid"/>
              <a:round/>
              <a:headEnd len="med" w="med" type="none"/>
              <a:tailEnd len="med" w="med" type="none"/>
            </a:ln>
          </p:spPr>
        </p:sp>
      </p:grpSp>
      <p:sp>
        <p:nvSpPr>
          <p:cNvPr id="189" name="Google Shape;189;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21">
    <p:spTree>
      <p:nvGrpSpPr>
        <p:cNvPr id="1898" name="Shape 1898"/>
        <p:cNvGrpSpPr/>
        <p:nvPr/>
      </p:nvGrpSpPr>
      <p:grpSpPr>
        <a:xfrm>
          <a:off x="0" y="0"/>
          <a:ext cx="0" cy="0"/>
          <a:chOff x="0" y="0"/>
          <a:chExt cx="0" cy="0"/>
        </a:xfrm>
      </p:grpSpPr>
      <p:sp>
        <p:nvSpPr>
          <p:cNvPr id="1899" name="Google Shape;1899;p41"/>
          <p:cNvSpPr/>
          <p:nvPr/>
        </p:nvSpPr>
        <p:spPr>
          <a:xfrm>
            <a:off x="-789250" y="-821419"/>
            <a:ext cx="7757033" cy="4728282"/>
          </a:xfrm>
          <a:custGeom>
            <a:rect b="b" l="l" r="r" t="t"/>
            <a:pathLst>
              <a:path extrusionOk="0" h="62897" w="187334">
                <a:moveTo>
                  <a:pt x="0" y="1"/>
                </a:moveTo>
                <a:cubicBezTo>
                  <a:pt x="701" y="6305"/>
                  <a:pt x="3636" y="12943"/>
                  <a:pt x="8306" y="17246"/>
                </a:cubicBezTo>
                <a:cubicBezTo>
                  <a:pt x="9840" y="18647"/>
                  <a:pt x="11575" y="19981"/>
                  <a:pt x="12476" y="21883"/>
                </a:cubicBezTo>
                <a:cubicBezTo>
                  <a:pt x="13109" y="23284"/>
                  <a:pt x="13209" y="24885"/>
                  <a:pt x="13977" y="26219"/>
                </a:cubicBezTo>
                <a:cubicBezTo>
                  <a:pt x="15344" y="28588"/>
                  <a:pt x="18380" y="29355"/>
                  <a:pt x="21048" y="29889"/>
                </a:cubicBezTo>
                <a:cubicBezTo>
                  <a:pt x="23784" y="30422"/>
                  <a:pt x="26519" y="30989"/>
                  <a:pt x="29221" y="31523"/>
                </a:cubicBezTo>
                <a:cubicBezTo>
                  <a:pt x="30689" y="31823"/>
                  <a:pt x="32490" y="32424"/>
                  <a:pt x="32690" y="33925"/>
                </a:cubicBezTo>
                <a:cubicBezTo>
                  <a:pt x="32790" y="34859"/>
                  <a:pt x="32123" y="35759"/>
                  <a:pt x="31322" y="36226"/>
                </a:cubicBezTo>
                <a:cubicBezTo>
                  <a:pt x="30522" y="36693"/>
                  <a:pt x="29554" y="36827"/>
                  <a:pt x="28620" y="36927"/>
                </a:cubicBezTo>
                <a:cubicBezTo>
                  <a:pt x="24384" y="37461"/>
                  <a:pt x="20148" y="37994"/>
                  <a:pt x="15911" y="38528"/>
                </a:cubicBezTo>
                <a:cubicBezTo>
                  <a:pt x="14010" y="38762"/>
                  <a:pt x="12075" y="38995"/>
                  <a:pt x="10407" y="39862"/>
                </a:cubicBezTo>
                <a:cubicBezTo>
                  <a:pt x="8706" y="40730"/>
                  <a:pt x="7239" y="42297"/>
                  <a:pt x="7105" y="44199"/>
                </a:cubicBezTo>
                <a:cubicBezTo>
                  <a:pt x="6972" y="45900"/>
                  <a:pt x="7906" y="47568"/>
                  <a:pt x="9207" y="48669"/>
                </a:cubicBezTo>
                <a:cubicBezTo>
                  <a:pt x="10508" y="49803"/>
                  <a:pt x="12142" y="50437"/>
                  <a:pt x="13777" y="51004"/>
                </a:cubicBezTo>
                <a:cubicBezTo>
                  <a:pt x="27586" y="55840"/>
                  <a:pt x="42530" y="55907"/>
                  <a:pt x="57141" y="55941"/>
                </a:cubicBezTo>
                <a:cubicBezTo>
                  <a:pt x="61477" y="60344"/>
                  <a:pt x="68049" y="61111"/>
                  <a:pt x="74186" y="61611"/>
                </a:cubicBezTo>
                <a:cubicBezTo>
                  <a:pt x="84228" y="62444"/>
                  <a:pt x="94314" y="62896"/>
                  <a:pt x="104394" y="62896"/>
                </a:cubicBezTo>
                <a:cubicBezTo>
                  <a:pt x="126626" y="62896"/>
                  <a:pt x="148824" y="60694"/>
                  <a:pt x="170422" y="55507"/>
                </a:cubicBezTo>
                <a:cubicBezTo>
                  <a:pt x="172890" y="54906"/>
                  <a:pt x="175425" y="54206"/>
                  <a:pt x="177393" y="52605"/>
                </a:cubicBezTo>
                <a:cubicBezTo>
                  <a:pt x="179361" y="51004"/>
                  <a:pt x="180596" y="48202"/>
                  <a:pt x="179595" y="45833"/>
                </a:cubicBezTo>
                <a:cubicBezTo>
                  <a:pt x="178361" y="42965"/>
                  <a:pt x="174691" y="42197"/>
                  <a:pt x="171556" y="41864"/>
                </a:cubicBezTo>
                <a:cubicBezTo>
                  <a:pt x="164451" y="41063"/>
                  <a:pt x="157379" y="40263"/>
                  <a:pt x="150274" y="39462"/>
                </a:cubicBezTo>
                <a:cubicBezTo>
                  <a:pt x="147972" y="39195"/>
                  <a:pt x="145170" y="38495"/>
                  <a:pt x="144637" y="36226"/>
                </a:cubicBezTo>
                <a:cubicBezTo>
                  <a:pt x="144303" y="34625"/>
                  <a:pt x="145437" y="32991"/>
                  <a:pt x="146872" y="32257"/>
                </a:cubicBezTo>
                <a:cubicBezTo>
                  <a:pt x="148339" y="31490"/>
                  <a:pt x="150040" y="31423"/>
                  <a:pt x="151675" y="31356"/>
                </a:cubicBezTo>
                <a:cubicBezTo>
                  <a:pt x="158113" y="31089"/>
                  <a:pt x="164551" y="30856"/>
                  <a:pt x="170989" y="30589"/>
                </a:cubicBezTo>
                <a:cubicBezTo>
                  <a:pt x="173224" y="30522"/>
                  <a:pt x="175525" y="30422"/>
                  <a:pt x="177493" y="29422"/>
                </a:cubicBezTo>
                <a:cubicBezTo>
                  <a:pt x="179495" y="28421"/>
                  <a:pt x="181063" y="26286"/>
                  <a:pt x="180696" y="24084"/>
                </a:cubicBezTo>
                <a:cubicBezTo>
                  <a:pt x="180229" y="21483"/>
                  <a:pt x="177460" y="20115"/>
                  <a:pt x="175125" y="18847"/>
                </a:cubicBezTo>
                <a:cubicBezTo>
                  <a:pt x="172790" y="17580"/>
                  <a:pt x="170322" y="15311"/>
                  <a:pt x="171055" y="12776"/>
                </a:cubicBezTo>
                <a:cubicBezTo>
                  <a:pt x="171556" y="11075"/>
                  <a:pt x="173357" y="10108"/>
                  <a:pt x="175092" y="9774"/>
                </a:cubicBezTo>
                <a:cubicBezTo>
                  <a:pt x="176793" y="9407"/>
                  <a:pt x="178594" y="9507"/>
                  <a:pt x="180295" y="9074"/>
                </a:cubicBezTo>
                <a:cubicBezTo>
                  <a:pt x="184098" y="8073"/>
                  <a:pt x="187334" y="3903"/>
                  <a:pt x="18696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00" name="Google Shape;1900;p41"/>
          <p:cNvGrpSpPr/>
          <p:nvPr/>
        </p:nvGrpSpPr>
        <p:grpSpPr>
          <a:xfrm rot="493595">
            <a:off x="3368415" y="3494604"/>
            <a:ext cx="1077707" cy="852908"/>
            <a:chOff x="713099" y="3200898"/>
            <a:chExt cx="1155975" cy="914849"/>
          </a:xfrm>
        </p:grpSpPr>
        <p:sp>
          <p:nvSpPr>
            <p:cNvPr id="1901" name="Google Shape;1901;p41"/>
            <p:cNvSpPr/>
            <p:nvPr/>
          </p:nvSpPr>
          <p:spPr>
            <a:xfrm>
              <a:off x="713099" y="3200898"/>
              <a:ext cx="1155975" cy="914849"/>
            </a:xfrm>
            <a:custGeom>
              <a:rect b="b" l="l" r="r" t="t"/>
              <a:pathLst>
                <a:path extrusionOk="0" h="42820" w="54106">
                  <a:moveTo>
                    <a:pt x="26992" y="1"/>
                  </a:moveTo>
                  <a:cubicBezTo>
                    <a:pt x="26931" y="1"/>
                    <a:pt x="26840" y="31"/>
                    <a:pt x="26779" y="31"/>
                  </a:cubicBezTo>
                  <a:cubicBezTo>
                    <a:pt x="26627" y="61"/>
                    <a:pt x="26506" y="122"/>
                    <a:pt x="26354" y="244"/>
                  </a:cubicBezTo>
                  <a:cubicBezTo>
                    <a:pt x="26232" y="305"/>
                    <a:pt x="26111" y="396"/>
                    <a:pt x="26020" y="487"/>
                  </a:cubicBezTo>
                  <a:lnTo>
                    <a:pt x="25989" y="517"/>
                  </a:lnTo>
                  <a:cubicBezTo>
                    <a:pt x="25837" y="639"/>
                    <a:pt x="25716" y="791"/>
                    <a:pt x="25594" y="913"/>
                  </a:cubicBezTo>
                  <a:lnTo>
                    <a:pt x="25533" y="1004"/>
                  </a:lnTo>
                  <a:cubicBezTo>
                    <a:pt x="25381" y="1156"/>
                    <a:pt x="25290" y="1308"/>
                    <a:pt x="25168" y="1429"/>
                  </a:cubicBezTo>
                  <a:lnTo>
                    <a:pt x="25108" y="1520"/>
                  </a:lnTo>
                  <a:cubicBezTo>
                    <a:pt x="24986" y="1672"/>
                    <a:pt x="24895" y="1794"/>
                    <a:pt x="24804" y="1916"/>
                  </a:cubicBezTo>
                  <a:lnTo>
                    <a:pt x="24682" y="2098"/>
                  </a:lnTo>
                  <a:lnTo>
                    <a:pt x="24621" y="2159"/>
                  </a:lnTo>
                  <a:cubicBezTo>
                    <a:pt x="24561" y="2250"/>
                    <a:pt x="24500" y="2311"/>
                    <a:pt x="24439" y="2402"/>
                  </a:cubicBezTo>
                  <a:lnTo>
                    <a:pt x="24226" y="2736"/>
                  </a:lnTo>
                  <a:lnTo>
                    <a:pt x="24013" y="3040"/>
                  </a:lnTo>
                  <a:cubicBezTo>
                    <a:pt x="23953" y="3162"/>
                    <a:pt x="23861" y="3283"/>
                    <a:pt x="23801" y="3405"/>
                  </a:cubicBezTo>
                  <a:lnTo>
                    <a:pt x="23770" y="3435"/>
                  </a:lnTo>
                  <a:lnTo>
                    <a:pt x="23709" y="3557"/>
                  </a:lnTo>
                  <a:lnTo>
                    <a:pt x="23649" y="3648"/>
                  </a:lnTo>
                  <a:lnTo>
                    <a:pt x="23618" y="3709"/>
                  </a:lnTo>
                  <a:lnTo>
                    <a:pt x="23588" y="3739"/>
                  </a:lnTo>
                  <a:cubicBezTo>
                    <a:pt x="23557" y="3831"/>
                    <a:pt x="23497" y="3922"/>
                    <a:pt x="23436" y="4013"/>
                  </a:cubicBezTo>
                  <a:lnTo>
                    <a:pt x="23071" y="4742"/>
                  </a:lnTo>
                  <a:cubicBezTo>
                    <a:pt x="22980" y="4925"/>
                    <a:pt x="22889" y="5138"/>
                    <a:pt x="22798" y="5320"/>
                  </a:cubicBezTo>
                  <a:lnTo>
                    <a:pt x="22737" y="5411"/>
                  </a:lnTo>
                  <a:lnTo>
                    <a:pt x="22676" y="5533"/>
                  </a:lnTo>
                  <a:lnTo>
                    <a:pt x="22494" y="5897"/>
                  </a:lnTo>
                  <a:cubicBezTo>
                    <a:pt x="22372" y="6141"/>
                    <a:pt x="22250" y="6414"/>
                    <a:pt x="22129" y="6657"/>
                  </a:cubicBezTo>
                  <a:lnTo>
                    <a:pt x="22038" y="6870"/>
                  </a:lnTo>
                  <a:lnTo>
                    <a:pt x="21916" y="7174"/>
                  </a:lnTo>
                  <a:lnTo>
                    <a:pt x="21886" y="7265"/>
                  </a:lnTo>
                  <a:cubicBezTo>
                    <a:pt x="21764" y="7478"/>
                    <a:pt x="21673" y="7691"/>
                    <a:pt x="21582" y="7904"/>
                  </a:cubicBezTo>
                  <a:lnTo>
                    <a:pt x="21278" y="8633"/>
                  </a:lnTo>
                  <a:lnTo>
                    <a:pt x="20974" y="9332"/>
                  </a:lnTo>
                  <a:lnTo>
                    <a:pt x="20883" y="9514"/>
                  </a:lnTo>
                  <a:lnTo>
                    <a:pt x="20852" y="9575"/>
                  </a:lnTo>
                  <a:cubicBezTo>
                    <a:pt x="20791" y="9758"/>
                    <a:pt x="20700" y="9970"/>
                    <a:pt x="20609" y="10153"/>
                  </a:cubicBezTo>
                  <a:lnTo>
                    <a:pt x="20214" y="11308"/>
                  </a:lnTo>
                  <a:lnTo>
                    <a:pt x="20062" y="11764"/>
                  </a:lnTo>
                  <a:lnTo>
                    <a:pt x="20001" y="11946"/>
                  </a:lnTo>
                  <a:lnTo>
                    <a:pt x="19910" y="12220"/>
                  </a:lnTo>
                  <a:cubicBezTo>
                    <a:pt x="19880" y="12311"/>
                    <a:pt x="19849" y="12402"/>
                    <a:pt x="19819" y="12493"/>
                  </a:cubicBezTo>
                  <a:lnTo>
                    <a:pt x="19788" y="12584"/>
                  </a:lnTo>
                  <a:lnTo>
                    <a:pt x="19576" y="13405"/>
                  </a:lnTo>
                  <a:lnTo>
                    <a:pt x="19332" y="14226"/>
                  </a:lnTo>
                  <a:lnTo>
                    <a:pt x="19302" y="14347"/>
                  </a:lnTo>
                  <a:cubicBezTo>
                    <a:pt x="19272" y="14439"/>
                    <a:pt x="19272" y="14499"/>
                    <a:pt x="19241" y="14591"/>
                  </a:cubicBezTo>
                  <a:lnTo>
                    <a:pt x="19211" y="14803"/>
                  </a:lnTo>
                  <a:lnTo>
                    <a:pt x="19150" y="15046"/>
                  </a:lnTo>
                  <a:lnTo>
                    <a:pt x="18816" y="16657"/>
                  </a:lnTo>
                  <a:cubicBezTo>
                    <a:pt x="18755" y="16870"/>
                    <a:pt x="18725" y="17113"/>
                    <a:pt x="18694" y="17326"/>
                  </a:cubicBezTo>
                  <a:lnTo>
                    <a:pt x="18664" y="17569"/>
                  </a:lnTo>
                  <a:lnTo>
                    <a:pt x="18573" y="18238"/>
                  </a:lnTo>
                  <a:lnTo>
                    <a:pt x="18451" y="19150"/>
                  </a:lnTo>
                  <a:cubicBezTo>
                    <a:pt x="18421" y="19363"/>
                    <a:pt x="18390" y="19575"/>
                    <a:pt x="18360" y="19758"/>
                  </a:cubicBezTo>
                  <a:lnTo>
                    <a:pt x="18360" y="20031"/>
                  </a:lnTo>
                  <a:lnTo>
                    <a:pt x="18329" y="20366"/>
                  </a:lnTo>
                  <a:lnTo>
                    <a:pt x="18208" y="21733"/>
                  </a:lnTo>
                  <a:cubicBezTo>
                    <a:pt x="18177" y="22007"/>
                    <a:pt x="18147" y="22250"/>
                    <a:pt x="18147" y="22524"/>
                  </a:cubicBezTo>
                  <a:lnTo>
                    <a:pt x="18117" y="23405"/>
                  </a:lnTo>
                  <a:lnTo>
                    <a:pt x="18086" y="24256"/>
                  </a:lnTo>
                  <a:lnTo>
                    <a:pt x="18086" y="24499"/>
                  </a:lnTo>
                  <a:cubicBezTo>
                    <a:pt x="18056" y="24682"/>
                    <a:pt x="18056" y="24895"/>
                    <a:pt x="18056" y="25077"/>
                  </a:cubicBezTo>
                  <a:lnTo>
                    <a:pt x="18056" y="25898"/>
                  </a:lnTo>
                  <a:lnTo>
                    <a:pt x="18056" y="26718"/>
                  </a:lnTo>
                  <a:lnTo>
                    <a:pt x="18056" y="26962"/>
                  </a:lnTo>
                  <a:cubicBezTo>
                    <a:pt x="18056" y="27174"/>
                    <a:pt x="18056" y="27387"/>
                    <a:pt x="18056" y="27630"/>
                  </a:cubicBezTo>
                  <a:lnTo>
                    <a:pt x="18117" y="29241"/>
                  </a:lnTo>
                  <a:cubicBezTo>
                    <a:pt x="18117" y="29880"/>
                    <a:pt x="18147" y="30518"/>
                    <a:pt x="18177" y="31156"/>
                  </a:cubicBezTo>
                  <a:lnTo>
                    <a:pt x="18208" y="31794"/>
                  </a:lnTo>
                  <a:cubicBezTo>
                    <a:pt x="18238" y="32038"/>
                    <a:pt x="18238" y="32311"/>
                    <a:pt x="18269" y="32554"/>
                  </a:cubicBezTo>
                  <a:lnTo>
                    <a:pt x="18329" y="33497"/>
                  </a:lnTo>
                  <a:lnTo>
                    <a:pt x="18421" y="34287"/>
                  </a:lnTo>
                  <a:lnTo>
                    <a:pt x="18421" y="34500"/>
                  </a:lnTo>
                  <a:cubicBezTo>
                    <a:pt x="18451" y="34712"/>
                    <a:pt x="18451" y="34925"/>
                    <a:pt x="18481" y="35138"/>
                  </a:cubicBezTo>
                  <a:lnTo>
                    <a:pt x="18603" y="36475"/>
                  </a:lnTo>
                  <a:lnTo>
                    <a:pt x="18725" y="37478"/>
                  </a:lnTo>
                  <a:cubicBezTo>
                    <a:pt x="18725" y="37478"/>
                    <a:pt x="18694" y="37448"/>
                    <a:pt x="18694" y="37448"/>
                  </a:cubicBezTo>
                  <a:lnTo>
                    <a:pt x="18512" y="36779"/>
                  </a:lnTo>
                  <a:lnTo>
                    <a:pt x="18329" y="36080"/>
                  </a:lnTo>
                  <a:lnTo>
                    <a:pt x="18177" y="35472"/>
                  </a:lnTo>
                  <a:lnTo>
                    <a:pt x="18147" y="35412"/>
                  </a:lnTo>
                  <a:lnTo>
                    <a:pt x="18147" y="35351"/>
                  </a:lnTo>
                  <a:cubicBezTo>
                    <a:pt x="17995" y="34773"/>
                    <a:pt x="17843" y="34256"/>
                    <a:pt x="17691" y="33740"/>
                  </a:cubicBezTo>
                  <a:lnTo>
                    <a:pt x="17387" y="32767"/>
                  </a:lnTo>
                  <a:cubicBezTo>
                    <a:pt x="17205" y="32220"/>
                    <a:pt x="17053" y="31673"/>
                    <a:pt x="16870" y="31095"/>
                  </a:cubicBezTo>
                  <a:lnTo>
                    <a:pt x="16718" y="30579"/>
                  </a:lnTo>
                  <a:cubicBezTo>
                    <a:pt x="16506" y="29849"/>
                    <a:pt x="16293" y="29120"/>
                    <a:pt x="16080" y="28421"/>
                  </a:cubicBezTo>
                  <a:cubicBezTo>
                    <a:pt x="15959" y="27965"/>
                    <a:pt x="15837" y="27539"/>
                    <a:pt x="15715" y="27114"/>
                  </a:cubicBezTo>
                  <a:cubicBezTo>
                    <a:pt x="15594" y="26779"/>
                    <a:pt x="15503" y="26475"/>
                    <a:pt x="15411" y="26141"/>
                  </a:cubicBezTo>
                  <a:lnTo>
                    <a:pt x="15290" y="25837"/>
                  </a:lnTo>
                  <a:cubicBezTo>
                    <a:pt x="14743" y="24074"/>
                    <a:pt x="14196" y="22524"/>
                    <a:pt x="13648" y="21095"/>
                  </a:cubicBezTo>
                  <a:cubicBezTo>
                    <a:pt x="13284" y="20214"/>
                    <a:pt x="12949" y="19332"/>
                    <a:pt x="12585" y="18420"/>
                  </a:cubicBezTo>
                  <a:cubicBezTo>
                    <a:pt x="12493" y="18177"/>
                    <a:pt x="12402" y="17934"/>
                    <a:pt x="12281" y="17691"/>
                  </a:cubicBezTo>
                  <a:lnTo>
                    <a:pt x="12098" y="17235"/>
                  </a:lnTo>
                  <a:lnTo>
                    <a:pt x="12038" y="17113"/>
                  </a:lnTo>
                  <a:lnTo>
                    <a:pt x="12038" y="17053"/>
                  </a:lnTo>
                  <a:cubicBezTo>
                    <a:pt x="12007" y="16992"/>
                    <a:pt x="11977" y="16901"/>
                    <a:pt x="11916" y="16840"/>
                  </a:cubicBezTo>
                  <a:lnTo>
                    <a:pt x="11794" y="16536"/>
                  </a:lnTo>
                  <a:lnTo>
                    <a:pt x="11582" y="16141"/>
                  </a:lnTo>
                  <a:lnTo>
                    <a:pt x="11278" y="15502"/>
                  </a:lnTo>
                  <a:cubicBezTo>
                    <a:pt x="11217" y="15381"/>
                    <a:pt x="11156" y="15259"/>
                    <a:pt x="11095" y="15138"/>
                  </a:cubicBezTo>
                  <a:lnTo>
                    <a:pt x="11034" y="14986"/>
                  </a:lnTo>
                  <a:cubicBezTo>
                    <a:pt x="10822" y="14621"/>
                    <a:pt x="10609" y="14226"/>
                    <a:pt x="10396" y="13861"/>
                  </a:cubicBezTo>
                  <a:lnTo>
                    <a:pt x="10123" y="13344"/>
                  </a:lnTo>
                  <a:lnTo>
                    <a:pt x="9971" y="13040"/>
                  </a:lnTo>
                  <a:cubicBezTo>
                    <a:pt x="9667" y="12493"/>
                    <a:pt x="9363" y="11977"/>
                    <a:pt x="9059" y="11429"/>
                  </a:cubicBezTo>
                  <a:cubicBezTo>
                    <a:pt x="8876" y="11095"/>
                    <a:pt x="8694" y="10761"/>
                    <a:pt x="8420" y="10366"/>
                  </a:cubicBezTo>
                  <a:cubicBezTo>
                    <a:pt x="8329" y="10183"/>
                    <a:pt x="8208" y="10031"/>
                    <a:pt x="8116" y="9849"/>
                  </a:cubicBezTo>
                  <a:lnTo>
                    <a:pt x="8056" y="9818"/>
                  </a:lnTo>
                  <a:cubicBezTo>
                    <a:pt x="7934" y="9636"/>
                    <a:pt x="7843" y="9484"/>
                    <a:pt x="7721" y="9362"/>
                  </a:cubicBezTo>
                  <a:cubicBezTo>
                    <a:pt x="7661" y="9271"/>
                    <a:pt x="7569" y="9150"/>
                    <a:pt x="7478" y="9059"/>
                  </a:cubicBezTo>
                  <a:cubicBezTo>
                    <a:pt x="7265" y="8876"/>
                    <a:pt x="7022" y="8724"/>
                    <a:pt x="6749" y="8663"/>
                  </a:cubicBezTo>
                  <a:cubicBezTo>
                    <a:pt x="6704" y="8654"/>
                    <a:pt x="6662" y="8651"/>
                    <a:pt x="6622" y="8651"/>
                  </a:cubicBezTo>
                  <a:cubicBezTo>
                    <a:pt x="6525" y="8651"/>
                    <a:pt x="6439" y="8672"/>
                    <a:pt x="6354" y="8694"/>
                  </a:cubicBezTo>
                  <a:cubicBezTo>
                    <a:pt x="6293" y="8694"/>
                    <a:pt x="6232" y="8724"/>
                    <a:pt x="6141" y="8815"/>
                  </a:cubicBezTo>
                  <a:cubicBezTo>
                    <a:pt x="6080" y="8876"/>
                    <a:pt x="6019" y="8907"/>
                    <a:pt x="5989" y="8967"/>
                  </a:cubicBezTo>
                  <a:cubicBezTo>
                    <a:pt x="5806" y="9271"/>
                    <a:pt x="5715" y="9606"/>
                    <a:pt x="5685" y="9849"/>
                  </a:cubicBezTo>
                  <a:cubicBezTo>
                    <a:pt x="5563" y="10578"/>
                    <a:pt x="5594" y="11308"/>
                    <a:pt x="5594" y="12037"/>
                  </a:cubicBezTo>
                  <a:lnTo>
                    <a:pt x="5594" y="12068"/>
                  </a:lnTo>
                  <a:lnTo>
                    <a:pt x="5594" y="12280"/>
                  </a:lnTo>
                  <a:cubicBezTo>
                    <a:pt x="5624" y="13162"/>
                    <a:pt x="5715" y="14104"/>
                    <a:pt x="5928" y="15168"/>
                  </a:cubicBezTo>
                  <a:cubicBezTo>
                    <a:pt x="6019" y="15594"/>
                    <a:pt x="6110" y="16019"/>
                    <a:pt x="6232" y="16445"/>
                  </a:cubicBezTo>
                  <a:lnTo>
                    <a:pt x="6323" y="16840"/>
                  </a:lnTo>
                  <a:lnTo>
                    <a:pt x="6354" y="16961"/>
                  </a:lnTo>
                  <a:cubicBezTo>
                    <a:pt x="6354" y="17053"/>
                    <a:pt x="6384" y="17144"/>
                    <a:pt x="6414" y="17235"/>
                  </a:cubicBezTo>
                  <a:lnTo>
                    <a:pt x="6627" y="17934"/>
                  </a:lnTo>
                  <a:lnTo>
                    <a:pt x="6718" y="18208"/>
                  </a:lnTo>
                  <a:lnTo>
                    <a:pt x="6749" y="18268"/>
                  </a:lnTo>
                  <a:cubicBezTo>
                    <a:pt x="6809" y="18542"/>
                    <a:pt x="6901" y="18785"/>
                    <a:pt x="6992" y="19059"/>
                  </a:cubicBezTo>
                  <a:cubicBezTo>
                    <a:pt x="7326" y="19971"/>
                    <a:pt x="7661" y="20913"/>
                    <a:pt x="7995" y="21825"/>
                  </a:cubicBezTo>
                  <a:cubicBezTo>
                    <a:pt x="8086" y="22068"/>
                    <a:pt x="8177" y="22311"/>
                    <a:pt x="8268" y="22554"/>
                  </a:cubicBezTo>
                  <a:lnTo>
                    <a:pt x="8360" y="22767"/>
                  </a:lnTo>
                  <a:lnTo>
                    <a:pt x="8451" y="22980"/>
                  </a:lnTo>
                  <a:lnTo>
                    <a:pt x="8481" y="23101"/>
                  </a:lnTo>
                  <a:cubicBezTo>
                    <a:pt x="8512" y="23192"/>
                    <a:pt x="8572" y="23314"/>
                    <a:pt x="8603" y="23405"/>
                  </a:cubicBezTo>
                  <a:lnTo>
                    <a:pt x="8937" y="24135"/>
                  </a:lnTo>
                  <a:cubicBezTo>
                    <a:pt x="9302" y="24986"/>
                    <a:pt x="9697" y="25807"/>
                    <a:pt x="10001" y="26506"/>
                  </a:cubicBezTo>
                  <a:cubicBezTo>
                    <a:pt x="10153" y="26749"/>
                    <a:pt x="10275" y="27022"/>
                    <a:pt x="10396" y="27265"/>
                  </a:cubicBezTo>
                  <a:lnTo>
                    <a:pt x="10579" y="27691"/>
                  </a:lnTo>
                  <a:cubicBezTo>
                    <a:pt x="10791" y="28117"/>
                    <a:pt x="10974" y="28512"/>
                    <a:pt x="11156" y="28907"/>
                  </a:cubicBezTo>
                  <a:cubicBezTo>
                    <a:pt x="11582" y="29728"/>
                    <a:pt x="11977" y="30518"/>
                    <a:pt x="12372" y="31278"/>
                  </a:cubicBezTo>
                  <a:cubicBezTo>
                    <a:pt x="12493" y="31460"/>
                    <a:pt x="12585" y="31642"/>
                    <a:pt x="12676" y="31825"/>
                  </a:cubicBezTo>
                  <a:lnTo>
                    <a:pt x="12737" y="31916"/>
                  </a:lnTo>
                  <a:lnTo>
                    <a:pt x="12980" y="32402"/>
                  </a:lnTo>
                  <a:lnTo>
                    <a:pt x="13132" y="32706"/>
                  </a:lnTo>
                  <a:cubicBezTo>
                    <a:pt x="13284" y="32949"/>
                    <a:pt x="13405" y="33193"/>
                    <a:pt x="13527" y="33436"/>
                  </a:cubicBezTo>
                  <a:cubicBezTo>
                    <a:pt x="13314" y="33223"/>
                    <a:pt x="13071" y="33010"/>
                    <a:pt x="12737" y="32737"/>
                  </a:cubicBezTo>
                  <a:cubicBezTo>
                    <a:pt x="12250" y="32342"/>
                    <a:pt x="11734" y="32038"/>
                    <a:pt x="11247" y="31734"/>
                  </a:cubicBezTo>
                  <a:cubicBezTo>
                    <a:pt x="11004" y="31582"/>
                    <a:pt x="10730" y="31430"/>
                    <a:pt x="10457" y="31247"/>
                  </a:cubicBezTo>
                  <a:lnTo>
                    <a:pt x="10396" y="31217"/>
                  </a:lnTo>
                  <a:lnTo>
                    <a:pt x="10183" y="31095"/>
                  </a:lnTo>
                  <a:lnTo>
                    <a:pt x="10092" y="31065"/>
                  </a:lnTo>
                  <a:lnTo>
                    <a:pt x="8664" y="30214"/>
                  </a:lnTo>
                  <a:cubicBezTo>
                    <a:pt x="8116" y="29910"/>
                    <a:pt x="7569" y="29606"/>
                    <a:pt x="6901" y="29241"/>
                  </a:cubicBezTo>
                  <a:cubicBezTo>
                    <a:pt x="6262" y="28907"/>
                    <a:pt x="5776" y="28664"/>
                    <a:pt x="5320" y="28451"/>
                  </a:cubicBezTo>
                  <a:cubicBezTo>
                    <a:pt x="4834" y="28269"/>
                    <a:pt x="4317" y="28086"/>
                    <a:pt x="3648" y="27904"/>
                  </a:cubicBezTo>
                  <a:cubicBezTo>
                    <a:pt x="3010" y="27721"/>
                    <a:pt x="2432" y="27630"/>
                    <a:pt x="1885" y="27600"/>
                  </a:cubicBezTo>
                  <a:cubicBezTo>
                    <a:pt x="1796" y="27592"/>
                    <a:pt x="1708" y="27588"/>
                    <a:pt x="1623" y="27588"/>
                  </a:cubicBezTo>
                  <a:cubicBezTo>
                    <a:pt x="1390" y="27588"/>
                    <a:pt x="1174" y="27616"/>
                    <a:pt x="973" y="27661"/>
                  </a:cubicBezTo>
                  <a:cubicBezTo>
                    <a:pt x="730" y="27721"/>
                    <a:pt x="487" y="27813"/>
                    <a:pt x="305" y="27965"/>
                  </a:cubicBezTo>
                  <a:cubicBezTo>
                    <a:pt x="244" y="28025"/>
                    <a:pt x="183" y="28117"/>
                    <a:pt x="92" y="28238"/>
                  </a:cubicBezTo>
                  <a:cubicBezTo>
                    <a:pt x="31" y="28329"/>
                    <a:pt x="31" y="28451"/>
                    <a:pt x="31" y="28542"/>
                  </a:cubicBezTo>
                  <a:cubicBezTo>
                    <a:pt x="1" y="28664"/>
                    <a:pt x="31" y="28785"/>
                    <a:pt x="62" y="28907"/>
                  </a:cubicBezTo>
                  <a:cubicBezTo>
                    <a:pt x="92" y="28998"/>
                    <a:pt x="122" y="29150"/>
                    <a:pt x="153" y="29272"/>
                  </a:cubicBezTo>
                  <a:cubicBezTo>
                    <a:pt x="214" y="29393"/>
                    <a:pt x="244" y="29515"/>
                    <a:pt x="305" y="29636"/>
                  </a:cubicBezTo>
                  <a:cubicBezTo>
                    <a:pt x="396" y="29849"/>
                    <a:pt x="548" y="30123"/>
                    <a:pt x="730" y="30366"/>
                  </a:cubicBezTo>
                  <a:cubicBezTo>
                    <a:pt x="973" y="30731"/>
                    <a:pt x="1277" y="31095"/>
                    <a:pt x="1521" y="31399"/>
                  </a:cubicBezTo>
                  <a:lnTo>
                    <a:pt x="1612" y="31490"/>
                  </a:lnTo>
                  <a:lnTo>
                    <a:pt x="1673" y="31582"/>
                  </a:lnTo>
                  <a:cubicBezTo>
                    <a:pt x="1764" y="31703"/>
                    <a:pt x="1855" y="31825"/>
                    <a:pt x="1977" y="31946"/>
                  </a:cubicBezTo>
                  <a:lnTo>
                    <a:pt x="2524" y="32554"/>
                  </a:lnTo>
                  <a:lnTo>
                    <a:pt x="2584" y="32646"/>
                  </a:lnTo>
                  <a:cubicBezTo>
                    <a:pt x="2676" y="32706"/>
                    <a:pt x="2736" y="32797"/>
                    <a:pt x="2797" y="32858"/>
                  </a:cubicBezTo>
                  <a:lnTo>
                    <a:pt x="3405" y="33436"/>
                  </a:lnTo>
                  <a:lnTo>
                    <a:pt x="3527" y="33557"/>
                  </a:lnTo>
                  <a:cubicBezTo>
                    <a:pt x="3588" y="33618"/>
                    <a:pt x="3648" y="33679"/>
                    <a:pt x="3739" y="33740"/>
                  </a:cubicBezTo>
                  <a:lnTo>
                    <a:pt x="4013" y="33983"/>
                  </a:lnTo>
                  <a:lnTo>
                    <a:pt x="4256" y="34226"/>
                  </a:lnTo>
                  <a:lnTo>
                    <a:pt x="4347" y="34287"/>
                  </a:lnTo>
                  <a:lnTo>
                    <a:pt x="4408" y="34348"/>
                  </a:lnTo>
                  <a:cubicBezTo>
                    <a:pt x="4651" y="34560"/>
                    <a:pt x="4895" y="34773"/>
                    <a:pt x="5107" y="34956"/>
                  </a:cubicBezTo>
                  <a:lnTo>
                    <a:pt x="5806" y="35533"/>
                  </a:lnTo>
                  <a:lnTo>
                    <a:pt x="5898" y="35624"/>
                  </a:lnTo>
                  <a:cubicBezTo>
                    <a:pt x="5989" y="35685"/>
                    <a:pt x="6050" y="35746"/>
                    <a:pt x="6110" y="35807"/>
                  </a:cubicBezTo>
                  <a:lnTo>
                    <a:pt x="6688" y="36293"/>
                  </a:lnTo>
                  <a:lnTo>
                    <a:pt x="7296" y="36749"/>
                  </a:lnTo>
                  <a:cubicBezTo>
                    <a:pt x="7509" y="36931"/>
                    <a:pt x="7721" y="37083"/>
                    <a:pt x="7934" y="37205"/>
                  </a:cubicBezTo>
                  <a:lnTo>
                    <a:pt x="8177" y="37387"/>
                  </a:lnTo>
                  <a:lnTo>
                    <a:pt x="8420" y="37570"/>
                  </a:lnTo>
                  <a:cubicBezTo>
                    <a:pt x="8633" y="37722"/>
                    <a:pt x="8876" y="37904"/>
                    <a:pt x="9120" y="38056"/>
                  </a:cubicBezTo>
                  <a:lnTo>
                    <a:pt x="9819" y="38481"/>
                  </a:lnTo>
                  <a:lnTo>
                    <a:pt x="10487" y="38877"/>
                  </a:lnTo>
                  <a:cubicBezTo>
                    <a:pt x="10730" y="39029"/>
                    <a:pt x="10974" y="39150"/>
                    <a:pt x="11217" y="39302"/>
                  </a:cubicBezTo>
                  <a:lnTo>
                    <a:pt x="11460" y="39424"/>
                  </a:lnTo>
                  <a:cubicBezTo>
                    <a:pt x="11764" y="39606"/>
                    <a:pt x="12068" y="39788"/>
                    <a:pt x="12402" y="39940"/>
                  </a:cubicBezTo>
                  <a:lnTo>
                    <a:pt x="13527" y="40548"/>
                  </a:lnTo>
                  <a:cubicBezTo>
                    <a:pt x="14044" y="40822"/>
                    <a:pt x="14652" y="41126"/>
                    <a:pt x="15290" y="41430"/>
                  </a:cubicBezTo>
                  <a:cubicBezTo>
                    <a:pt x="15776" y="41643"/>
                    <a:pt x="16171" y="41795"/>
                    <a:pt x="16536" y="41916"/>
                  </a:cubicBezTo>
                  <a:cubicBezTo>
                    <a:pt x="18473" y="42562"/>
                    <a:pt x="20033" y="42819"/>
                    <a:pt x="21538" y="42819"/>
                  </a:cubicBezTo>
                  <a:cubicBezTo>
                    <a:pt x="23505" y="42819"/>
                    <a:pt x="25377" y="42380"/>
                    <a:pt x="27874" y="41795"/>
                  </a:cubicBezTo>
                  <a:lnTo>
                    <a:pt x="28208" y="41703"/>
                  </a:lnTo>
                  <a:lnTo>
                    <a:pt x="28451" y="41673"/>
                  </a:lnTo>
                  <a:lnTo>
                    <a:pt x="28907" y="41551"/>
                  </a:lnTo>
                  <a:lnTo>
                    <a:pt x="29363" y="41430"/>
                  </a:lnTo>
                  <a:cubicBezTo>
                    <a:pt x="29637" y="41369"/>
                    <a:pt x="29910" y="41308"/>
                    <a:pt x="30184" y="41247"/>
                  </a:cubicBezTo>
                  <a:lnTo>
                    <a:pt x="30457" y="41187"/>
                  </a:lnTo>
                  <a:cubicBezTo>
                    <a:pt x="30852" y="41126"/>
                    <a:pt x="31217" y="41035"/>
                    <a:pt x="31612" y="40974"/>
                  </a:cubicBezTo>
                  <a:lnTo>
                    <a:pt x="31673" y="40944"/>
                  </a:lnTo>
                  <a:cubicBezTo>
                    <a:pt x="31734" y="40913"/>
                    <a:pt x="31795" y="40913"/>
                    <a:pt x="31886" y="40883"/>
                  </a:cubicBezTo>
                  <a:cubicBezTo>
                    <a:pt x="31977" y="40883"/>
                    <a:pt x="32038" y="40852"/>
                    <a:pt x="32129" y="40822"/>
                  </a:cubicBezTo>
                  <a:lnTo>
                    <a:pt x="32311" y="40761"/>
                  </a:lnTo>
                  <a:lnTo>
                    <a:pt x="32676" y="40700"/>
                  </a:lnTo>
                  <a:lnTo>
                    <a:pt x="33011" y="40609"/>
                  </a:lnTo>
                  <a:cubicBezTo>
                    <a:pt x="33041" y="40579"/>
                    <a:pt x="33071" y="40579"/>
                    <a:pt x="33102" y="40579"/>
                  </a:cubicBezTo>
                  <a:lnTo>
                    <a:pt x="33132" y="40548"/>
                  </a:lnTo>
                  <a:lnTo>
                    <a:pt x="33315" y="40488"/>
                  </a:lnTo>
                  <a:lnTo>
                    <a:pt x="33527" y="40427"/>
                  </a:lnTo>
                  <a:lnTo>
                    <a:pt x="33892" y="40336"/>
                  </a:lnTo>
                  <a:lnTo>
                    <a:pt x="34226" y="40214"/>
                  </a:lnTo>
                  <a:cubicBezTo>
                    <a:pt x="34318" y="40184"/>
                    <a:pt x="34409" y="40153"/>
                    <a:pt x="34500" y="40123"/>
                  </a:cubicBezTo>
                  <a:lnTo>
                    <a:pt x="34652" y="40062"/>
                  </a:lnTo>
                  <a:cubicBezTo>
                    <a:pt x="34925" y="39971"/>
                    <a:pt x="35199" y="39880"/>
                    <a:pt x="35473" y="39758"/>
                  </a:cubicBezTo>
                  <a:cubicBezTo>
                    <a:pt x="35807" y="39636"/>
                    <a:pt x="36111" y="39515"/>
                    <a:pt x="36415" y="39393"/>
                  </a:cubicBezTo>
                  <a:lnTo>
                    <a:pt x="36536" y="39363"/>
                  </a:lnTo>
                  <a:cubicBezTo>
                    <a:pt x="36871" y="39211"/>
                    <a:pt x="37205" y="39089"/>
                    <a:pt x="37540" y="38968"/>
                  </a:cubicBezTo>
                  <a:cubicBezTo>
                    <a:pt x="38117" y="38725"/>
                    <a:pt x="38664" y="38512"/>
                    <a:pt x="39242" y="38269"/>
                  </a:cubicBezTo>
                  <a:lnTo>
                    <a:pt x="40154" y="37904"/>
                  </a:lnTo>
                  <a:cubicBezTo>
                    <a:pt x="40427" y="37813"/>
                    <a:pt x="40701" y="37691"/>
                    <a:pt x="40974" y="37570"/>
                  </a:cubicBezTo>
                  <a:lnTo>
                    <a:pt x="41187" y="37509"/>
                  </a:lnTo>
                  <a:lnTo>
                    <a:pt x="41369" y="37418"/>
                  </a:lnTo>
                  <a:cubicBezTo>
                    <a:pt x="41643" y="37296"/>
                    <a:pt x="41916" y="37174"/>
                    <a:pt x="42160" y="37083"/>
                  </a:cubicBezTo>
                  <a:lnTo>
                    <a:pt x="42859" y="36749"/>
                  </a:lnTo>
                  <a:lnTo>
                    <a:pt x="43558" y="36415"/>
                  </a:lnTo>
                  <a:cubicBezTo>
                    <a:pt x="43831" y="36293"/>
                    <a:pt x="44075" y="36171"/>
                    <a:pt x="44348" y="36050"/>
                  </a:cubicBezTo>
                  <a:lnTo>
                    <a:pt x="44652" y="35898"/>
                  </a:lnTo>
                  <a:cubicBezTo>
                    <a:pt x="45382" y="35533"/>
                    <a:pt x="46141" y="35168"/>
                    <a:pt x="46871" y="34773"/>
                  </a:cubicBezTo>
                  <a:lnTo>
                    <a:pt x="46993" y="34743"/>
                  </a:lnTo>
                  <a:cubicBezTo>
                    <a:pt x="47904" y="34287"/>
                    <a:pt x="48786" y="33740"/>
                    <a:pt x="49637" y="33132"/>
                  </a:cubicBezTo>
                  <a:cubicBezTo>
                    <a:pt x="50093" y="32828"/>
                    <a:pt x="50549" y="32433"/>
                    <a:pt x="51066" y="32007"/>
                  </a:cubicBezTo>
                  <a:cubicBezTo>
                    <a:pt x="51522" y="31582"/>
                    <a:pt x="51947" y="31156"/>
                    <a:pt x="52373" y="30731"/>
                  </a:cubicBezTo>
                  <a:cubicBezTo>
                    <a:pt x="52798" y="30244"/>
                    <a:pt x="53163" y="29788"/>
                    <a:pt x="53467" y="29302"/>
                  </a:cubicBezTo>
                  <a:cubicBezTo>
                    <a:pt x="53649" y="29059"/>
                    <a:pt x="53771" y="28816"/>
                    <a:pt x="53892" y="28573"/>
                  </a:cubicBezTo>
                  <a:cubicBezTo>
                    <a:pt x="53953" y="28421"/>
                    <a:pt x="53984" y="28269"/>
                    <a:pt x="54044" y="28147"/>
                  </a:cubicBezTo>
                  <a:cubicBezTo>
                    <a:pt x="54075" y="27995"/>
                    <a:pt x="54105" y="27813"/>
                    <a:pt x="54105" y="27661"/>
                  </a:cubicBezTo>
                  <a:cubicBezTo>
                    <a:pt x="54105" y="27509"/>
                    <a:pt x="54075" y="27357"/>
                    <a:pt x="54014" y="27235"/>
                  </a:cubicBezTo>
                  <a:cubicBezTo>
                    <a:pt x="53984" y="27114"/>
                    <a:pt x="53923" y="27022"/>
                    <a:pt x="53832" y="26901"/>
                  </a:cubicBezTo>
                  <a:cubicBezTo>
                    <a:pt x="53740" y="26749"/>
                    <a:pt x="53649" y="26658"/>
                    <a:pt x="53558" y="26566"/>
                  </a:cubicBezTo>
                  <a:cubicBezTo>
                    <a:pt x="53528" y="26506"/>
                    <a:pt x="53467" y="26475"/>
                    <a:pt x="53406" y="26445"/>
                  </a:cubicBezTo>
                  <a:cubicBezTo>
                    <a:pt x="53345" y="26384"/>
                    <a:pt x="53254" y="26354"/>
                    <a:pt x="53163" y="26293"/>
                  </a:cubicBezTo>
                  <a:cubicBezTo>
                    <a:pt x="53072" y="26262"/>
                    <a:pt x="52981" y="26232"/>
                    <a:pt x="52889" y="26171"/>
                  </a:cubicBezTo>
                  <a:lnTo>
                    <a:pt x="52829" y="26171"/>
                  </a:lnTo>
                  <a:cubicBezTo>
                    <a:pt x="52707" y="26110"/>
                    <a:pt x="52585" y="26080"/>
                    <a:pt x="52494" y="26050"/>
                  </a:cubicBezTo>
                  <a:lnTo>
                    <a:pt x="52251" y="25989"/>
                  </a:lnTo>
                  <a:lnTo>
                    <a:pt x="52129" y="25928"/>
                  </a:lnTo>
                  <a:cubicBezTo>
                    <a:pt x="51977" y="25898"/>
                    <a:pt x="51856" y="25867"/>
                    <a:pt x="51704" y="25837"/>
                  </a:cubicBezTo>
                  <a:cubicBezTo>
                    <a:pt x="51430" y="25746"/>
                    <a:pt x="51157" y="25685"/>
                    <a:pt x="50822" y="25624"/>
                  </a:cubicBezTo>
                  <a:cubicBezTo>
                    <a:pt x="50435" y="25556"/>
                    <a:pt x="50013" y="25522"/>
                    <a:pt x="49532" y="25522"/>
                  </a:cubicBezTo>
                  <a:cubicBezTo>
                    <a:pt x="49371" y="25522"/>
                    <a:pt x="49204" y="25525"/>
                    <a:pt x="49029" y="25533"/>
                  </a:cubicBezTo>
                  <a:cubicBezTo>
                    <a:pt x="48087" y="25563"/>
                    <a:pt x="47053" y="25715"/>
                    <a:pt x="45898" y="25989"/>
                  </a:cubicBezTo>
                  <a:cubicBezTo>
                    <a:pt x="45716" y="26050"/>
                    <a:pt x="45534" y="26080"/>
                    <a:pt x="45351" y="26141"/>
                  </a:cubicBezTo>
                  <a:cubicBezTo>
                    <a:pt x="45047" y="26232"/>
                    <a:pt x="44774" y="26293"/>
                    <a:pt x="44470" y="26384"/>
                  </a:cubicBezTo>
                  <a:lnTo>
                    <a:pt x="44348" y="26445"/>
                  </a:lnTo>
                  <a:cubicBezTo>
                    <a:pt x="44166" y="26475"/>
                    <a:pt x="43953" y="26536"/>
                    <a:pt x="43771" y="26627"/>
                  </a:cubicBezTo>
                  <a:lnTo>
                    <a:pt x="43558" y="26688"/>
                  </a:lnTo>
                  <a:lnTo>
                    <a:pt x="43315" y="26779"/>
                  </a:lnTo>
                  <a:cubicBezTo>
                    <a:pt x="42798" y="26992"/>
                    <a:pt x="42251" y="27174"/>
                    <a:pt x="41734" y="27387"/>
                  </a:cubicBezTo>
                  <a:cubicBezTo>
                    <a:pt x="41491" y="27478"/>
                    <a:pt x="41248" y="27569"/>
                    <a:pt x="41005" y="27661"/>
                  </a:cubicBezTo>
                  <a:lnTo>
                    <a:pt x="40184" y="27995"/>
                  </a:lnTo>
                  <a:lnTo>
                    <a:pt x="39394" y="28360"/>
                  </a:lnTo>
                  <a:cubicBezTo>
                    <a:pt x="38847" y="28573"/>
                    <a:pt x="38269" y="28846"/>
                    <a:pt x="37752" y="29089"/>
                  </a:cubicBezTo>
                  <a:lnTo>
                    <a:pt x="37236" y="29302"/>
                  </a:lnTo>
                  <a:lnTo>
                    <a:pt x="36597" y="29606"/>
                  </a:lnTo>
                  <a:lnTo>
                    <a:pt x="36050" y="29849"/>
                  </a:lnTo>
                  <a:cubicBezTo>
                    <a:pt x="35959" y="29910"/>
                    <a:pt x="35837" y="29940"/>
                    <a:pt x="35746" y="30001"/>
                  </a:cubicBezTo>
                  <a:lnTo>
                    <a:pt x="35655" y="30062"/>
                  </a:lnTo>
                  <a:cubicBezTo>
                    <a:pt x="35351" y="30214"/>
                    <a:pt x="35077" y="30335"/>
                    <a:pt x="34804" y="30487"/>
                  </a:cubicBezTo>
                  <a:cubicBezTo>
                    <a:pt x="34682" y="30579"/>
                    <a:pt x="34530" y="30639"/>
                    <a:pt x="34409" y="30700"/>
                  </a:cubicBezTo>
                  <a:cubicBezTo>
                    <a:pt x="34622" y="30487"/>
                    <a:pt x="34865" y="30305"/>
                    <a:pt x="35077" y="30092"/>
                  </a:cubicBezTo>
                  <a:lnTo>
                    <a:pt x="35169" y="30001"/>
                  </a:lnTo>
                  <a:lnTo>
                    <a:pt x="35381" y="29819"/>
                  </a:lnTo>
                  <a:lnTo>
                    <a:pt x="35473" y="29728"/>
                  </a:lnTo>
                  <a:lnTo>
                    <a:pt x="35625" y="29576"/>
                  </a:lnTo>
                  <a:cubicBezTo>
                    <a:pt x="35746" y="29454"/>
                    <a:pt x="35868" y="29332"/>
                    <a:pt x="36020" y="29211"/>
                  </a:cubicBezTo>
                  <a:lnTo>
                    <a:pt x="36232" y="28998"/>
                  </a:lnTo>
                  <a:cubicBezTo>
                    <a:pt x="36445" y="28785"/>
                    <a:pt x="36658" y="28603"/>
                    <a:pt x="36871" y="28390"/>
                  </a:cubicBezTo>
                  <a:lnTo>
                    <a:pt x="37296" y="27934"/>
                  </a:lnTo>
                  <a:lnTo>
                    <a:pt x="37448" y="27752"/>
                  </a:lnTo>
                  <a:lnTo>
                    <a:pt x="37722" y="27509"/>
                  </a:lnTo>
                  <a:lnTo>
                    <a:pt x="37752" y="27448"/>
                  </a:lnTo>
                  <a:cubicBezTo>
                    <a:pt x="37783" y="27417"/>
                    <a:pt x="37813" y="27387"/>
                    <a:pt x="37813" y="27387"/>
                  </a:cubicBezTo>
                  <a:lnTo>
                    <a:pt x="38391" y="26688"/>
                  </a:lnTo>
                  <a:lnTo>
                    <a:pt x="38725" y="26293"/>
                  </a:lnTo>
                  <a:cubicBezTo>
                    <a:pt x="39272" y="25624"/>
                    <a:pt x="39758" y="24986"/>
                    <a:pt x="40154" y="24469"/>
                  </a:cubicBezTo>
                  <a:lnTo>
                    <a:pt x="40184" y="24439"/>
                  </a:lnTo>
                  <a:cubicBezTo>
                    <a:pt x="40731" y="23770"/>
                    <a:pt x="41400" y="22919"/>
                    <a:pt x="41947" y="22037"/>
                  </a:cubicBezTo>
                  <a:cubicBezTo>
                    <a:pt x="42251" y="21612"/>
                    <a:pt x="42555" y="21095"/>
                    <a:pt x="42859" y="20487"/>
                  </a:cubicBezTo>
                  <a:cubicBezTo>
                    <a:pt x="42980" y="20244"/>
                    <a:pt x="43102" y="19971"/>
                    <a:pt x="43224" y="19727"/>
                  </a:cubicBezTo>
                  <a:lnTo>
                    <a:pt x="43315" y="19545"/>
                  </a:lnTo>
                  <a:cubicBezTo>
                    <a:pt x="43467" y="19241"/>
                    <a:pt x="43649" y="18937"/>
                    <a:pt x="43771" y="18603"/>
                  </a:cubicBezTo>
                  <a:lnTo>
                    <a:pt x="44318" y="17448"/>
                  </a:lnTo>
                  <a:cubicBezTo>
                    <a:pt x="44439" y="17205"/>
                    <a:pt x="44531" y="16961"/>
                    <a:pt x="44652" y="16718"/>
                  </a:cubicBezTo>
                  <a:cubicBezTo>
                    <a:pt x="44865" y="16262"/>
                    <a:pt x="45047" y="15837"/>
                    <a:pt x="45169" y="15411"/>
                  </a:cubicBezTo>
                  <a:cubicBezTo>
                    <a:pt x="45230" y="15229"/>
                    <a:pt x="45290" y="15046"/>
                    <a:pt x="45351" y="14864"/>
                  </a:cubicBezTo>
                  <a:lnTo>
                    <a:pt x="45382" y="14773"/>
                  </a:lnTo>
                  <a:lnTo>
                    <a:pt x="45382" y="14712"/>
                  </a:lnTo>
                  <a:lnTo>
                    <a:pt x="45412" y="14621"/>
                  </a:lnTo>
                  <a:lnTo>
                    <a:pt x="45473" y="14439"/>
                  </a:lnTo>
                  <a:lnTo>
                    <a:pt x="45473" y="14408"/>
                  </a:lnTo>
                  <a:lnTo>
                    <a:pt x="45503" y="14347"/>
                  </a:lnTo>
                  <a:cubicBezTo>
                    <a:pt x="45534" y="14256"/>
                    <a:pt x="45564" y="14135"/>
                    <a:pt x="45594" y="14013"/>
                  </a:cubicBezTo>
                  <a:lnTo>
                    <a:pt x="45655" y="13861"/>
                  </a:lnTo>
                  <a:lnTo>
                    <a:pt x="45777" y="13375"/>
                  </a:lnTo>
                  <a:lnTo>
                    <a:pt x="45807" y="13223"/>
                  </a:lnTo>
                  <a:lnTo>
                    <a:pt x="45807" y="13192"/>
                  </a:lnTo>
                  <a:cubicBezTo>
                    <a:pt x="45838" y="13040"/>
                    <a:pt x="45868" y="12919"/>
                    <a:pt x="45898" y="12797"/>
                  </a:cubicBezTo>
                  <a:lnTo>
                    <a:pt x="45990" y="12372"/>
                  </a:lnTo>
                  <a:lnTo>
                    <a:pt x="46020" y="12159"/>
                  </a:lnTo>
                  <a:lnTo>
                    <a:pt x="46081" y="11946"/>
                  </a:lnTo>
                  <a:lnTo>
                    <a:pt x="46081" y="11855"/>
                  </a:lnTo>
                  <a:cubicBezTo>
                    <a:pt x="46111" y="11733"/>
                    <a:pt x="46141" y="11612"/>
                    <a:pt x="46141" y="11521"/>
                  </a:cubicBezTo>
                  <a:cubicBezTo>
                    <a:pt x="46263" y="10882"/>
                    <a:pt x="46293" y="10305"/>
                    <a:pt x="46324" y="9758"/>
                  </a:cubicBezTo>
                  <a:cubicBezTo>
                    <a:pt x="46324" y="9211"/>
                    <a:pt x="46263" y="8603"/>
                    <a:pt x="46141" y="7964"/>
                  </a:cubicBezTo>
                  <a:cubicBezTo>
                    <a:pt x="46081" y="7630"/>
                    <a:pt x="46020" y="7356"/>
                    <a:pt x="45959" y="7113"/>
                  </a:cubicBezTo>
                  <a:cubicBezTo>
                    <a:pt x="45868" y="6870"/>
                    <a:pt x="45777" y="6566"/>
                    <a:pt x="45594" y="6353"/>
                  </a:cubicBezTo>
                  <a:cubicBezTo>
                    <a:pt x="45410" y="6122"/>
                    <a:pt x="45120" y="6067"/>
                    <a:pt x="44818" y="6067"/>
                  </a:cubicBezTo>
                  <a:cubicBezTo>
                    <a:pt x="44722" y="6067"/>
                    <a:pt x="44625" y="6072"/>
                    <a:pt x="44531" y="6080"/>
                  </a:cubicBezTo>
                  <a:cubicBezTo>
                    <a:pt x="44409" y="6080"/>
                    <a:pt x="44287" y="6110"/>
                    <a:pt x="44105" y="6171"/>
                  </a:cubicBezTo>
                  <a:cubicBezTo>
                    <a:pt x="44044" y="6171"/>
                    <a:pt x="43983" y="6201"/>
                    <a:pt x="43923" y="6201"/>
                  </a:cubicBezTo>
                  <a:cubicBezTo>
                    <a:pt x="43740" y="6262"/>
                    <a:pt x="43527" y="6293"/>
                    <a:pt x="43345" y="6384"/>
                  </a:cubicBezTo>
                  <a:cubicBezTo>
                    <a:pt x="43132" y="6445"/>
                    <a:pt x="42920" y="6536"/>
                    <a:pt x="42707" y="6597"/>
                  </a:cubicBezTo>
                  <a:cubicBezTo>
                    <a:pt x="42616" y="6657"/>
                    <a:pt x="42524" y="6688"/>
                    <a:pt x="42403" y="6748"/>
                  </a:cubicBezTo>
                  <a:lnTo>
                    <a:pt x="42372" y="6748"/>
                  </a:lnTo>
                  <a:lnTo>
                    <a:pt x="42312" y="6779"/>
                  </a:lnTo>
                  <a:lnTo>
                    <a:pt x="42160" y="6870"/>
                  </a:lnTo>
                  <a:cubicBezTo>
                    <a:pt x="42099" y="6870"/>
                    <a:pt x="42038" y="6900"/>
                    <a:pt x="41977" y="6931"/>
                  </a:cubicBezTo>
                  <a:lnTo>
                    <a:pt x="41916" y="6961"/>
                  </a:lnTo>
                  <a:lnTo>
                    <a:pt x="41734" y="7083"/>
                  </a:lnTo>
                  <a:lnTo>
                    <a:pt x="41521" y="7174"/>
                  </a:lnTo>
                  <a:cubicBezTo>
                    <a:pt x="41400" y="7235"/>
                    <a:pt x="41278" y="7296"/>
                    <a:pt x="41157" y="7387"/>
                  </a:cubicBezTo>
                  <a:lnTo>
                    <a:pt x="41035" y="7448"/>
                  </a:lnTo>
                  <a:cubicBezTo>
                    <a:pt x="40640" y="7660"/>
                    <a:pt x="40275" y="7873"/>
                    <a:pt x="39910" y="8086"/>
                  </a:cubicBezTo>
                  <a:lnTo>
                    <a:pt x="39850" y="8116"/>
                  </a:lnTo>
                  <a:cubicBezTo>
                    <a:pt x="39576" y="8299"/>
                    <a:pt x="39272" y="8481"/>
                    <a:pt x="38968" y="8694"/>
                  </a:cubicBezTo>
                  <a:lnTo>
                    <a:pt x="38816" y="8785"/>
                  </a:lnTo>
                  <a:cubicBezTo>
                    <a:pt x="38482" y="8998"/>
                    <a:pt x="38178" y="9180"/>
                    <a:pt x="37874" y="9393"/>
                  </a:cubicBezTo>
                  <a:lnTo>
                    <a:pt x="37509" y="9636"/>
                  </a:lnTo>
                  <a:lnTo>
                    <a:pt x="37175" y="9879"/>
                  </a:lnTo>
                  <a:cubicBezTo>
                    <a:pt x="37084" y="9940"/>
                    <a:pt x="36992" y="10001"/>
                    <a:pt x="36932" y="10062"/>
                  </a:cubicBezTo>
                  <a:cubicBezTo>
                    <a:pt x="36506" y="10366"/>
                    <a:pt x="36081" y="10700"/>
                    <a:pt x="35655" y="11034"/>
                  </a:cubicBezTo>
                  <a:cubicBezTo>
                    <a:pt x="35442" y="11186"/>
                    <a:pt x="35229" y="11369"/>
                    <a:pt x="35047" y="11521"/>
                  </a:cubicBezTo>
                  <a:lnTo>
                    <a:pt x="34834" y="11703"/>
                  </a:lnTo>
                  <a:lnTo>
                    <a:pt x="34561" y="11946"/>
                  </a:lnTo>
                  <a:cubicBezTo>
                    <a:pt x="34318" y="12128"/>
                    <a:pt x="34105" y="12311"/>
                    <a:pt x="33892" y="12524"/>
                  </a:cubicBezTo>
                  <a:lnTo>
                    <a:pt x="33071" y="13253"/>
                  </a:lnTo>
                  <a:lnTo>
                    <a:pt x="32798" y="13496"/>
                  </a:lnTo>
                  <a:lnTo>
                    <a:pt x="32342" y="13922"/>
                  </a:lnTo>
                  <a:cubicBezTo>
                    <a:pt x="32281" y="13952"/>
                    <a:pt x="32251" y="13983"/>
                    <a:pt x="32220" y="14043"/>
                  </a:cubicBezTo>
                  <a:lnTo>
                    <a:pt x="32129" y="14104"/>
                  </a:lnTo>
                  <a:lnTo>
                    <a:pt x="31552" y="14743"/>
                  </a:lnTo>
                  <a:lnTo>
                    <a:pt x="30944" y="15350"/>
                  </a:lnTo>
                  <a:lnTo>
                    <a:pt x="30883" y="15442"/>
                  </a:lnTo>
                  <a:lnTo>
                    <a:pt x="30822" y="15472"/>
                  </a:lnTo>
                  <a:cubicBezTo>
                    <a:pt x="30761" y="15533"/>
                    <a:pt x="30731" y="15594"/>
                    <a:pt x="30700" y="15624"/>
                  </a:cubicBezTo>
                  <a:lnTo>
                    <a:pt x="30427" y="15958"/>
                  </a:lnTo>
                  <a:lnTo>
                    <a:pt x="29545" y="17053"/>
                  </a:lnTo>
                  <a:lnTo>
                    <a:pt x="29333" y="17296"/>
                  </a:lnTo>
                  <a:cubicBezTo>
                    <a:pt x="28907" y="17812"/>
                    <a:pt x="28542" y="18299"/>
                    <a:pt x="28147" y="18816"/>
                  </a:cubicBezTo>
                  <a:lnTo>
                    <a:pt x="27782" y="19271"/>
                  </a:lnTo>
                  <a:lnTo>
                    <a:pt x="27661" y="19393"/>
                  </a:lnTo>
                  <a:cubicBezTo>
                    <a:pt x="27539" y="19575"/>
                    <a:pt x="27418" y="19727"/>
                    <a:pt x="27296" y="19910"/>
                  </a:cubicBezTo>
                  <a:lnTo>
                    <a:pt x="26354" y="21217"/>
                  </a:lnTo>
                  <a:lnTo>
                    <a:pt x="26202" y="21430"/>
                  </a:lnTo>
                  <a:lnTo>
                    <a:pt x="25898" y="21855"/>
                  </a:lnTo>
                  <a:lnTo>
                    <a:pt x="25837" y="21946"/>
                  </a:lnTo>
                  <a:cubicBezTo>
                    <a:pt x="25776" y="22007"/>
                    <a:pt x="25716" y="22098"/>
                    <a:pt x="25655" y="22189"/>
                  </a:cubicBezTo>
                  <a:lnTo>
                    <a:pt x="25047" y="23162"/>
                  </a:lnTo>
                  <a:lnTo>
                    <a:pt x="24898" y="23396"/>
                  </a:lnTo>
                  <a:lnTo>
                    <a:pt x="24898" y="23396"/>
                  </a:lnTo>
                  <a:cubicBezTo>
                    <a:pt x="24987" y="23126"/>
                    <a:pt x="25048" y="22855"/>
                    <a:pt x="25108" y="22585"/>
                  </a:cubicBezTo>
                  <a:lnTo>
                    <a:pt x="25199" y="22250"/>
                  </a:lnTo>
                  <a:cubicBezTo>
                    <a:pt x="25260" y="21916"/>
                    <a:pt x="25351" y="21551"/>
                    <a:pt x="25442" y="21217"/>
                  </a:cubicBezTo>
                  <a:lnTo>
                    <a:pt x="25837" y="19454"/>
                  </a:lnTo>
                  <a:lnTo>
                    <a:pt x="26050" y="18542"/>
                  </a:lnTo>
                  <a:cubicBezTo>
                    <a:pt x="26080" y="18299"/>
                    <a:pt x="26141" y="18056"/>
                    <a:pt x="26202" y="17812"/>
                  </a:cubicBezTo>
                  <a:lnTo>
                    <a:pt x="26202" y="17721"/>
                  </a:lnTo>
                  <a:lnTo>
                    <a:pt x="26293" y="17326"/>
                  </a:lnTo>
                  <a:cubicBezTo>
                    <a:pt x="26384" y="16992"/>
                    <a:pt x="26445" y="16657"/>
                    <a:pt x="26506" y="16293"/>
                  </a:cubicBezTo>
                  <a:cubicBezTo>
                    <a:pt x="26658" y="15411"/>
                    <a:pt x="26840" y="14499"/>
                    <a:pt x="26992" y="13587"/>
                  </a:cubicBezTo>
                  <a:cubicBezTo>
                    <a:pt x="27083" y="13192"/>
                    <a:pt x="27144" y="12828"/>
                    <a:pt x="27235" y="12432"/>
                  </a:cubicBezTo>
                  <a:lnTo>
                    <a:pt x="27266" y="12250"/>
                  </a:lnTo>
                  <a:cubicBezTo>
                    <a:pt x="27327" y="11977"/>
                    <a:pt x="27357" y="11703"/>
                    <a:pt x="27418" y="11429"/>
                  </a:cubicBezTo>
                  <a:lnTo>
                    <a:pt x="27509" y="11004"/>
                  </a:lnTo>
                  <a:lnTo>
                    <a:pt x="27600" y="10548"/>
                  </a:lnTo>
                  <a:lnTo>
                    <a:pt x="27631" y="10396"/>
                  </a:lnTo>
                  <a:cubicBezTo>
                    <a:pt x="27661" y="10305"/>
                    <a:pt x="27661" y="10214"/>
                    <a:pt x="27691" y="10092"/>
                  </a:cubicBezTo>
                  <a:lnTo>
                    <a:pt x="27813" y="9241"/>
                  </a:lnTo>
                  <a:lnTo>
                    <a:pt x="27904" y="8724"/>
                  </a:lnTo>
                  <a:cubicBezTo>
                    <a:pt x="27904" y="8633"/>
                    <a:pt x="27934" y="8542"/>
                    <a:pt x="27934" y="8420"/>
                  </a:cubicBezTo>
                  <a:lnTo>
                    <a:pt x="27934" y="8299"/>
                  </a:lnTo>
                  <a:lnTo>
                    <a:pt x="27995" y="7873"/>
                  </a:lnTo>
                  <a:lnTo>
                    <a:pt x="28056" y="7417"/>
                  </a:lnTo>
                  <a:cubicBezTo>
                    <a:pt x="28147" y="6414"/>
                    <a:pt x="28208" y="5593"/>
                    <a:pt x="28208" y="4803"/>
                  </a:cubicBezTo>
                  <a:cubicBezTo>
                    <a:pt x="28208" y="4195"/>
                    <a:pt x="28147" y="3618"/>
                    <a:pt x="28086" y="3010"/>
                  </a:cubicBezTo>
                  <a:cubicBezTo>
                    <a:pt x="27995" y="2311"/>
                    <a:pt x="27904" y="1764"/>
                    <a:pt x="27782" y="1247"/>
                  </a:cubicBezTo>
                  <a:cubicBezTo>
                    <a:pt x="27722" y="943"/>
                    <a:pt x="27631" y="700"/>
                    <a:pt x="27509" y="426"/>
                  </a:cubicBezTo>
                  <a:cubicBezTo>
                    <a:pt x="27479" y="335"/>
                    <a:pt x="27418" y="244"/>
                    <a:pt x="27327" y="153"/>
                  </a:cubicBezTo>
                  <a:cubicBezTo>
                    <a:pt x="27235" y="31"/>
                    <a:pt x="27083" y="1"/>
                    <a:pt x="269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41"/>
            <p:cNvSpPr/>
            <p:nvPr/>
          </p:nvSpPr>
          <p:spPr>
            <a:xfrm>
              <a:off x="844943" y="3405874"/>
              <a:ext cx="257833" cy="663939"/>
            </a:xfrm>
            <a:custGeom>
              <a:rect b="b" l="l" r="r" t="t"/>
              <a:pathLst>
                <a:path extrusionOk="0" h="31076" w="12068">
                  <a:moveTo>
                    <a:pt x="5502" y="12413"/>
                  </a:moveTo>
                  <a:cubicBezTo>
                    <a:pt x="5502" y="12413"/>
                    <a:pt x="5502" y="12413"/>
                    <a:pt x="5502" y="12413"/>
                  </a:cubicBezTo>
                  <a:cubicBezTo>
                    <a:pt x="5502" y="12413"/>
                    <a:pt x="5502" y="12413"/>
                    <a:pt x="5502" y="12413"/>
                  </a:cubicBezTo>
                  <a:close/>
                  <a:moveTo>
                    <a:pt x="5593" y="12717"/>
                  </a:moveTo>
                  <a:lnTo>
                    <a:pt x="5593" y="12717"/>
                  </a:lnTo>
                  <a:cubicBezTo>
                    <a:pt x="5623" y="12747"/>
                    <a:pt x="5623" y="12778"/>
                    <a:pt x="5623" y="12808"/>
                  </a:cubicBezTo>
                  <a:cubicBezTo>
                    <a:pt x="5623" y="12778"/>
                    <a:pt x="5593" y="12747"/>
                    <a:pt x="5593" y="12717"/>
                  </a:cubicBezTo>
                  <a:close/>
                  <a:moveTo>
                    <a:pt x="12028" y="30778"/>
                  </a:moveTo>
                  <a:lnTo>
                    <a:pt x="12028" y="30778"/>
                  </a:lnTo>
                  <a:cubicBezTo>
                    <a:pt x="12031" y="30786"/>
                    <a:pt x="12034" y="30794"/>
                    <a:pt x="12037" y="30802"/>
                  </a:cubicBezTo>
                  <a:cubicBezTo>
                    <a:pt x="12037" y="30791"/>
                    <a:pt x="12033" y="30784"/>
                    <a:pt x="12028" y="30778"/>
                  </a:cubicBezTo>
                  <a:close/>
                  <a:moveTo>
                    <a:pt x="727" y="0"/>
                  </a:moveTo>
                  <a:cubicBezTo>
                    <a:pt x="686" y="0"/>
                    <a:pt x="646" y="4"/>
                    <a:pt x="608" y="12"/>
                  </a:cubicBezTo>
                  <a:cubicBezTo>
                    <a:pt x="426" y="42"/>
                    <a:pt x="274" y="164"/>
                    <a:pt x="152" y="285"/>
                  </a:cubicBezTo>
                  <a:cubicBezTo>
                    <a:pt x="91" y="437"/>
                    <a:pt x="0" y="650"/>
                    <a:pt x="61" y="802"/>
                  </a:cubicBezTo>
                  <a:cubicBezTo>
                    <a:pt x="456" y="2018"/>
                    <a:pt x="882" y="3234"/>
                    <a:pt x="1277" y="4419"/>
                  </a:cubicBezTo>
                  <a:cubicBezTo>
                    <a:pt x="1338" y="4541"/>
                    <a:pt x="1368" y="4662"/>
                    <a:pt x="1429" y="4784"/>
                  </a:cubicBezTo>
                  <a:cubicBezTo>
                    <a:pt x="1550" y="5118"/>
                    <a:pt x="1672" y="5422"/>
                    <a:pt x="1793" y="5726"/>
                  </a:cubicBezTo>
                  <a:cubicBezTo>
                    <a:pt x="1945" y="6152"/>
                    <a:pt x="2097" y="6547"/>
                    <a:pt x="2280" y="6972"/>
                  </a:cubicBezTo>
                  <a:cubicBezTo>
                    <a:pt x="2614" y="7793"/>
                    <a:pt x="2949" y="8614"/>
                    <a:pt x="3283" y="9434"/>
                  </a:cubicBezTo>
                  <a:cubicBezTo>
                    <a:pt x="3648" y="10377"/>
                    <a:pt x="4012" y="11288"/>
                    <a:pt x="4377" y="12200"/>
                  </a:cubicBezTo>
                  <a:cubicBezTo>
                    <a:pt x="4742" y="13051"/>
                    <a:pt x="5107" y="13902"/>
                    <a:pt x="5441" y="14754"/>
                  </a:cubicBezTo>
                  <a:cubicBezTo>
                    <a:pt x="5775" y="15635"/>
                    <a:pt x="6140" y="16486"/>
                    <a:pt x="6474" y="17337"/>
                  </a:cubicBezTo>
                  <a:cubicBezTo>
                    <a:pt x="6839" y="18188"/>
                    <a:pt x="7174" y="19070"/>
                    <a:pt x="7538" y="19921"/>
                  </a:cubicBezTo>
                  <a:cubicBezTo>
                    <a:pt x="7873" y="20772"/>
                    <a:pt x="8177" y="21623"/>
                    <a:pt x="8511" y="22474"/>
                  </a:cubicBezTo>
                  <a:cubicBezTo>
                    <a:pt x="9180" y="24237"/>
                    <a:pt x="9940" y="25939"/>
                    <a:pt x="10578" y="27702"/>
                  </a:cubicBezTo>
                  <a:cubicBezTo>
                    <a:pt x="10639" y="27915"/>
                    <a:pt x="10730" y="28158"/>
                    <a:pt x="10791" y="28371"/>
                  </a:cubicBezTo>
                  <a:cubicBezTo>
                    <a:pt x="10791" y="28340"/>
                    <a:pt x="10791" y="28340"/>
                    <a:pt x="10791" y="28310"/>
                  </a:cubicBezTo>
                  <a:cubicBezTo>
                    <a:pt x="10943" y="28766"/>
                    <a:pt x="11064" y="29222"/>
                    <a:pt x="11216" y="29647"/>
                  </a:cubicBezTo>
                  <a:cubicBezTo>
                    <a:pt x="11368" y="30103"/>
                    <a:pt x="11551" y="30529"/>
                    <a:pt x="11733" y="30985"/>
                  </a:cubicBezTo>
                  <a:cubicBezTo>
                    <a:pt x="11763" y="31046"/>
                    <a:pt x="11854" y="31076"/>
                    <a:pt x="11946" y="31076"/>
                  </a:cubicBezTo>
                  <a:lnTo>
                    <a:pt x="11976" y="31076"/>
                  </a:lnTo>
                  <a:cubicBezTo>
                    <a:pt x="12067" y="31046"/>
                    <a:pt x="12067" y="30924"/>
                    <a:pt x="12037" y="30833"/>
                  </a:cubicBezTo>
                  <a:lnTo>
                    <a:pt x="12014" y="30763"/>
                  </a:lnTo>
                  <a:lnTo>
                    <a:pt x="12014" y="30763"/>
                  </a:lnTo>
                  <a:cubicBezTo>
                    <a:pt x="12018" y="30769"/>
                    <a:pt x="12023" y="30773"/>
                    <a:pt x="12028" y="30778"/>
                  </a:cubicBezTo>
                  <a:lnTo>
                    <a:pt x="12028" y="30778"/>
                  </a:lnTo>
                  <a:cubicBezTo>
                    <a:pt x="11879" y="30391"/>
                    <a:pt x="11730" y="30005"/>
                    <a:pt x="11581" y="29647"/>
                  </a:cubicBezTo>
                  <a:cubicBezTo>
                    <a:pt x="11459" y="29222"/>
                    <a:pt x="11338" y="28796"/>
                    <a:pt x="11186" y="28371"/>
                  </a:cubicBezTo>
                  <a:cubicBezTo>
                    <a:pt x="11064" y="27915"/>
                    <a:pt x="10912" y="27489"/>
                    <a:pt x="10760" y="27033"/>
                  </a:cubicBezTo>
                  <a:cubicBezTo>
                    <a:pt x="10456" y="26182"/>
                    <a:pt x="10122" y="25331"/>
                    <a:pt x="9788" y="24450"/>
                  </a:cubicBezTo>
                  <a:cubicBezTo>
                    <a:pt x="9423" y="23538"/>
                    <a:pt x="9088" y="22626"/>
                    <a:pt x="8754" y="21714"/>
                  </a:cubicBezTo>
                  <a:cubicBezTo>
                    <a:pt x="8450" y="20863"/>
                    <a:pt x="8146" y="19982"/>
                    <a:pt x="7842" y="19130"/>
                  </a:cubicBezTo>
                  <a:cubicBezTo>
                    <a:pt x="7569" y="18371"/>
                    <a:pt x="7265" y="17611"/>
                    <a:pt x="6991" y="16851"/>
                  </a:cubicBezTo>
                  <a:cubicBezTo>
                    <a:pt x="6718" y="16061"/>
                    <a:pt x="6444" y="15301"/>
                    <a:pt x="6201" y="14510"/>
                  </a:cubicBezTo>
                  <a:lnTo>
                    <a:pt x="6201" y="14510"/>
                  </a:lnTo>
                  <a:lnTo>
                    <a:pt x="6231" y="14632"/>
                  </a:lnTo>
                  <a:cubicBezTo>
                    <a:pt x="6029" y="14024"/>
                    <a:pt x="5854" y="13444"/>
                    <a:pt x="5654" y="12865"/>
                  </a:cubicBezTo>
                  <a:lnTo>
                    <a:pt x="5654" y="12865"/>
                  </a:lnTo>
                  <a:cubicBezTo>
                    <a:pt x="5654" y="12866"/>
                    <a:pt x="5654" y="12868"/>
                    <a:pt x="5654" y="12869"/>
                  </a:cubicBezTo>
                  <a:cubicBezTo>
                    <a:pt x="5654" y="12868"/>
                    <a:pt x="5654" y="12866"/>
                    <a:pt x="5654" y="12865"/>
                  </a:cubicBezTo>
                  <a:lnTo>
                    <a:pt x="5654" y="12865"/>
                  </a:lnTo>
                  <a:cubicBezTo>
                    <a:pt x="5654" y="12865"/>
                    <a:pt x="5654" y="12865"/>
                    <a:pt x="5654" y="12865"/>
                  </a:cubicBezTo>
                  <a:lnTo>
                    <a:pt x="5654" y="12865"/>
                  </a:lnTo>
                  <a:cubicBezTo>
                    <a:pt x="5654" y="12855"/>
                    <a:pt x="5654" y="12845"/>
                    <a:pt x="5652" y="12836"/>
                  </a:cubicBezTo>
                  <a:lnTo>
                    <a:pt x="5652" y="12836"/>
                  </a:lnTo>
                  <a:cubicBezTo>
                    <a:pt x="5653" y="12837"/>
                    <a:pt x="5653" y="12838"/>
                    <a:pt x="5654" y="12839"/>
                  </a:cubicBezTo>
                  <a:cubicBezTo>
                    <a:pt x="5654" y="12818"/>
                    <a:pt x="5640" y="12798"/>
                    <a:pt x="5631" y="12778"/>
                  </a:cubicBezTo>
                  <a:lnTo>
                    <a:pt x="5631" y="12778"/>
                  </a:lnTo>
                  <a:cubicBezTo>
                    <a:pt x="5633" y="12782"/>
                    <a:pt x="5634" y="12787"/>
                    <a:pt x="5635" y="12792"/>
                  </a:cubicBezTo>
                  <a:lnTo>
                    <a:pt x="5635" y="12792"/>
                  </a:lnTo>
                  <a:cubicBezTo>
                    <a:pt x="5634" y="12790"/>
                    <a:pt x="5633" y="12789"/>
                    <a:pt x="5632" y="12787"/>
                  </a:cubicBezTo>
                  <a:lnTo>
                    <a:pt x="5632" y="12787"/>
                  </a:lnTo>
                  <a:cubicBezTo>
                    <a:pt x="5640" y="12814"/>
                    <a:pt x="5652" y="12845"/>
                    <a:pt x="5654" y="12865"/>
                  </a:cubicBezTo>
                  <a:lnTo>
                    <a:pt x="5654" y="12865"/>
                  </a:lnTo>
                  <a:cubicBezTo>
                    <a:pt x="5644" y="12836"/>
                    <a:pt x="5633" y="12807"/>
                    <a:pt x="5623" y="12778"/>
                  </a:cubicBezTo>
                  <a:lnTo>
                    <a:pt x="5623" y="12778"/>
                  </a:lnTo>
                  <a:cubicBezTo>
                    <a:pt x="5626" y="12781"/>
                    <a:pt x="5629" y="12784"/>
                    <a:pt x="5632" y="12787"/>
                  </a:cubicBezTo>
                  <a:lnTo>
                    <a:pt x="5632" y="12787"/>
                  </a:lnTo>
                  <a:cubicBezTo>
                    <a:pt x="5627" y="12772"/>
                    <a:pt x="5623" y="12758"/>
                    <a:pt x="5623" y="12748"/>
                  </a:cubicBezTo>
                  <a:lnTo>
                    <a:pt x="5623" y="12748"/>
                  </a:lnTo>
                  <a:cubicBezTo>
                    <a:pt x="5623" y="12758"/>
                    <a:pt x="5627" y="12768"/>
                    <a:pt x="5631" y="12778"/>
                  </a:cubicBezTo>
                  <a:lnTo>
                    <a:pt x="5631" y="12778"/>
                  </a:lnTo>
                  <a:cubicBezTo>
                    <a:pt x="5620" y="12737"/>
                    <a:pt x="5613" y="12697"/>
                    <a:pt x="5593" y="12656"/>
                  </a:cubicBezTo>
                  <a:cubicBezTo>
                    <a:pt x="5593" y="12687"/>
                    <a:pt x="5593" y="12687"/>
                    <a:pt x="5593" y="12687"/>
                  </a:cubicBezTo>
                  <a:cubicBezTo>
                    <a:pt x="5593" y="12676"/>
                    <a:pt x="5593" y="12666"/>
                    <a:pt x="5592" y="12655"/>
                  </a:cubicBezTo>
                  <a:lnTo>
                    <a:pt x="5592" y="12655"/>
                  </a:lnTo>
                  <a:cubicBezTo>
                    <a:pt x="5592" y="12655"/>
                    <a:pt x="5593" y="12656"/>
                    <a:pt x="5593" y="12656"/>
                  </a:cubicBezTo>
                  <a:cubicBezTo>
                    <a:pt x="5593" y="12656"/>
                    <a:pt x="5592" y="12656"/>
                    <a:pt x="5592" y="12655"/>
                  </a:cubicBezTo>
                  <a:lnTo>
                    <a:pt x="5592" y="12655"/>
                  </a:lnTo>
                  <a:cubicBezTo>
                    <a:pt x="5592" y="12655"/>
                    <a:pt x="5592" y="12655"/>
                    <a:pt x="5592" y="12655"/>
                  </a:cubicBezTo>
                  <a:lnTo>
                    <a:pt x="5592" y="12655"/>
                  </a:lnTo>
                  <a:cubicBezTo>
                    <a:pt x="5563" y="12626"/>
                    <a:pt x="5563" y="12625"/>
                    <a:pt x="5563" y="12595"/>
                  </a:cubicBezTo>
                  <a:lnTo>
                    <a:pt x="5563" y="12595"/>
                  </a:lnTo>
                  <a:cubicBezTo>
                    <a:pt x="5563" y="12622"/>
                    <a:pt x="5586" y="12649"/>
                    <a:pt x="5592" y="12655"/>
                  </a:cubicBezTo>
                  <a:lnTo>
                    <a:pt x="5592" y="12655"/>
                  </a:lnTo>
                  <a:cubicBezTo>
                    <a:pt x="5589" y="12635"/>
                    <a:pt x="5582" y="12615"/>
                    <a:pt x="5563" y="12595"/>
                  </a:cubicBezTo>
                  <a:cubicBezTo>
                    <a:pt x="5563" y="12565"/>
                    <a:pt x="5532" y="12504"/>
                    <a:pt x="5532" y="12474"/>
                  </a:cubicBezTo>
                  <a:cubicBezTo>
                    <a:pt x="5502" y="12443"/>
                    <a:pt x="5502" y="12443"/>
                    <a:pt x="5502" y="12413"/>
                  </a:cubicBezTo>
                  <a:cubicBezTo>
                    <a:pt x="5502" y="12413"/>
                    <a:pt x="5502" y="12415"/>
                    <a:pt x="5502" y="12443"/>
                  </a:cubicBezTo>
                  <a:cubicBezTo>
                    <a:pt x="5502" y="12432"/>
                    <a:pt x="5502" y="12417"/>
                    <a:pt x="5500" y="12401"/>
                  </a:cubicBezTo>
                  <a:lnTo>
                    <a:pt x="5500" y="12401"/>
                  </a:lnTo>
                  <a:cubicBezTo>
                    <a:pt x="5501" y="12405"/>
                    <a:pt x="5502" y="12409"/>
                    <a:pt x="5502" y="12413"/>
                  </a:cubicBezTo>
                  <a:cubicBezTo>
                    <a:pt x="5502" y="12393"/>
                    <a:pt x="5502" y="12373"/>
                    <a:pt x="5493" y="12362"/>
                  </a:cubicBezTo>
                  <a:lnTo>
                    <a:pt x="5493" y="12362"/>
                  </a:lnTo>
                  <a:cubicBezTo>
                    <a:pt x="5497" y="12375"/>
                    <a:pt x="5499" y="12388"/>
                    <a:pt x="5500" y="12401"/>
                  </a:cubicBezTo>
                  <a:lnTo>
                    <a:pt x="5500" y="12401"/>
                  </a:lnTo>
                  <a:cubicBezTo>
                    <a:pt x="5494" y="12375"/>
                    <a:pt x="5471" y="12352"/>
                    <a:pt x="5471" y="12352"/>
                  </a:cubicBezTo>
                  <a:cubicBezTo>
                    <a:pt x="5482" y="12352"/>
                    <a:pt x="5489" y="12356"/>
                    <a:pt x="5493" y="12362"/>
                  </a:cubicBezTo>
                  <a:lnTo>
                    <a:pt x="5493" y="12362"/>
                  </a:lnTo>
                  <a:cubicBezTo>
                    <a:pt x="5489" y="12347"/>
                    <a:pt x="5482" y="12332"/>
                    <a:pt x="5471" y="12322"/>
                  </a:cubicBezTo>
                  <a:cubicBezTo>
                    <a:pt x="5441" y="12200"/>
                    <a:pt x="5380" y="12079"/>
                    <a:pt x="5350" y="11957"/>
                  </a:cubicBezTo>
                  <a:cubicBezTo>
                    <a:pt x="5350" y="11950"/>
                    <a:pt x="5350" y="11942"/>
                    <a:pt x="5350" y="11927"/>
                  </a:cubicBezTo>
                  <a:cubicBezTo>
                    <a:pt x="5344" y="11921"/>
                    <a:pt x="5340" y="11917"/>
                    <a:pt x="5336" y="11913"/>
                  </a:cubicBezTo>
                  <a:lnTo>
                    <a:pt x="5336" y="11913"/>
                  </a:lnTo>
                  <a:cubicBezTo>
                    <a:pt x="5217" y="11532"/>
                    <a:pt x="5072" y="11153"/>
                    <a:pt x="4955" y="10802"/>
                  </a:cubicBezTo>
                  <a:lnTo>
                    <a:pt x="4955" y="10802"/>
                  </a:lnTo>
                  <a:cubicBezTo>
                    <a:pt x="4955" y="10832"/>
                    <a:pt x="4985" y="10893"/>
                    <a:pt x="4985" y="10924"/>
                  </a:cubicBezTo>
                  <a:cubicBezTo>
                    <a:pt x="4894" y="10620"/>
                    <a:pt x="4772" y="10316"/>
                    <a:pt x="4681" y="9981"/>
                  </a:cubicBezTo>
                  <a:cubicBezTo>
                    <a:pt x="4377" y="9039"/>
                    <a:pt x="4043" y="8097"/>
                    <a:pt x="3708" y="7155"/>
                  </a:cubicBezTo>
                  <a:cubicBezTo>
                    <a:pt x="3404" y="6273"/>
                    <a:pt x="3070" y="5392"/>
                    <a:pt x="2736" y="4480"/>
                  </a:cubicBezTo>
                  <a:cubicBezTo>
                    <a:pt x="2371" y="3507"/>
                    <a:pt x="2067" y="2534"/>
                    <a:pt x="1733" y="1562"/>
                  </a:cubicBezTo>
                  <a:cubicBezTo>
                    <a:pt x="1611" y="1227"/>
                    <a:pt x="1490" y="893"/>
                    <a:pt x="1398" y="559"/>
                  </a:cubicBezTo>
                  <a:lnTo>
                    <a:pt x="1338" y="376"/>
                  </a:lnTo>
                  <a:cubicBezTo>
                    <a:pt x="1277" y="255"/>
                    <a:pt x="1216" y="194"/>
                    <a:pt x="1094" y="103"/>
                  </a:cubicBezTo>
                  <a:cubicBezTo>
                    <a:pt x="980" y="34"/>
                    <a:pt x="849" y="0"/>
                    <a:pt x="7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41"/>
            <p:cNvSpPr/>
            <p:nvPr/>
          </p:nvSpPr>
          <p:spPr>
            <a:xfrm>
              <a:off x="1134566" y="3244803"/>
              <a:ext cx="155238" cy="796936"/>
            </a:xfrm>
            <a:custGeom>
              <a:rect b="b" l="l" r="r" t="t"/>
              <a:pathLst>
                <a:path extrusionOk="0" h="37301" w="7266">
                  <a:moveTo>
                    <a:pt x="6431" y="1"/>
                  </a:moveTo>
                  <a:cubicBezTo>
                    <a:pt x="6314" y="1"/>
                    <a:pt x="6197" y="23"/>
                    <a:pt x="6080" y="73"/>
                  </a:cubicBezTo>
                  <a:cubicBezTo>
                    <a:pt x="5897" y="165"/>
                    <a:pt x="5715" y="347"/>
                    <a:pt x="5685" y="529"/>
                  </a:cubicBezTo>
                  <a:cubicBezTo>
                    <a:pt x="5472" y="1320"/>
                    <a:pt x="5289" y="2079"/>
                    <a:pt x="5107" y="2839"/>
                  </a:cubicBezTo>
                  <a:cubicBezTo>
                    <a:pt x="4986" y="3326"/>
                    <a:pt x="4864" y="3782"/>
                    <a:pt x="4773" y="4268"/>
                  </a:cubicBezTo>
                  <a:cubicBezTo>
                    <a:pt x="4621" y="4876"/>
                    <a:pt x="4499" y="5514"/>
                    <a:pt x="4347" y="6152"/>
                  </a:cubicBezTo>
                  <a:cubicBezTo>
                    <a:pt x="4226" y="6791"/>
                    <a:pt x="4104" y="7429"/>
                    <a:pt x="3982" y="8067"/>
                  </a:cubicBezTo>
                  <a:cubicBezTo>
                    <a:pt x="3587" y="10225"/>
                    <a:pt x="3162" y="12353"/>
                    <a:pt x="2888" y="14542"/>
                  </a:cubicBezTo>
                  <a:cubicBezTo>
                    <a:pt x="2797" y="15150"/>
                    <a:pt x="2706" y="15727"/>
                    <a:pt x="2645" y="16335"/>
                  </a:cubicBezTo>
                  <a:cubicBezTo>
                    <a:pt x="2615" y="16548"/>
                    <a:pt x="2584" y="16761"/>
                    <a:pt x="2584" y="16973"/>
                  </a:cubicBezTo>
                  <a:cubicBezTo>
                    <a:pt x="2554" y="17277"/>
                    <a:pt x="2523" y="17581"/>
                    <a:pt x="2493" y="17885"/>
                  </a:cubicBezTo>
                  <a:cubicBezTo>
                    <a:pt x="2402" y="18432"/>
                    <a:pt x="2341" y="18949"/>
                    <a:pt x="2250" y="19496"/>
                  </a:cubicBezTo>
                  <a:cubicBezTo>
                    <a:pt x="2159" y="20104"/>
                    <a:pt x="2098" y="20742"/>
                    <a:pt x="2007" y="21350"/>
                  </a:cubicBezTo>
                  <a:cubicBezTo>
                    <a:pt x="1855" y="22475"/>
                    <a:pt x="1764" y="23569"/>
                    <a:pt x="1642" y="24694"/>
                  </a:cubicBezTo>
                  <a:cubicBezTo>
                    <a:pt x="1551" y="25758"/>
                    <a:pt x="1338" y="26821"/>
                    <a:pt x="1186" y="27885"/>
                  </a:cubicBezTo>
                  <a:cubicBezTo>
                    <a:pt x="1125" y="28432"/>
                    <a:pt x="1034" y="28980"/>
                    <a:pt x="973" y="29527"/>
                  </a:cubicBezTo>
                  <a:cubicBezTo>
                    <a:pt x="912" y="30104"/>
                    <a:pt x="821" y="30651"/>
                    <a:pt x="761" y="31198"/>
                  </a:cubicBezTo>
                  <a:cubicBezTo>
                    <a:pt x="700" y="31806"/>
                    <a:pt x="639" y="32384"/>
                    <a:pt x="548" y="32961"/>
                  </a:cubicBezTo>
                  <a:cubicBezTo>
                    <a:pt x="487" y="33508"/>
                    <a:pt x="396" y="34025"/>
                    <a:pt x="335" y="34542"/>
                  </a:cubicBezTo>
                  <a:cubicBezTo>
                    <a:pt x="274" y="34967"/>
                    <a:pt x="213" y="35423"/>
                    <a:pt x="153" y="35879"/>
                  </a:cubicBezTo>
                  <a:cubicBezTo>
                    <a:pt x="153" y="36062"/>
                    <a:pt x="122" y="36244"/>
                    <a:pt x="92" y="36426"/>
                  </a:cubicBezTo>
                  <a:cubicBezTo>
                    <a:pt x="92" y="36639"/>
                    <a:pt x="61" y="36852"/>
                    <a:pt x="31" y="37065"/>
                  </a:cubicBezTo>
                  <a:cubicBezTo>
                    <a:pt x="1" y="37156"/>
                    <a:pt x="92" y="37247"/>
                    <a:pt x="183" y="37278"/>
                  </a:cubicBezTo>
                  <a:cubicBezTo>
                    <a:pt x="198" y="37293"/>
                    <a:pt x="213" y="37300"/>
                    <a:pt x="232" y="37300"/>
                  </a:cubicBezTo>
                  <a:cubicBezTo>
                    <a:pt x="251" y="37300"/>
                    <a:pt x="274" y="37293"/>
                    <a:pt x="305" y="37278"/>
                  </a:cubicBezTo>
                  <a:cubicBezTo>
                    <a:pt x="365" y="37278"/>
                    <a:pt x="426" y="37217"/>
                    <a:pt x="457" y="37156"/>
                  </a:cubicBezTo>
                  <a:cubicBezTo>
                    <a:pt x="548" y="36882"/>
                    <a:pt x="609" y="36639"/>
                    <a:pt x="669" y="36396"/>
                  </a:cubicBezTo>
                  <a:cubicBezTo>
                    <a:pt x="730" y="36092"/>
                    <a:pt x="761" y="35819"/>
                    <a:pt x="821" y="35545"/>
                  </a:cubicBezTo>
                  <a:cubicBezTo>
                    <a:pt x="912" y="34998"/>
                    <a:pt x="973" y="34420"/>
                    <a:pt x="1064" y="33873"/>
                  </a:cubicBezTo>
                  <a:cubicBezTo>
                    <a:pt x="1247" y="32779"/>
                    <a:pt x="1368" y="31654"/>
                    <a:pt x="1490" y="30560"/>
                  </a:cubicBezTo>
                  <a:cubicBezTo>
                    <a:pt x="1581" y="30013"/>
                    <a:pt x="1672" y="29496"/>
                    <a:pt x="1733" y="28949"/>
                  </a:cubicBezTo>
                  <a:cubicBezTo>
                    <a:pt x="1824" y="28402"/>
                    <a:pt x="1916" y="27855"/>
                    <a:pt x="2007" y="27308"/>
                  </a:cubicBezTo>
                  <a:cubicBezTo>
                    <a:pt x="2128" y="26791"/>
                    <a:pt x="2220" y="26274"/>
                    <a:pt x="2311" y="25758"/>
                  </a:cubicBezTo>
                  <a:cubicBezTo>
                    <a:pt x="2402" y="25119"/>
                    <a:pt x="2493" y="24481"/>
                    <a:pt x="2584" y="23843"/>
                  </a:cubicBezTo>
                  <a:cubicBezTo>
                    <a:pt x="2736" y="22748"/>
                    <a:pt x="2949" y="21654"/>
                    <a:pt x="3162" y="20560"/>
                  </a:cubicBezTo>
                  <a:cubicBezTo>
                    <a:pt x="3253" y="20074"/>
                    <a:pt x="3344" y="19587"/>
                    <a:pt x="3435" y="19101"/>
                  </a:cubicBezTo>
                  <a:cubicBezTo>
                    <a:pt x="3557" y="18493"/>
                    <a:pt x="3679" y="17885"/>
                    <a:pt x="3770" y="17277"/>
                  </a:cubicBezTo>
                  <a:cubicBezTo>
                    <a:pt x="4013" y="15727"/>
                    <a:pt x="4286" y="14177"/>
                    <a:pt x="4590" y="12657"/>
                  </a:cubicBezTo>
                  <a:cubicBezTo>
                    <a:pt x="4803" y="11654"/>
                    <a:pt x="5046" y="10681"/>
                    <a:pt x="5229" y="9709"/>
                  </a:cubicBezTo>
                  <a:cubicBezTo>
                    <a:pt x="5441" y="8675"/>
                    <a:pt x="5654" y="7642"/>
                    <a:pt x="5867" y="6608"/>
                  </a:cubicBezTo>
                  <a:cubicBezTo>
                    <a:pt x="6049" y="5879"/>
                    <a:pt x="6201" y="5149"/>
                    <a:pt x="6384" y="4420"/>
                  </a:cubicBezTo>
                  <a:cubicBezTo>
                    <a:pt x="6657" y="3326"/>
                    <a:pt x="6931" y="2201"/>
                    <a:pt x="7204" y="1076"/>
                  </a:cubicBezTo>
                  <a:lnTo>
                    <a:pt x="7265" y="864"/>
                  </a:lnTo>
                  <a:cubicBezTo>
                    <a:pt x="7265" y="712"/>
                    <a:pt x="7235" y="590"/>
                    <a:pt x="7174" y="438"/>
                  </a:cubicBezTo>
                  <a:cubicBezTo>
                    <a:pt x="7083" y="256"/>
                    <a:pt x="6900" y="104"/>
                    <a:pt x="6718" y="43"/>
                  </a:cubicBezTo>
                  <a:cubicBezTo>
                    <a:pt x="6622" y="16"/>
                    <a:pt x="6527" y="1"/>
                    <a:pt x="643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41"/>
            <p:cNvSpPr/>
            <p:nvPr/>
          </p:nvSpPr>
          <p:spPr>
            <a:xfrm>
              <a:off x="1150804" y="3368293"/>
              <a:ext cx="515003" cy="682932"/>
            </a:xfrm>
            <a:custGeom>
              <a:rect b="b" l="l" r="r" t="t"/>
              <a:pathLst>
                <a:path extrusionOk="0" h="31965" w="24105">
                  <a:moveTo>
                    <a:pt x="23146" y="0"/>
                  </a:moveTo>
                  <a:cubicBezTo>
                    <a:pt x="22955" y="0"/>
                    <a:pt x="22742" y="68"/>
                    <a:pt x="22615" y="220"/>
                  </a:cubicBezTo>
                  <a:cubicBezTo>
                    <a:pt x="21946" y="920"/>
                    <a:pt x="21308" y="1619"/>
                    <a:pt x="20639" y="2318"/>
                  </a:cubicBezTo>
                  <a:cubicBezTo>
                    <a:pt x="20183" y="2804"/>
                    <a:pt x="19758" y="3321"/>
                    <a:pt x="19302" y="3838"/>
                  </a:cubicBezTo>
                  <a:cubicBezTo>
                    <a:pt x="18846" y="4354"/>
                    <a:pt x="18390" y="4901"/>
                    <a:pt x="17964" y="5449"/>
                  </a:cubicBezTo>
                  <a:cubicBezTo>
                    <a:pt x="17569" y="5965"/>
                    <a:pt x="17174" y="6482"/>
                    <a:pt x="16779" y="6999"/>
                  </a:cubicBezTo>
                  <a:cubicBezTo>
                    <a:pt x="16597" y="7242"/>
                    <a:pt x="16384" y="7485"/>
                    <a:pt x="16201" y="7759"/>
                  </a:cubicBezTo>
                  <a:cubicBezTo>
                    <a:pt x="15958" y="8093"/>
                    <a:pt x="15745" y="8458"/>
                    <a:pt x="15502" y="8792"/>
                  </a:cubicBezTo>
                  <a:cubicBezTo>
                    <a:pt x="15138" y="9339"/>
                    <a:pt x="14803" y="9886"/>
                    <a:pt x="14438" y="10433"/>
                  </a:cubicBezTo>
                  <a:cubicBezTo>
                    <a:pt x="14043" y="11011"/>
                    <a:pt x="13679" y="11588"/>
                    <a:pt x="13283" y="12166"/>
                  </a:cubicBezTo>
                  <a:cubicBezTo>
                    <a:pt x="13071" y="12500"/>
                    <a:pt x="12858" y="12835"/>
                    <a:pt x="12645" y="13169"/>
                  </a:cubicBezTo>
                  <a:cubicBezTo>
                    <a:pt x="12463" y="13443"/>
                    <a:pt x="12280" y="13716"/>
                    <a:pt x="12098" y="13990"/>
                  </a:cubicBezTo>
                  <a:cubicBezTo>
                    <a:pt x="11764" y="14506"/>
                    <a:pt x="11399" y="14993"/>
                    <a:pt x="11065" y="15509"/>
                  </a:cubicBezTo>
                  <a:cubicBezTo>
                    <a:pt x="10639" y="16178"/>
                    <a:pt x="10213" y="16816"/>
                    <a:pt x="9788" y="17455"/>
                  </a:cubicBezTo>
                  <a:cubicBezTo>
                    <a:pt x="9454" y="17972"/>
                    <a:pt x="9089" y="18458"/>
                    <a:pt x="8724" y="18975"/>
                  </a:cubicBezTo>
                  <a:cubicBezTo>
                    <a:pt x="8299" y="19613"/>
                    <a:pt x="7843" y="20221"/>
                    <a:pt x="7417" y="20859"/>
                  </a:cubicBezTo>
                  <a:cubicBezTo>
                    <a:pt x="7052" y="21345"/>
                    <a:pt x="6688" y="21832"/>
                    <a:pt x="6353" y="22318"/>
                  </a:cubicBezTo>
                  <a:cubicBezTo>
                    <a:pt x="5897" y="22956"/>
                    <a:pt x="5441" y="23564"/>
                    <a:pt x="4985" y="24203"/>
                  </a:cubicBezTo>
                  <a:cubicBezTo>
                    <a:pt x="4621" y="24689"/>
                    <a:pt x="4256" y="25175"/>
                    <a:pt x="3891" y="25662"/>
                  </a:cubicBezTo>
                  <a:cubicBezTo>
                    <a:pt x="3648" y="25996"/>
                    <a:pt x="3405" y="26361"/>
                    <a:pt x="3162" y="26695"/>
                  </a:cubicBezTo>
                  <a:cubicBezTo>
                    <a:pt x="2949" y="26969"/>
                    <a:pt x="2767" y="27273"/>
                    <a:pt x="2554" y="27577"/>
                  </a:cubicBezTo>
                  <a:cubicBezTo>
                    <a:pt x="2159" y="28184"/>
                    <a:pt x="1794" y="28792"/>
                    <a:pt x="1368" y="29370"/>
                  </a:cubicBezTo>
                  <a:cubicBezTo>
                    <a:pt x="1125" y="29704"/>
                    <a:pt x="912" y="30039"/>
                    <a:pt x="669" y="30373"/>
                  </a:cubicBezTo>
                  <a:cubicBezTo>
                    <a:pt x="456" y="30707"/>
                    <a:pt x="244" y="31072"/>
                    <a:pt x="61" y="31437"/>
                  </a:cubicBezTo>
                  <a:cubicBezTo>
                    <a:pt x="77" y="31421"/>
                    <a:pt x="84" y="31406"/>
                    <a:pt x="92" y="31391"/>
                  </a:cubicBezTo>
                  <a:lnTo>
                    <a:pt x="92" y="31391"/>
                  </a:lnTo>
                  <a:cubicBezTo>
                    <a:pt x="92" y="31395"/>
                    <a:pt x="92" y="31400"/>
                    <a:pt x="92" y="31406"/>
                  </a:cubicBezTo>
                  <a:cubicBezTo>
                    <a:pt x="1" y="31558"/>
                    <a:pt x="1" y="31710"/>
                    <a:pt x="122" y="31862"/>
                  </a:cubicBezTo>
                  <a:cubicBezTo>
                    <a:pt x="190" y="31931"/>
                    <a:pt x="293" y="31965"/>
                    <a:pt x="391" y="31965"/>
                  </a:cubicBezTo>
                  <a:cubicBezTo>
                    <a:pt x="424" y="31965"/>
                    <a:pt x="456" y="31961"/>
                    <a:pt x="487" y="31953"/>
                  </a:cubicBezTo>
                  <a:cubicBezTo>
                    <a:pt x="548" y="31953"/>
                    <a:pt x="608" y="31953"/>
                    <a:pt x="639" y="31893"/>
                  </a:cubicBezTo>
                  <a:cubicBezTo>
                    <a:pt x="791" y="31771"/>
                    <a:pt x="882" y="31589"/>
                    <a:pt x="1004" y="31437"/>
                  </a:cubicBezTo>
                  <a:cubicBezTo>
                    <a:pt x="1095" y="31315"/>
                    <a:pt x="1186" y="31194"/>
                    <a:pt x="1277" y="31042"/>
                  </a:cubicBezTo>
                  <a:cubicBezTo>
                    <a:pt x="1490" y="30798"/>
                    <a:pt x="1672" y="30525"/>
                    <a:pt x="1855" y="30282"/>
                  </a:cubicBezTo>
                  <a:cubicBezTo>
                    <a:pt x="2311" y="29704"/>
                    <a:pt x="2736" y="29127"/>
                    <a:pt x="3131" y="28519"/>
                  </a:cubicBezTo>
                  <a:cubicBezTo>
                    <a:pt x="3496" y="28002"/>
                    <a:pt x="3861" y="27485"/>
                    <a:pt x="4256" y="26969"/>
                  </a:cubicBezTo>
                  <a:cubicBezTo>
                    <a:pt x="4712" y="26361"/>
                    <a:pt x="5168" y="25753"/>
                    <a:pt x="5654" y="25145"/>
                  </a:cubicBezTo>
                  <a:cubicBezTo>
                    <a:pt x="6019" y="24689"/>
                    <a:pt x="6384" y="24172"/>
                    <a:pt x="6779" y="23686"/>
                  </a:cubicBezTo>
                  <a:cubicBezTo>
                    <a:pt x="7235" y="23078"/>
                    <a:pt x="7721" y="22470"/>
                    <a:pt x="8177" y="21862"/>
                  </a:cubicBezTo>
                  <a:cubicBezTo>
                    <a:pt x="8542" y="21376"/>
                    <a:pt x="8906" y="20889"/>
                    <a:pt x="9241" y="20403"/>
                  </a:cubicBezTo>
                  <a:cubicBezTo>
                    <a:pt x="9697" y="19795"/>
                    <a:pt x="10183" y="19157"/>
                    <a:pt x="10639" y="18549"/>
                  </a:cubicBezTo>
                  <a:cubicBezTo>
                    <a:pt x="11004" y="18063"/>
                    <a:pt x="11338" y="17546"/>
                    <a:pt x="11703" y="17029"/>
                  </a:cubicBezTo>
                  <a:cubicBezTo>
                    <a:pt x="12128" y="16421"/>
                    <a:pt x="12584" y="15783"/>
                    <a:pt x="13010" y="15175"/>
                  </a:cubicBezTo>
                  <a:cubicBezTo>
                    <a:pt x="13405" y="14658"/>
                    <a:pt x="13770" y="14142"/>
                    <a:pt x="14135" y="13625"/>
                  </a:cubicBezTo>
                  <a:cubicBezTo>
                    <a:pt x="14499" y="13047"/>
                    <a:pt x="14894" y="12470"/>
                    <a:pt x="15290" y="11923"/>
                  </a:cubicBezTo>
                  <a:cubicBezTo>
                    <a:pt x="15715" y="11315"/>
                    <a:pt x="16141" y="10707"/>
                    <a:pt x="16566" y="10099"/>
                  </a:cubicBezTo>
                  <a:cubicBezTo>
                    <a:pt x="16718" y="9856"/>
                    <a:pt x="16901" y="9613"/>
                    <a:pt x="17053" y="9370"/>
                  </a:cubicBezTo>
                  <a:cubicBezTo>
                    <a:pt x="17265" y="9126"/>
                    <a:pt x="17448" y="8822"/>
                    <a:pt x="17630" y="8579"/>
                  </a:cubicBezTo>
                  <a:cubicBezTo>
                    <a:pt x="18542" y="7455"/>
                    <a:pt x="19454" y="6360"/>
                    <a:pt x="20366" y="5236"/>
                  </a:cubicBezTo>
                  <a:cubicBezTo>
                    <a:pt x="20791" y="4780"/>
                    <a:pt x="21217" y="4293"/>
                    <a:pt x="21642" y="3838"/>
                  </a:cubicBezTo>
                  <a:cubicBezTo>
                    <a:pt x="22341" y="3078"/>
                    <a:pt x="23071" y="2287"/>
                    <a:pt x="23770" y="1558"/>
                  </a:cubicBezTo>
                  <a:cubicBezTo>
                    <a:pt x="23952" y="1376"/>
                    <a:pt x="24044" y="1193"/>
                    <a:pt x="24074" y="950"/>
                  </a:cubicBezTo>
                  <a:cubicBezTo>
                    <a:pt x="24104" y="707"/>
                    <a:pt x="24013" y="464"/>
                    <a:pt x="23861" y="281"/>
                  </a:cubicBezTo>
                  <a:cubicBezTo>
                    <a:pt x="23709" y="129"/>
                    <a:pt x="23496" y="8"/>
                    <a:pt x="23253" y="8"/>
                  </a:cubicBezTo>
                  <a:cubicBezTo>
                    <a:pt x="23219" y="3"/>
                    <a:pt x="23183" y="0"/>
                    <a:pt x="2314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41"/>
            <p:cNvSpPr/>
            <p:nvPr/>
          </p:nvSpPr>
          <p:spPr>
            <a:xfrm>
              <a:off x="1180672" y="3779057"/>
              <a:ext cx="628644" cy="258452"/>
            </a:xfrm>
            <a:custGeom>
              <a:rect b="b" l="l" r="r" t="t"/>
              <a:pathLst>
                <a:path extrusionOk="0" h="12097" w="29424">
                  <a:moveTo>
                    <a:pt x="28948" y="1"/>
                  </a:moveTo>
                  <a:cubicBezTo>
                    <a:pt x="28904" y="1"/>
                    <a:pt x="28860" y="7"/>
                    <a:pt x="28816" y="22"/>
                  </a:cubicBezTo>
                  <a:cubicBezTo>
                    <a:pt x="27843" y="265"/>
                    <a:pt x="26871" y="539"/>
                    <a:pt x="25898" y="843"/>
                  </a:cubicBezTo>
                  <a:cubicBezTo>
                    <a:pt x="25685" y="904"/>
                    <a:pt x="25472" y="964"/>
                    <a:pt x="25260" y="1025"/>
                  </a:cubicBezTo>
                  <a:cubicBezTo>
                    <a:pt x="25047" y="1116"/>
                    <a:pt x="24834" y="1177"/>
                    <a:pt x="24621" y="1268"/>
                  </a:cubicBezTo>
                  <a:cubicBezTo>
                    <a:pt x="24226" y="1390"/>
                    <a:pt x="23831" y="1542"/>
                    <a:pt x="23436" y="1694"/>
                  </a:cubicBezTo>
                  <a:cubicBezTo>
                    <a:pt x="21825" y="2271"/>
                    <a:pt x="20214" y="2879"/>
                    <a:pt x="18633" y="3487"/>
                  </a:cubicBezTo>
                  <a:cubicBezTo>
                    <a:pt x="17843" y="3791"/>
                    <a:pt x="17053" y="4095"/>
                    <a:pt x="16293" y="4399"/>
                  </a:cubicBezTo>
                  <a:cubicBezTo>
                    <a:pt x="15928" y="4521"/>
                    <a:pt x="15563" y="4673"/>
                    <a:pt x="15199" y="4825"/>
                  </a:cubicBezTo>
                  <a:cubicBezTo>
                    <a:pt x="14712" y="5007"/>
                    <a:pt x="14256" y="5189"/>
                    <a:pt x="13770" y="5372"/>
                  </a:cubicBezTo>
                  <a:cubicBezTo>
                    <a:pt x="13375" y="5554"/>
                    <a:pt x="12949" y="5736"/>
                    <a:pt x="12554" y="5888"/>
                  </a:cubicBezTo>
                  <a:cubicBezTo>
                    <a:pt x="12220" y="6040"/>
                    <a:pt x="11855" y="6192"/>
                    <a:pt x="11521" y="6344"/>
                  </a:cubicBezTo>
                  <a:cubicBezTo>
                    <a:pt x="10730" y="6709"/>
                    <a:pt x="9910" y="7104"/>
                    <a:pt x="9119" y="7469"/>
                  </a:cubicBezTo>
                  <a:cubicBezTo>
                    <a:pt x="8329" y="7834"/>
                    <a:pt x="7569" y="8199"/>
                    <a:pt x="6809" y="8594"/>
                  </a:cubicBezTo>
                  <a:cubicBezTo>
                    <a:pt x="6080" y="8928"/>
                    <a:pt x="5320" y="9293"/>
                    <a:pt x="4590" y="9658"/>
                  </a:cubicBezTo>
                  <a:cubicBezTo>
                    <a:pt x="3831" y="10022"/>
                    <a:pt x="3101" y="10357"/>
                    <a:pt x="2341" y="10691"/>
                  </a:cubicBezTo>
                  <a:cubicBezTo>
                    <a:pt x="2007" y="10843"/>
                    <a:pt x="1642" y="10995"/>
                    <a:pt x="1308" y="11117"/>
                  </a:cubicBezTo>
                  <a:cubicBezTo>
                    <a:pt x="913" y="11299"/>
                    <a:pt x="548" y="11420"/>
                    <a:pt x="183" y="11572"/>
                  </a:cubicBezTo>
                  <a:cubicBezTo>
                    <a:pt x="31" y="11633"/>
                    <a:pt x="1" y="11816"/>
                    <a:pt x="62" y="11937"/>
                  </a:cubicBezTo>
                  <a:cubicBezTo>
                    <a:pt x="112" y="12038"/>
                    <a:pt x="204" y="12097"/>
                    <a:pt x="303" y="12097"/>
                  </a:cubicBezTo>
                  <a:cubicBezTo>
                    <a:pt x="324" y="12097"/>
                    <a:pt x="345" y="12094"/>
                    <a:pt x="365" y="12089"/>
                  </a:cubicBezTo>
                  <a:cubicBezTo>
                    <a:pt x="396" y="12089"/>
                    <a:pt x="396" y="12059"/>
                    <a:pt x="426" y="12059"/>
                  </a:cubicBezTo>
                  <a:cubicBezTo>
                    <a:pt x="1186" y="11724"/>
                    <a:pt x="1976" y="11420"/>
                    <a:pt x="2736" y="11117"/>
                  </a:cubicBezTo>
                  <a:cubicBezTo>
                    <a:pt x="3587" y="10752"/>
                    <a:pt x="4408" y="10387"/>
                    <a:pt x="5229" y="10022"/>
                  </a:cubicBezTo>
                  <a:cubicBezTo>
                    <a:pt x="5989" y="9688"/>
                    <a:pt x="6749" y="9354"/>
                    <a:pt x="7508" y="8989"/>
                  </a:cubicBezTo>
                  <a:cubicBezTo>
                    <a:pt x="8208" y="8685"/>
                    <a:pt x="8937" y="8381"/>
                    <a:pt x="9636" y="8047"/>
                  </a:cubicBezTo>
                  <a:cubicBezTo>
                    <a:pt x="10122" y="7834"/>
                    <a:pt x="10578" y="7621"/>
                    <a:pt x="11065" y="7439"/>
                  </a:cubicBezTo>
                  <a:cubicBezTo>
                    <a:pt x="11460" y="7256"/>
                    <a:pt x="11885" y="7074"/>
                    <a:pt x="12281" y="6922"/>
                  </a:cubicBezTo>
                  <a:cubicBezTo>
                    <a:pt x="12615" y="6770"/>
                    <a:pt x="12980" y="6618"/>
                    <a:pt x="13314" y="6496"/>
                  </a:cubicBezTo>
                  <a:cubicBezTo>
                    <a:pt x="13648" y="6344"/>
                    <a:pt x="14013" y="6223"/>
                    <a:pt x="14347" y="6071"/>
                  </a:cubicBezTo>
                  <a:lnTo>
                    <a:pt x="15806" y="5524"/>
                  </a:lnTo>
                  <a:cubicBezTo>
                    <a:pt x="16202" y="5372"/>
                    <a:pt x="16627" y="5250"/>
                    <a:pt x="17022" y="5098"/>
                  </a:cubicBezTo>
                  <a:cubicBezTo>
                    <a:pt x="17752" y="4855"/>
                    <a:pt x="18481" y="4612"/>
                    <a:pt x="19211" y="4338"/>
                  </a:cubicBezTo>
                  <a:cubicBezTo>
                    <a:pt x="20883" y="3700"/>
                    <a:pt x="22554" y="3092"/>
                    <a:pt x="24256" y="2454"/>
                  </a:cubicBezTo>
                  <a:cubicBezTo>
                    <a:pt x="24682" y="2302"/>
                    <a:pt x="25077" y="2150"/>
                    <a:pt x="25503" y="1998"/>
                  </a:cubicBezTo>
                  <a:cubicBezTo>
                    <a:pt x="25959" y="1846"/>
                    <a:pt x="26384" y="1724"/>
                    <a:pt x="26810" y="1603"/>
                  </a:cubicBezTo>
                  <a:cubicBezTo>
                    <a:pt x="27539" y="1390"/>
                    <a:pt x="28269" y="1177"/>
                    <a:pt x="28998" y="995"/>
                  </a:cubicBezTo>
                  <a:cubicBezTo>
                    <a:pt x="29150" y="934"/>
                    <a:pt x="29241" y="873"/>
                    <a:pt x="29333" y="782"/>
                  </a:cubicBezTo>
                  <a:cubicBezTo>
                    <a:pt x="29393" y="660"/>
                    <a:pt x="29424" y="539"/>
                    <a:pt x="29393" y="387"/>
                  </a:cubicBezTo>
                  <a:cubicBezTo>
                    <a:pt x="29368" y="183"/>
                    <a:pt x="29172" y="1"/>
                    <a:pt x="289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41"/>
            <p:cNvSpPr/>
            <p:nvPr/>
          </p:nvSpPr>
          <p:spPr>
            <a:xfrm>
              <a:off x="758564" y="3838345"/>
              <a:ext cx="329918" cy="202262"/>
            </a:xfrm>
            <a:custGeom>
              <a:rect b="b" l="l" r="r" t="t"/>
              <a:pathLst>
                <a:path extrusionOk="0" h="9467" w="15442">
                  <a:moveTo>
                    <a:pt x="396" y="1"/>
                  </a:moveTo>
                  <a:cubicBezTo>
                    <a:pt x="281" y="1"/>
                    <a:pt x="165" y="56"/>
                    <a:pt x="92" y="165"/>
                  </a:cubicBezTo>
                  <a:cubicBezTo>
                    <a:pt x="1" y="317"/>
                    <a:pt x="31" y="591"/>
                    <a:pt x="213" y="682"/>
                  </a:cubicBezTo>
                  <a:cubicBezTo>
                    <a:pt x="487" y="834"/>
                    <a:pt x="730" y="1016"/>
                    <a:pt x="1004" y="1168"/>
                  </a:cubicBezTo>
                  <a:cubicBezTo>
                    <a:pt x="1247" y="1320"/>
                    <a:pt x="1490" y="1442"/>
                    <a:pt x="1733" y="1594"/>
                  </a:cubicBezTo>
                  <a:cubicBezTo>
                    <a:pt x="2037" y="1776"/>
                    <a:pt x="2341" y="1958"/>
                    <a:pt x="2675" y="2110"/>
                  </a:cubicBezTo>
                  <a:cubicBezTo>
                    <a:pt x="3131" y="2384"/>
                    <a:pt x="3587" y="2627"/>
                    <a:pt x="4043" y="2870"/>
                  </a:cubicBezTo>
                  <a:cubicBezTo>
                    <a:pt x="4408" y="3083"/>
                    <a:pt x="4773" y="3296"/>
                    <a:pt x="5107" y="3509"/>
                  </a:cubicBezTo>
                  <a:cubicBezTo>
                    <a:pt x="5836" y="3934"/>
                    <a:pt x="6536" y="4360"/>
                    <a:pt x="7235" y="4785"/>
                  </a:cubicBezTo>
                  <a:cubicBezTo>
                    <a:pt x="7934" y="5241"/>
                    <a:pt x="8663" y="5667"/>
                    <a:pt x="9362" y="6123"/>
                  </a:cubicBezTo>
                  <a:cubicBezTo>
                    <a:pt x="9697" y="6305"/>
                    <a:pt x="10061" y="6518"/>
                    <a:pt x="10396" y="6700"/>
                  </a:cubicBezTo>
                  <a:cubicBezTo>
                    <a:pt x="10730" y="6913"/>
                    <a:pt x="11034" y="7095"/>
                    <a:pt x="11369" y="7278"/>
                  </a:cubicBezTo>
                  <a:cubicBezTo>
                    <a:pt x="12098" y="7673"/>
                    <a:pt x="12858" y="8098"/>
                    <a:pt x="13587" y="8524"/>
                  </a:cubicBezTo>
                  <a:cubicBezTo>
                    <a:pt x="14043" y="8828"/>
                    <a:pt x="14530" y="9132"/>
                    <a:pt x="14986" y="9405"/>
                  </a:cubicBezTo>
                  <a:cubicBezTo>
                    <a:pt x="15046" y="9466"/>
                    <a:pt x="15138" y="9466"/>
                    <a:pt x="15198" y="9466"/>
                  </a:cubicBezTo>
                  <a:cubicBezTo>
                    <a:pt x="15259" y="9466"/>
                    <a:pt x="15320" y="9405"/>
                    <a:pt x="15381" y="9345"/>
                  </a:cubicBezTo>
                  <a:cubicBezTo>
                    <a:pt x="15442" y="9223"/>
                    <a:pt x="15411" y="9071"/>
                    <a:pt x="15290" y="8980"/>
                  </a:cubicBezTo>
                  <a:cubicBezTo>
                    <a:pt x="14925" y="8706"/>
                    <a:pt x="14560" y="8433"/>
                    <a:pt x="14165" y="8190"/>
                  </a:cubicBezTo>
                  <a:cubicBezTo>
                    <a:pt x="13861" y="7977"/>
                    <a:pt x="13527" y="7764"/>
                    <a:pt x="13192" y="7582"/>
                  </a:cubicBezTo>
                  <a:cubicBezTo>
                    <a:pt x="12432" y="7126"/>
                    <a:pt x="11672" y="6670"/>
                    <a:pt x="10913" y="6214"/>
                  </a:cubicBezTo>
                  <a:cubicBezTo>
                    <a:pt x="10578" y="6001"/>
                    <a:pt x="10213" y="5788"/>
                    <a:pt x="9879" y="5576"/>
                  </a:cubicBezTo>
                  <a:cubicBezTo>
                    <a:pt x="9514" y="5363"/>
                    <a:pt x="9180" y="5150"/>
                    <a:pt x="8846" y="4937"/>
                  </a:cubicBezTo>
                  <a:cubicBezTo>
                    <a:pt x="8177" y="4512"/>
                    <a:pt x="7508" y="4086"/>
                    <a:pt x="6840" y="3661"/>
                  </a:cubicBezTo>
                  <a:cubicBezTo>
                    <a:pt x="6475" y="3448"/>
                    <a:pt x="6140" y="3235"/>
                    <a:pt x="5776" y="3022"/>
                  </a:cubicBezTo>
                  <a:cubicBezTo>
                    <a:pt x="5381" y="2779"/>
                    <a:pt x="4955" y="2536"/>
                    <a:pt x="4560" y="2293"/>
                  </a:cubicBezTo>
                  <a:cubicBezTo>
                    <a:pt x="4438" y="2232"/>
                    <a:pt x="4286" y="2141"/>
                    <a:pt x="4165" y="2080"/>
                  </a:cubicBezTo>
                  <a:cubicBezTo>
                    <a:pt x="3891" y="1928"/>
                    <a:pt x="3618" y="1776"/>
                    <a:pt x="3374" y="1654"/>
                  </a:cubicBezTo>
                  <a:cubicBezTo>
                    <a:pt x="3070" y="1472"/>
                    <a:pt x="2797" y="1320"/>
                    <a:pt x="2493" y="1168"/>
                  </a:cubicBezTo>
                  <a:cubicBezTo>
                    <a:pt x="2189" y="986"/>
                    <a:pt x="1885" y="803"/>
                    <a:pt x="1581" y="621"/>
                  </a:cubicBezTo>
                  <a:cubicBezTo>
                    <a:pt x="1247" y="439"/>
                    <a:pt x="943" y="256"/>
                    <a:pt x="608" y="74"/>
                  </a:cubicBezTo>
                  <a:cubicBezTo>
                    <a:pt x="548" y="25"/>
                    <a:pt x="472" y="1"/>
                    <a:pt x="3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7" name="Google Shape;1907;p41"/>
          <p:cNvSpPr/>
          <p:nvPr/>
        </p:nvSpPr>
        <p:spPr>
          <a:xfrm>
            <a:off x="-11" y="3421904"/>
            <a:ext cx="9143654" cy="1869354"/>
          </a:xfrm>
          <a:custGeom>
            <a:rect b="b" l="l" r="r" t="t"/>
            <a:pathLst>
              <a:path extrusionOk="0" h="58258" w="284960">
                <a:moveTo>
                  <a:pt x="20963" y="0"/>
                </a:moveTo>
                <a:cubicBezTo>
                  <a:pt x="13910" y="0"/>
                  <a:pt x="6895" y="690"/>
                  <a:pt x="0" y="2258"/>
                </a:cubicBezTo>
                <a:lnTo>
                  <a:pt x="0" y="38611"/>
                </a:lnTo>
                <a:cubicBezTo>
                  <a:pt x="5599" y="37989"/>
                  <a:pt x="11218" y="37713"/>
                  <a:pt x="16850" y="37713"/>
                </a:cubicBezTo>
                <a:cubicBezTo>
                  <a:pt x="45615" y="37713"/>
                  <a:pt x="74729" y="44905"/>
                  <a:pt x="103376" y="49887"/>
                </a:cubicBezTo>
                <a:cubicBezTo>
                  <a:pt x="134106" y="55237"/>
                  <a:pt x="165261" y="58033"/>
                  <a:pt x="196447" y="58246"/>
                </a:cubicBezTo>
                <a:cubicBezTo>
                  <a:pt x="197487" y="58253"/>
                  <a:pt x="198529" y="58257"/>
                  <a:pt x="199573" y="58257"/>
                </a:cubicBezTo>
                <a:cubicBezTo>
                  <a:pt x="229113" y="58257"/>
                  <a:pt x="259858" y="55189"/>
                  <a:pt x="284960" y="40070"/>
                </a:cubicBezTo>
                <a:lnTo>
                  <a:pt x="284960" y="11923"/>
                </a:lnTo>
                <a:cubicBezTo>
                  <a:pt x="253960" y="28846"/>
                  <a:pt x="218747" y="38790"/>
                  <a:pt x="183652" y="38790"/>
                </a:cubicBezTo>
                <a:cubicBezTo>
                  <a:pt x="170778" y="38790"/>
                  <a:pt x="157920" y="37451"/>
                  <a:pt x="145291" y="34629"/>
                </a:cubicBezTo>
                <a:cubicBezTo>
                  <a:pt x="126902" y="30525"/>
                  <a:pt x="109364" y="23413"/>
                  <a:pt x="91734" y="16726"/>
                </a:cubicBezTo>
                <a:cubicBezTo>
                  <a:pt x="85290" y="14264"/>
                  <a:pt x="78816" y="11863"/>
                  <a:pt x="72311" y="9674"/>
                </a:cubicBezTo>
                <a:cubicBezTo>
                  <a:pt x="55774" y="4147"/>
                  <a:pt x="38254" y="0"/>
                  <a:pt x="2096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41"/>
          <p:cNvSpPr/>
          <p:nvPr/>
        </p:nvSpPr>
        <p:spPr>
          <a:xfrm>
            <a:off x="-11" y="4395513"/>
            <a:ext cx="9143654" cy="747671"/>
          </a:xfrm>
          <a:custGeom>
            <a:rect b="b" l="l" r="r" t="t"/>
            <a:pathLst>
              <a:path extrusionOk="0" h="23301" w="284960">
                <a:moveTo>
                  <a:pt x="16850" y="1"/>
                </a:moveTo>
                <a:cubicBezTo>
                  <a:pt x="11218" y="1"/>
                  <a:pt x="5599" y="277"/>
                  <a:pt x="0" y="899"/>
                </a:cubicBezTo>
                <a:lnTo>
                  <a:pt x="0" y="23300"/>
                </a:lnTo>
                <a:lnTo>
                  <a:pt x="284960" y="23300"/>
                </a:lnTo>
                <a:lnTo>
                  <a:pt x="284960" y="2358"/>
                </a:lnTo>
                <a:cubicBezTo>
                  <a:pt x="259960" y="17416"/>
                  <a:pt x="229390" y="20548"/>
                  <a:pt x="199935" y="20548"/>
                </a:cubicBezTo>
                <a:cubicBezTo>
                  <a:pt x="198771" y="20548"/>
                  <a:pt x="197608" y="20543"/>
                  <a:pt x="196447" y="20534"/>
                </a:cubicBezTo>
                <a:cubicBezTo>
                  <a:pt x="165261" y="20321"/>
                  <a:pt x="134106" y="17525"/>
                  <a:pt x="103376" y="12175"/>
                </a:cubicBezTo>
                <a:cubicBezTo>
                  <a:pt x="74729" y="7193"/>
                  <a:pt x="45615" y="1"/>
                  <a:pt x="1685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41"/>
          <p:cNvSpPr txBox="1"/>
          <p:nvPr>
            <p:ph type="title"/>
          </p:nvPr>
        </p:nvSpPr>
        <p:spPr>
          <a:xfrm>
            <a:off x="713250" y="539400"/>
            <a:ext cx="4281000" cy="784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10" name="Google Shape;1910;p41"/>
          <p:cNvSpPr txBox="1"/>
          <p:nvPr>
            <p:ph idx="1" type="subTitle"/>
          </p:nvPr>
        </p:nvSpPr>
        <p:spPr>
          <a:xfrm>
            <a:off x="713100" y="1324200"/>
            <a:ext cx="4281000" cy="1685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1911" name="Google Shape;1911;p41"/>
          <p:cNvGrpSpPr/>
          <p:nvPr/>
        </p:nvGrpSpPr>
        <p:grpSpPr>
          <a:xfrm>
            <a:off x="713244" y="3661955"/>
            <a:ext cx="491944" cy="747565"/>
            <a:chOff x="4206300" y="557025"/>
            <a:chExt cx="1522575" cy="2313725"/>
          </a:xfrm>
        </p:grpSpPr>
        <p:sp>
          <p:nvSpPr>
            <p:cNvPr id="1912" name="Google Shape;1912;p41"/>
            <p:cNvSpPr/>
            <p:nvPr/>
          </p:nvSpPr>
          <p:spPr>
            <a:xfrm>
              <a:off x="4206300" y="1901550"/>
              <a:ext cx="657925" cy="763300"/>
            </a:xfrm>
            <a:custGeom>
              <a:rect b="b" l="l" r="r" t="t"/>
              <a:pathLst>
                <a:path extrusionOk="0" h="30532" w="26317">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41"/>
            <p:cNvSpPr/>
            <p:nvPr/>
          </p:nvSpPr>
          <p:spPr>
            <a:xfrm>
              <a:off x="4950025" y="1763000"/>
              <a:ext cx="643525" cy="364250"/>
            </a:xfrm>
            <a:custGeom>
              <a:rect b="b" l="l" r="r" t="t"/>
              <a:pathLst>
                <a:path extrusionOk="0" h="14570" w="25741">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41"/>
            <p:cNvSpPr/>
            <p:nvPr/>
          </p:nvSpPr>
          <p:spPr>
            <a:xfrm>
              <a:off x="4864825" y="2067100"/>
              <a:ext cx="417950" cy="507525"/>
            </a:xfrm>
            <a:custGeom>
              <a:rect b="b" l="l" r="r" t="t"/>
              <a:pathLst>
                <a:path extrusionOk="0" h="20301" w="16718">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41"/>
            <p:cNvSpPr/>
            <p:nvPr/>
          </p:nvSpPr>
          <p:spPr>
            <a:xfrm>
              <a:off x="4733125" y="1717100"/>
              <a:ext cx="202250" cy="479675"/>
            </a:xfrm>
            <a:custGeom>
              <a:rect b="b" l="l" r="r" t="t"/>
              <a:pathLst>
                <a:path extrusionOk="0" h="19187" w="809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41"/>
            <p:cNvSpPr/>
            <p:nvPr/>
          </p:nvSpPr>
          <p:spPr>
            <a:xfrm>
              <a:off x="4854175" y="1470000"/>
              <a:ext cx="494675" cy="1400750"/>
            </a:xfrm>
            <a:custGeom>
              <a:rect b="b" l="l" r="r" t="t"/>
              <a:pathLst>
                <a:path extrusionOk="0" h="56030" w="19787">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41"/>
            <p:cNvSpPr/>
            <p:nvPr/>
          </p:nvSpPr>
          <p:spPr>
            <a:xfrm>
              <a:off x="4288375" y="557025"/>
              <a:ext cx="452400" cy="480625"/>
            </a:xfrm>
            <a:custGeom>
              <a:rect b="b" l="l" r="r" t="t"/>
              <a:pathLst>
                <a:path extrusionOk="0" h="19225" w="18096">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41"/>
            <p:cNvSpPr/>
            <p:nvPr/>
          </p:nvSpPr>
          <p:spPr>
            <a:xfrm>
              <a:off x="4294650" y="964675"/>
              <a:ext cx="713675" cy="762200"/>
            </a:xfrm>
            <a:custGeom>
              <a:rect b="b" l="l" r="r" t="t"/>
              <a:pathLst>
                <a:path extrusionOk="0" h="30488" w="28547">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41"/>
            <p:cNvSpPr/>
            <p:nvPr/>
          </p:nvSpPr>
          <p:spPr>
            <a:xfrm>
              <a:off x="4669900" y="1073525"/>
              <a:ext cx="46975" cy="38550"/>
            </a:xfrm>
            <a:custGeom>
              <a:rect b="b" l="l" r="r" t="t"/>
              <a:pathLst>
                <a:path extrusionOk="0" h="1542" w="1879">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41"/>
            <p:cNvSpPr/>
            <p:nvPr/>
          </p:nvSpPr>
          <p:spPr>
            <a:xfrm>
              <a:off x="4586625" y="1092425"/>
              <a:ext cx="15375" cy="51575"/>
            </a:xfrm>
            <a:custGeom>
              <a:rect b="b" l="l" r="r" t="t"/>
              <a:pathLst>
                <a:path extrusionOk="0" h="2063" w="615">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41"/>
            <p:cNvSpPr/>
            <p:nvPr/>
          </p:nvSpPr>
          <p:spPr>
            <a:xfrm>
              <a:off x="4503925" y="1107200"/>
              <a:ext cx="22225" cy="48000"/>
            </a:xfrm>
            <a:custGeom>
              <a:rect b="b" l="l" r="r" t="t"/>
              <a:pathLst>
                <a:path extrusionOk="0" h="1920" w="889">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41"/>
            <p:cNvSpPr/>
            <p:nvPr/>
          </p:nvSpPr>
          <p:spPr>
            <a:xfrm>
              <a:off x="4554350" y="1235600"/>
              <a:ext cx="9750" cy="29475"/>
            </a:xfrm>
            <a:custGeom>
              <a:rect b="b" l="l" r="r" t="t"/>
              <a:pathLst>
                <a:path extrusionOk="0" h="1179" w="39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41"/>
            <p:cNvSpPr/>
            <p:nvPr/>
          </p:nvSpPr>
          <p:spPr>
            <a:xfrm>
              <a:off x="4640850" y="1222150"/>
              <a:ext cx="57750" cy="63800"/>
            </a:xfrm>
            <a:custGeom>
              <a:rect b="b" l="l" r="r" t="t"/>
              <a:pathLst>
                <a:path extrusionOk="0" h="2552" w="231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41"/>
            <p:cNvSpPr/>
            <p:nvPr/>
          </p:nvSpPr>
          <p:spPr>
            <a:xfrm>
              <a:off x="4768850" y="1217225"/>
              <a:ext cx="53050" cy="54575"/>
            </a:xfrm>
            <a:custGeom>
              <a:rect b="b" l="l" r="r" t="t"/>
              <a:pathLst>
                <a:path extrusionOk="0" h="2183" w="2122">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41"/>
            <p:cNvSpPr/>
            <p:nvPr/>
          </p:nvSpPr>
          <p:spPr>
            <a:xfrm>
              <a:off x="4775325" y="1315775"/>
              <a:ext cx="35000" cy="65725"/>
            </a:xfrm>
            <a:custGeom>
              <a:rect b="b" l="l" r="r" t="t"/>
              <a:pathLst>
                <a:path extrusionOk="0" h="2629" w="140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41"/>
            <p:cNvSpPr/>
            <p:nvPr/>
          </p:nvSpPr>
          <p:spPr>
            <a:xfrm>
              <a:off x="4682125" y="1355225"/>
              <a:ext cx="16400" cy="47275"/>
            </a:xfrm>
            <a:custGeom>
              <a:rect b="b" l="l" r="r" t="t"/>
              <a:pathLst>
                <a:path extrusionOk="0" h="1891" w="656">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41"/>
            <p:cNvSpPr/>
            <p:nvPr/>
          </p:nvSpPr>
          <p:spPr>
            <a:xfrm>
              <a:off x="4561250" y="1372750"/>
              <a:ext cx="21650" cy="52925"/>
            </a:xfrm>
            <a:custGeom>
              <a:rect b="b" l="l" r="r" t="t"/>
              <a:pathLst>
                <a:path extrusionOk="0" h="2117" w="866">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41"/>
            <p:cNvSpPr/>
            <p:nvPr/>
          </p:nvSpPr>
          <p:spPr>
            <a:xfrm>
              <a:off x="4439375" y="1333350"/>
              <a:ext cx="16425" cy="49850"/>
            </a:xfrm>
            <a:custGeom>
              <a:rect b="b" l="l" r="r" t="t"/>
              <a:pathLst>
                <a:path extrusionOk="0" h="1994" w="657">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41"/>
            <p:cNvSpPr/>
            <p:nvPr/>
          </p:nvSpPr>
          <p:spPr>
            <a:xfrm>
              <a:off x="4416200" y="1177925"/>
              <a:ext cx="18075" cy="69150"/>
            </a:xfrm>
            <a:custGeom>
              <a:rect b="b" l="l" r="r" t="t"/>
              <a:pathLst>
                <a:path extrusionOk="0" h="2766" w="723">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41"/>
            <p:cNvSpPr/>
            <p:nvPr/>
          </p:nvSpPr>
          <p:spPr>
            <a:xfrm>
              <a:off x="4808425" y="1467300"/>
              <a:ext cx="23975" cy="36875"/>
            </a:xfrm>
            <a:custGeom>
              <a:rect b="b" l="l" r="r" t="t"/>
              <a:pathLst>
                <a:path extrusionOk="0" h="1475" w="959">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41"/>
            <p:cNvSpPr/>
            <p:nvPr/>
          </p:nvSpPr>
          <p:spPr>
            <a:xfrm>
              <a:off x="4870175" y="1276000"/>
              <a:ext cx="34375" cy="38200"/>
            </a:xfrm>
            <a:custGeom>
              <a:rect b="b" l="l" r="r" t="t"/>
              <a:pathLst>
                <a:path extrusionOk="0" h="1528" w="1375">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41"/>
            <p:cNvSpPr/>
            <p:nvPr/>
          </p:nvSpPr>
          <p:spPr>
            <a:xfrm>
              <a:off x="4825625" y="1159450"/>
              <a:ext cx="39175" cy="36200"/>
            </a:xfrm>
            <a:custGeom>
              <a:rect b="b" l="l" r="r" t="t"/>
              <a:pathLst>
                <a:path extrusionOk="0" h="1448" w="1567">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41"/>
            <p:cNvSpPr/>
            <p:nvPr/>
          </p:nvSpPr>
          <p:spPr>
            <a:xfrm>
              <a:off x="5465700" y="748775"/>
              <a:ext cx="263175" cy="333975"/>
            </a:xfrm>
            <a:custGeom>
              <a:rect b="b" l="l" r="r" t="t"/>
              <a:pathLst>
                <a:path extrusionOk="0" h="13359" w="10527">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41"/>
            <p:cNvSpPr/>
            <p:nvPr/>
          </p:nvSpPr>
          <p:spPr>
            <a:xfrm>
              <a:off x="5206925" y="1019225"/>
              <a:ext cx="470575" cy="504950"/>
            </a:xfrm>
            <a:custGeom>
              <a:rect b="b" l="l" r="r" t="t"/>
              <a:pathLst>
                <a:path extrusionOk="0" h="20198" w="18823">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41"/>
            <p:cNvSpPr/>
            <p:nvPr/>
          </p:nvSpPr>
          <p:spPr>
            <a:xfrm>
              <a:off x="5556450" y="1134975"/>
              <a:ext cx="15175" cy="33950"/>
            </a:xfrm>
            <a:custGeom>
              <a:rect b="b" l="l" r="r" t="t"/>
              <a:pathLst>
                <a:path extrusionOk="0" h="1358" w="607">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41"/>
            <p:cNvSpPr/>
            <p:nvPr/>
          </p:nvSpPr>
          <p:spPr>
            <a:xfrm>
              <a:off x="5488350" y="1112400"/>
              <a:ext cx="22575" cy="30450"/>
            </a:xfrm>
            <a:custGeom>
              <a:rect b="b" l="l" r="r" t="t"/>
              <a:pathLst>
                <a:path extrusionOk="0" h="1218" w="903">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41"/>
            <p:cNvSpPr/>
            <p:nvPr/>
          </p:nvSpPr>
          <p:spPr>
            <a:xfrm>
              <a:off x="5438700" y="1092575"/>
              <a:ext cx="27900" cy="23975"/>
            </a:xfrm>
            <a:custGeom>
              <a:rect b="b" l="l" r="r" t="t"/>
              <a:pathLst>
                <a:path extrusionOk="0" h="959" w="1116">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41"/>
            <p:cNvSpPr/>
            <p:nvPr/>
          </p:nvSpPr>
          <p:spPr>
            <a:xfrm>
              <a:off x="5423650" y="1177550"/>
              <a:ext cx="13500" cy="17425"/>
            </a:xfrm>
            <a:custGeom>
              <a:rect b="b" l="l" r="r" t="t"/>
              <a:pathLst>
                <a:path extrusionOk="0" h="697" w="54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41"/>
            <p:cNvSpPr/>
            <p:nvPr/>
          </p:nvSpPr>
          <p:spPr>
            <a:xfrm>
              <a:off x="5483875" y="1204275"/>
              <a:ext cx="11025" cy="51475"/>
            </a:xfrm>
            <a:custGeom>
              <a:rect b="b" l="l" r="r" t="t"/>
              <a:pathLst>
                <a:path extrusionOk="0" h="2059" w="441">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41"/>
            <p:cNvSpPr/>
            <p:nvPr/>
          </p:nvSpPr>
          <p:spPr>
            <a:xfrm>
              <a:off x="5554675" y="1251175"/>
              <a:ext cx="12925" cy="43975"/>
            </a:xfrm>
            <a:custGeom>
              <a:rect b="b" l="l" r="r" t="t"/>
              <a:pathLst>
                <a:path extrusionOk="0" h="1759" w="517">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41"/>
            <p:cNvSpPr/>
            <p:nvPr/>
          </p:nvSpPr>
          <p:spPr>
            <a:xfrm>
              <a:off x="5511050" y="1306475"/>
              <a:ext cx="17075" cy="45075"/>
            </a:xfrm>
            <a:custGeom>
              <a:rect b="b" l="l" r="r" t="t"/>
              <a:pathLst>
                <a:path extrusionOk="0" h="1803" w="683">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41"/>
            <p:cNvSpPr/>
            <p:nvPr/>
          </p:nvSpPr>
          <p:spPr>
            <a:xfrm>
              <a:off x="5442925" y="1292275"/>
              <a:ext cx="19200" cy="28400"/>
            </a:xfrm>
            <a:custGeom>
              <a:rect b="b" l="l" r="r" t="t"/>
              <a:pathLst>
                <a:path extrusionOk="0" h="1136" w="768">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41"/>
            <p:cNvSpPr/>
            <p:nvPr/>
          </p:nvSpPr>
          <p:spPr>
            <a:xfrm>
              <a:off x="5369650" y="1255000"/>
              <a:ext cx="19700" cy="33325"/>
            </a:xfrm>
            <a:custGeom>
              <a:rect b="b" l="l" r="r" t="t"/>
              <a:pathLst>
                <a:path extrusionOk="0" h="1333" w="788">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41"/>
            <p:cNvSpPr/>
            <p:nvPr/>
          </p:nvSpPr>
          <p:spPr>
            <a:xfrm>
              <a:off x="5318675" y="1187675"/>
              <a:ext cx="19975" cy="29150"/>
            </a:xfrm>
            <a:custGeom>
              <a:rect b="b" l="l" r="r" t="t"/>
              <a:pathLst>
                <a:path extrusionOk="0" h="1166" w="799">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41"/>
            <p:cNvSpPr/>
            <p:nvPr/>
          </p:nvSpPr>
          <p:spPr>
            <a:xfrm>
              <a:off x="5354850" y="1096400"/>
              <a:ext cx="35025" cy="36050"/>
            </a:xfrm>
            <a:custGeom>
              <a:rect b="b" l="l" r="r" t="t"/>
              <a:pathLst>
                <a:path extrusionOk="0" h="1442" w="1401">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41"/>
            <p:cNvSpPr/>
            <p:nvPr/>
          </p:nvSpPr>
          <p:spPr>
            <a:xfrm>
              <a:off x="5475100" y="1402550"/>
              <a:ext cx="15750" cy="23575"/>
            </a:xfrm>
            <a:custGeom>
              <a:rect b="b" l="l" r="r" t="t"/>
              <a:pathLst>
                <a:path extrusionOk="0" h="943" w="63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41"/>
            <p:cNvSpPr/>
            <p:nvPr/>
          </p:nvSpPr>
          <p:spPr>
            <a:xfrm>
              <a:off x="5587875" y="1321425"/>
              <a:ext cx="8175" cy="28725"/>
            </a:xfrm>
            <a:custGeom>
              <a:rect b="b" l="l" r="r" t="t"/>
              <a:pathLst>
                <a:path extrusionOk="0" h="1149" w="327">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41"/>
            <p:cNvSpPr/>
            <p:nvPr/>
          </p:nvSpPr>
          <p:spPr>
            <a:xfrm>
              <a:off x="5609000" y="1241250"/>
              <a:ext cx="10225" cy="29950"/>
            </a:xfrm>
            <a:custGeom>
              <a:rect b="b" l="l" r="r" t="t"/>
              <a:pathLst>
                <a:path extrusionOk="0" h="1198" w="409">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9" name="Google Shape;1949;p41"/>
          <p:cNvGrpSpPr/>
          <p:nvPr/>
        </p:nvGrpSpPr>
        <p:grpSpPr>
          <a:xfrm>
            <a:off x="8554467" y="2781797"/>
            <a:ext cx="347646" cy="354973"/>
            <a:chOff x="7348550" y="1658600"/>
            <a:chExt cx="1664175" cy="1699250"/>
          </a:xfrm>
        </p:grpSpPr>
        <p:sp>
          <p:nvSpPr>
            <p:cNvPr id="1950" name="Google Shape;1950;p41"/>
            <p:cNvSpPr/>
            <p:nvPr/>
          </p:nvSpPr>
          <p:spPr>
            <a:xfrm>
              <a:off x="8057825" y="2298825"/>
              <a:ext cx="609050" cy="520425"/>
            </a:xfrm>
            <a:custGeom>
              <a:rect b="b" l="l" r="r" t="t"/>
              <a:pathLst>
                <a:path extrusionOk="0" h="20817" w="24362">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41"/>
            <p:cNvSpPr/>
            <p:nvPr/>
          </p:nvSpPr>
          <p:spPr>
            <a:xfrm>
              <a:off x="8171225" y="2496975"/>
              <a:ext cx="663575" cy="381800"/>
            </a:xfrm>
            <a:custGeom>
              <a:rect b="b" l="l" r="r" t="t"/>
              <a:pathLst>
                <a:path extrusionOk="0" h="15272" w="26543">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41"/>
            <p:cNvSpPr/>
            <p:nvPr/>
          </p:nvSpPr>
          <p:spPr>
            <a:xfrm>
              <a:off x="8218850" y="2871850"/>
              <a:ext cx="395375" cy="373475"/>
            </a:xfrm>
            <a:custGeom>
              <a:rect b="b" l="l" r="r" t="t"/>
              <a:pathLst>
                <a:path extrusionOk="0" h="14939" w="15815">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41"/>
            <p:cNvSpPr/>
            <p:nvPr/>
          </p:nvSpPr>
          <p:spPr>
            <a:xfrm>
              <a:off x="8609200" y="3027250"/>
              <a:ext cx="295150" cy="330600"/>
            </a:xfrm>
            <a:custGeom>
              <a:rect b="b" l="l" r="r" t="t"/>
              <a:pathLst>
                <a:path extrusionOk="0" h="13224" w="11806">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41"/>
            <p:cNvSpPr/>
            <p:nvPr/>
          </p:nvSpPr>
          <p:spPr>
            <a:xfrm>
              <a:off x="8418725" y="2969600"/>
              <a:ext cx="342125" cy="361550"/>
            </a:xfrm>
            <a:custGeom>
              <a:rect b="b" l="l" r="r" t="t"/>
              <a:pathLst>
                <a:path extrusionOk="0" h="14462" w="13685">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41"/>
            <p:cNvSpPr/>
            <p:nvPr/>
          </p:nvSpPr>
          <p:spPr>
            <a:xfrm>
              <a:off x="7770850" y="2393750"/>
              <a:ext cx="539500" cy="556450"/>
            </a:xfrm>
            <a:custGeom>
              <a:rect b="b" l="l" r="r" t="t"/>
              <a:pathLst>
                <a:path extrusionOk="0" h="22258" w="2158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41"/>
            <p:cNvSpPr/>
            <p:nvPr/>
          </p:nvSpPr>
          <p:spPr>
            <a:xfrm>
              <a:off x="8037775" y="2750300"/>
              <a:ext cx="415425" cy="365325"/>
            </a:xfrm>
            <a:custGeom>
              <a:rect b="b" l="l" r="r" t="t"/>
              <a:pathLst>
                <a:path extrusionOk="0" h="14613" w="16617">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41"/>
            <p:cNvSpPr/>
            <p:nvPr/>
          </p:nvSpPr>
          <p:spPr>
            <a:xfrm>
              <a:off x="7694400" y="2229250"/>
              <a:ext cx="542025" cy="550525"/>
            </a:xfrm>
            <a:custGeom>
              <a:rect b="b" l="l" r="r" t="t"/>
              <a:pathLst>
                <a:path extrusionOk="0" h="22021" w="21681">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41"/>
            <p:cNvSpPr/>
            <p:nvPr/>
          </p:nvSpPr>
          <p:spPr>
            <a:xfrm>
              <a:off x="7416550" y="1887700"/>
              <a:ext cx="471600" cy="585750"/>
            </a:xfrm>
            <a:custGeom>
              <a:rect b="b" l="l" r="r" t="t"/>
              <a:pathLst>
                <a:path extrusionOk="0" h="23430" w="18864">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41"/>
            <p:cNvSpPr/>
            <p:nvPr/>
          </p:nvSpPr>
          <p:spPr>
            <a:xfrm>
              <a:off x="7348550" y="1849900"/>
              <a:ext cx="139750" cy="112850"/>
            </a:xfrm>
            <a:custGeom>
              <a:rect b="b" l="l" r="r" t="t"/>
              <a:pathLst>
                <a:path extrusionOk="0" h="4514" w="559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41"/>
            <p:cNvSpPr/>
            <p:nvPr/>
          </p:nvSpPr>
          <p:spPr>
            <a:xfrm>
              <a:off x="7639900" y="1658600"/>
              <a:ext cx="151025" cy="129350"/>
            </a:xfrm>
            <a:custGeom>
              <a:rect b="b" l="l" r="r" t="t"/>
              <a:pathLst>
                <a:path extrusionOk="0" h="5174" w="6041">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41"/>
            <p:cNvSpPr/>
            <p:nvPr/>
          </p:nvSpPr>
          <p:spPr>
            <a:xfrm>
              <a:off x="7715425" y="1735150"/>
              <a:ext cx="276925" cy="713025"/>
            </a:xfrm>
            <a:custGeom>
              <a:rect b="b" l="l" r="r" t="t"/>
              <a:pathLst>
                <a:path extrusionOk="0" h="28521" w="11077">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41"/>
            <p:cNvSpPr/>
            <p:nvPr/>
          </p:nvSpPr>
          <p:spPr>
            <a:xfrm>
              <a:off x="8836650" y="3187650"/>
              <a:ext cx="176075" cy="96525"/>
            </a:xfrm>
            <a:custGeom>
              <a:rect b="b" l="l" r="r" t="t"/>
              <a:pathLst>
                <a:path extrusionOk="0" h="3861" w="7043">
                  <a:moveTo>
                    <a:pt x="1278" y="0"/>
                  </a:moveTo>
                  <a:lnTo>
                    <a:pt x="0" y="3008"/>
                  </a:lnTo>
                  <a:lnTo>
                    <a:pt x="7043" y="3860"/>
                  </a:lnTo>
                  <a:lnTo>
                    <a:pt x="127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3" name="Google Shape;1963;p41"/>
          <p:cNvGrpSpPr/>
          <p:nvPr/>
        </p:nvGrpSpPr>
        <p:grpSpPr>
          <a:xfrm flipH="1">
            <a:off x="7034380" y="246612"/>
            <a:ext cx="793379" cy="585576"/>
            <a:chOff x="7757175" y="1399875"/>
            <a:chExt cx="1347450" cy="994525"/>
          </a:xfrm>
        </p:grpSpPr>
        <p:sp>
          <p:nvSpPr>
            <p:cNvPr id="1964" name="Google Shape;1964;p41"/>
            <p:cNvSpPr/>
            <p:nvPr/>
          </p:nvSpPr>
          <p:spPr>
            <a:xfrm>
              <a:off x="8092400" y="1885625"/>
              <a:ext cx="1012225" cy="367725"/>
            </a:xfrm>
            <a:custGeom>
              <a:rect b="b" l="l" r="r" t="t"/>
              <a:pathLst>
                <a:path extrusionOk="0" h="14709" w="40489">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41"/>
            <p:cNvSpPr/>
            <p:nvPr/>
          </p:nvSpPr>
          <p:spPr>
            <a:xfrm>
              <a:off x="8092400" y="1885625"/>
              <a:ext cx="783225" cy="312550"/>
            </a:xfrm>
            <a:custGeom>
              <a:rect b="b" l="l" r="r" t="t"/>
              <a:pathLst>
                <a:path extrusionOk="0" h="12502" w="31329">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41"/>
            <p:cNvSpPr/>
            <p:nvPr/>
          </p:nvSpPr>
          <p:spPr>
            <a:xfrm>
              <a:off x="8012200" y="1828450"/>
              <a:ext cx="562050" cy="172425"/>
            </a:xfrm>
            <a:custGeom>
              <a:rect b="b" l="l" r="r" t="t"/>
              <a:pathLst>
                <a:path extrusionOk="0" h="6897" w="22482">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41"/>
            <p:cNvSpPr/>
            <p:nvPr/>
          </p:nvSpPr>
          <p:spPr>
            <a:xfrm>
              <a:off x="8489650" y="1781575"/>
              <a:ext cx="161375" cy="138650"/>
            </a:xfrm>
            <a:custGeom>
              <a:rect b="b" l="l" r="r" t="t"/>
              <a:pathLst>
                <a:path extrusionOk="0" h="5546" w="6455">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41"/>
            <p:cNvSpPr/>
            <p:nvPr/>
          </p:nvSpPr>
          <p:spPr>
            <a:xfrm>
              <a:off x="8598975" y="1530550"/>
              <a:ext cx="265925" cy="301625"/>
            </a:xfrm>
            <a:custGeom>
              <a:rect b="b" l="l" r="r" t="t"/>
              <a:pathLst>
                <a:path extrusionOk="0" h="12065" w="10637">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41"/>
            <p:cNvSpPr/>
            <p:nvPr/>
          </p:nvSpPr>
          <p:spPr>
            <a:xfrm>
              <a:off x="8821125" y="1481850"/>
              <a:ext cx="111400" cy="83025"/>
            </a:xfrm>
            <a:custGeom>
              <a:rect b="b" l="l" r="r" t="t"/>
              <a:pathLst>
                <a:path extrusionOk="0" h="3321" w="4456">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41"/>
            <p:cNvSpPr/>
            <p:nvPr/>
          </p:nvSpPr>
          <p:spPr>
            <a:xfrm>
              <a:off x="8540400" y="1465450"/>
              <a:ext cx="88450" cy="373700"/>
            </a:xfrm>
            <a:custGeom>
              <a:rect b="b" l="l" r="r" t="t"/>
              <a:pathLst>
                <a:path extrusionOk="0" h="14948" w="3538">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41"/>
            <p:cNvSpPr/>
            <p:nvPr/>
          </p:nvSpPr>
          <p:spPr>
            <a:xfrm>
              <a:off x="8588775" y="1399875"/>
              <a:ext cx="83225" cy="80650"/>
            </a:xfrm>
            <a:custGeom>
              <a:rect b="b" l="l" r="r" t="t"/>
              <a:pathLst>
                <a:path extrusionOk="0" h="3226" w="3329">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41"/>
            <p:cNvSpPr/>
            <p:nvPr/>
          </p:nvSpPr>
          <p:spPr>
            <a:xfrm>
              <a:off x="7757175" y="1881100"/>
              <a:ext cx="710450" cy="513300"/>
            </a:xfrm>
            <a:custGeom>
              <a:rect b="b" l="l" r="r" t="t"/>
              <a:pathLst>
                <a:path extrusionOk="0" h="20532" w="28418">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3" name="Google Shape;1973;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0">
    <p:spTree>
      <p:nvGrpSpPr>
        <p:cNvPr id="1974" name="Shape 1974"/>
        <p:cNvGrpSpPr/>
        <p:nvPr/>
      </p:nvGrpSpPr>
      <p:grpSpPr>
        <a:xfrm>
          <a:off x="0" y="0"/>
          <a:ext cx="0" cy="0"/>
          <a:chOff x="0" y="0"/>
          <a:chExt cx="0" cy="0"/>
        </a:xfrm>
      </p:grpSpPr>
      <p:sp>
        <p:nvSpPr>
          <p:cNvPr id="1975" name="Google Shape;1975;p42"/>
          <p:cNvSpPr txBox="1"/>
          <p:nvPr>
            <p:ph idx="1" type="body"/>
          </p:nvPr>
        </p:nvSpPr>
        <p:spPr>
          <a:xfrm>
            <a:off x="713050" y="1533600"/>
            <a:ext cx="3736500" cy="30705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sp>
        <p:nvSpPr>
          <p:cNvPr id="1976" name="Google Shape;1976;p42"/>
          <p:cNvSpPr txBox="1"/>
          <p:nvPr>
            <p:ph idx="2" type="body"/>
          </p:nvPr>
        </p:nvSpPr>
        <p:spPr>
          <a:xfrm>
            <a:off x="4694450" y="1533600"/>
            <a:ext cx="3736500" cy="30705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a:lvl1pPr>
            <a:lvl2pPr indent="-317500" lvl="1" marL="914400" rtl="0">
              <a:lnSpc>
                <a:spcPct val="115000"/>
              </a:lnSpc>
              <a:spcBef>
                <a:spcPts val="100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sp>
        <p:nvSpPr>
          <p:cNvPr id="1977" name="Google Shape;1977;p42"/>
          <p:cNvSpPr txBox="1"/>
          <p:nvPr>
            <p:ph type="title"/>
          </p:nvPr>
        </p:nvSpPr>
        <p:spPr>
          <a:xfrm>
            <a:off x="713100" y="539400"/>
            <a:ext cx="77178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1978" name="Google Shape;1978;p42"/>
          <p:cNvGrpSpPr/>
          <p:nvPr/>
        </p:nvGrpSpPr>
        <p:grpSpPr>
          <a:xfrm>
            <a:off x="-54725" y="4599549"/>
            <a:ext cx="9280415" cy="543860"/>
            <a:chOff x="-54725" y="4599549"/>
            <a:chExt cx="9280415" cy="543860"/>
          </a:xfrm>
        </p:grpSpPr>
        <p:sp>
          <p:nvSpPr>
            <p:cNvPr id="1979" name="Google Shape;1979;p42"/>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42"/>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dk2"/>
              </a:solidFill>
              <a:prstDash val="solid"/>
              <a:round/>
              <a:headEnd len="med" w="med" type="none"/>
              <a:tailEnd len="med" w="med" type="none"/>
            </a:ln>
          </p:spPr>
        </p:sp>
        <p:sp>
          <p:nvSpPr>
            <p:cNvPr id="1981" name="Google Shape;1981;p42"/>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dk2"/>
              </a:solidFill>
              <a:prstDash val="solid"/>
              <a:round/>
              <a:headEnd len="med" w="med" type="none"/>
              <a:tailEnd len="med" w="med" type="none"/>
            </a:ln>
          </p:spPr>
        </p:sp>
        <p:sp>
          <p:nvSpPr>
            <p:cNvPr id="1982" name="Google Shape;1982;p42"/>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dk2"/>
              </a:solidFill>
              <a:prstDash val="solid"/>
              <a:round/>
              <a:headEnd len="med" w="med" type="none"/>
              <a:tailEnd len="med" w="med" type="none"/>
            </a:ln>
          </p:spPr>
        </p:sp>
        <p:sp>
          <p:nvSpPr>
            <p:cNvPr id="1983" name="Google Shape;1983;p42"/>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dk2"/>
              </a:solidFill>
              <a:prstDash val="solid"/>
              <a:round/>
              <a:headEnd len="med" w="med" type="none"/>
              <a:tailEnd len="med" w="med" type="none"/>
            </a:ln>
          </p:spPr>
        </p:sp>
        <p:sp>
          <p:nvSpPr>
            <p:cNvPr id="1984" name="Google Shape;1984;p42"/>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dk2"/>
              </a:solidFill>
              <a:prstDash val="solid"/>
              <a:round/>
              <a:headEnd len="med" w="med" type="none"/>
              <a:tailEnd len="med" w="med" type="none"/>
            </a:ln>
          </p:spPr>
        </p:sp>
        <p:sp>
          <p:nvSpPr>
            <p:cNvPr id="1985" name="Google Shape;1985;p42"/>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dk2"/>
              </a:solidFill>
              <a:prstDash val="solid"/>
              <a:round/>
              <a:headEnd len="med" w="med" type="none"/>
              <a:tailEnd len="med" w="med" type="none"/>
            </a:ln>
          </p:spPr>
        </p:sp>
        <p:sp>
          <p:nvSpPr>
            <p:cNvPr id="1986" name="Google Shape;1986;p42"/>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dk2"/>
              </a:solidFill>
              <a:prstDash val="solid"/>
              <a:round/>
              <a:headEnd len="med" w="med" type="none"/>
              <a:tailEnd len="med" w="med" type="none"/>
            </a:ln>
          </p:spPr>
        </p:sp>
        <p:sp>
          <p:nvSpPr>
            <p:cNvPr id="1987" name="Google Shape;1987;p42"/>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dk2"/>
              </a:solidFill>
              <a:prstDash val="solid"/>
              <a:round/>
              <a:headEnd len="med" w="med" type="none"/>
              <a:tailEnd len="med" w="med" type="none"/>
            </a:ln>
          </p:spPr>
        </p:sp>
        <p:sp>
          <p:nvSpPr>
            <p:cNvPr id="1988" name="Google Shape;1988;p42"/>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dk2"/>
              </a:solidFill>
              <a:prstDash val="solid"/>
              <a:round/>
              <a:headEnd len="med" w="med" type="none"/>
              <a:tailEnd len="med" w="med" type="none"/>
            </a:ln>
          </p:spPr>
        </p:sp>
        <p:sp>
          <p:nvSpPr>
            <p:cNvPr id="1989" name="Google Shape;1989;p42"/>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dk2"/>
              </a:solidFill>
              <a:prstDash val="solid"/>
              <a:round/>
              <a:headEnd len="med" w="med" type="none"/>
              <a:tailEnd len="med" w="med" type="none"/>
            </a:ln>
          </p:spPr>
        </p:sp>
      </p:grpSp>
      <p:sp>
        <p:nvSpPr>
          <p:cNvPr id="1990" name="Google Shape;1990;p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0_1">
    <p:spTree>
      <p:nvGrpSpPr>
        <p:cNvPr id="1991" name="Shape 1991"/>
        <p:cNvGrpSpPr/>
        <p:nvPr/>
      </p:nvGrpSpPr>
      <p:grpSpPr>
        <a:xfrm>
          <a:off x="0" y="0"/>
          <a:ext cx="0" cy="0"/>
          <a:chOff x="0" y="0"/>
          <a:chExt cx="0" cy="0"/>
        </a:xfrm>
      </p:grpSpPr>
      <p:grpSp>
        <p:nvGrpSpPr>
          <p:cNvPr id="1992" name="Google Shape;1992;p43"/>
          <p:cNvGrpSpPr/>
          <p:nvPr/>
        </p:nvGrpSpPr>
        <p:grpSpPr>
          <a:xfrm>
            <a:off x="-54725" y="4599549"/>
            <a:ext cx="9280415" cy="543860"/>
            <a:chOff x="-54725" y="4599549"/>
            <a:chExt cx="9280415" cy="543860"/>
          </a:xfrm>
        </p:grpSpPr>
        <p:sp>
          <p:nvSpPr>
            <p:cNvPr id="1993" name="Google Shape;1993;p43"/>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43"/>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dk2"/>
              </a:solidFill>
              <a:prstDash val="solid"/>
              <a:round/>
              <a:headEnd len="med" w="med" type="none"/>
              <a:tailEnd len="med" w="med" type="none"/>
            </a:ln>
          </p:spPr>
        </p:sp>
        <p:sp>
          <p:nvSpPr>
            <p:cNvPr id="1995" name="Google Shape;1995;p43"/>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dk2"/>
              </a:solidFill>
              <a:prstDash val="solid"/>
              <a:round/>
              <a:headEnd len="med" w="med" type="none"/>
              <a:tailEnd len="med" w="med" type="none"/>
            </a:ln>
          </p:spPr>
        </p:sp>
        <p:sp>
          <p:nvSpPr>
            <p:cNvPr id="1996" name="Google Shape;1996;p43"/>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dk2"/>
              </a:solidFill>
              <a:prstDash val="solid"/>
              <a:round/>
              <a:headEnd len="med" w="med" type="none"/>
              <a:tailEnd len="med" w="med" type="none"/>
            </a:ln>
          </p:spPr>
        </p:sp>
        <p:sp>
          <p:nvSpPr>
            <p:cNvPr id="1997" name="Google Shape;1997;p43"/>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dk2"/>
              </a:solidFill>
              <a:prstDash val="solid"/>
              <a:round/>
              <a:headEnd len="med" w="med" type="none"/>
              <a:tailEnd len="med" w="med" type="none"/>
            </a:ln>
          </p:spPr>
        </p:sp>
        <p:sp>
          <p:nvSpPr>
            <p:cNvPr id="1998" name="Google Shape;1998;p43"/>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dk2"/>
              </a:solidFill>
              <a:prstDash val="solid"/>
              <a:round/>
              <a:headEnd len="med" w="med" type="none"/>
              <a:tailEnd len="med" w="med" type="none"/>
            </a:ln>
          </p:spPr>
        </p:sp>
        <p:sp>
          <p:nvSpPr>
            <p:cNvPr id="1999" name="Google Shape;1999;p43"/>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dk2"/>
              </a:solidFill>
              <a:prstDash val="solid"/>
              <a:round/>
              <a:headEnd len="med" w="med" type="none"/>
              <a:tailEnd len="med" w="med" type="none"/>
            </a:ln>
          </p:spPr>
        </p:sp>
        <p:sp>
          <p:nvSpPr>
            <p:cNvPr id="2000" name="Google Shape;2000;p43"/>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dk2"/>
              </a:solidFill>
              <a:prstDash val="solid"/>
              <a:round/>
              <a:headEnd len="med" w="med" type="none"/>
              <a:tailEnd len="med" w="med" type="none"/>
            </a:ln>
          </p:spPr>
        </p:sp>
        <p:sp>
          <p:nvSpPr>
            <p:cNvPr id="2001" name="Google Shape;2001;p43"/>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dk2"/>
              </a:solidFill>
              <a:prstDash val="solid"/>
              <a:round/>
              <a:headEnd len="med" w="med" type="none"/>
              <a:tailEnd len="med" w="med" type="none"/>
            </a:ln>
          </p:spPr>
        </p:sp>
        <p:sp>
          <p:nvSpPr>
            <p:cNvPr id="2002" name="Google Shape;2002;p43"/>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dk2"/>
              </a:solidFill>
              <a:prstDash val="solid"/>
              <a:round/>
              <a:headEnd len="med" w="med" type="none"/>
              <a:tailEnd len="med" w="med" type="none"/>
            </a:ln>
          </p:spPr>
        </p:sp>
        <p:sp>
          <p:nvSpPr>
            <p:cNvPr id="2003" name="Google Shape;2003;p43"/>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dk2"/>
              </a:solidFill>
              <a:prstDash val="solid"/>
              <a:round/>
              <a:headEnd len="med" w="med" type="none"/>
              <a:tailEnd len="med" w="med" type="none"/>
            </a:ln>
          </p:spPr>
        </p:sp>
      </p:grpSp>
      <p:sp>
        <p:nvSpPr>
          <p:cNvPr id="2004" name="Google Shape;2004;p43"/>
          <p:cNvSpPr txBox="1"/>
          <p:nvPr>
            <p:ph type="title"/>
          </p:nvPr>
        </p:nvSpPr>
        <p:spPr>
          <a:xfrm>
            <a:off x="720000" y="539400"/>
            <a:ext cx="77109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05" name="Google Shape;2005;p43"/>
          <p:cNvSpPr txBox="1"/>
          <p:nvPr>
            <p:ph idx="2" type="title"/>
          </p:nvPr>
        </p:nvSpPr>
        <p:spPr>
          <a:xfrm>
            <a:off x="1475100" y="1395750"/>
            <a:ext cx="3758400" cy="5589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b="0"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06" name="Google Shape;2006;p43"/>
          <p:cNvSpPr txBox="1"/>
          <p:nvPr>
            <p:ph idx="3" type="title"/>
          </p:nvPr>
        </p:nvSpPr>
        <p:spPr>
          <a:xfrm>
            <a:off x="1475102" y="3045650"/>
            <a:ext cx="3758400" cy="5589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b="0"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07" name="Google Shape;2007;p43"/>
          <p:cNvSpPr txBox="1"/>
          <p:nvPr>
            <p:ph idx="1" type="subTitle"/>
          </p:nvPr>
        </p:nvSpPr>
        <p:spPr>
          <a:xfrm>
            <a:off x="1475100" y="3604575"/>
            <a:ext cx="3758400" cy="809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b="0"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2008" name="Google Shape;2008;p43"/>
          <p:cNvSpPr txBox="1"/>
          <p:nvPr>
            <p:ph idx="4" type="subTitle"/>
          </p:nvPr>
        </p:nvSpPr>
        <p:spPr>
          <a:xfrm>
            <a:off x="1475134" y="1954675"/>
            <a:ext cx="3758400" cy="809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b="0"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2009" name="Google Shape;2009;p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16">
    <p:spTree>
      <p:nvGrpSpPr>
        <p:cNvPr id="2010" name="Shape 2010"/>
        <p:cNvGrpSpPr/>
        <p:nvPr/>
      </p:nvGrpSpPr>
      <p:grpSpPr>
        <a:xfrm>
          <a:off x="0" y="0"/>
          <a:ext cx="0" cy="0"/>
          <a:chOff x="0" y="0"/>
          <a:chExt cx="0" cy="0"/>
        </a:xfrm>
      </p:grpSpPr>
      <p:sp>
        <p:nvSpPr>
          <p:cNvPr id="2011" name="Google Shape;2011;p44"/>
          <p:cNvSpPr/>
          <p:nvPr/>
        </p:nvSpPr>
        <p:spPr>
          <a:xfrm>
            <a:off x="0" y="3118597"/>
            <a:ext cx="1034167" cy="558890"/>
          </a:xfrm>
          <a:custGeom>
            <a:rect b="b" l="l" r="r" t="t"/>
            <a:pathLst>
              <a:path extrusionOk="0" h="24197" w="44774">
                <a:moveTo>
                  <a:pt x="165" y="0"/>
                </a:moveTo>
                <a:cubicBezTo>
                  <a:pt x="110" y="0"/>
                  <a:pt x="55" y="1"/>
                  <a:pt x="1" y="1"/>
                </a:cubicBezTo>
                <a:lnTo>
                  <a:pt x="1" y="24196"/>
                </a:lnTo>
                <a:lnTo>
                  <a:pt x="44470" y="19576"/>
                </a:lnTo>
                <a:cubicBezTo>
                  <a:pt x="44774" y="15047"/>
                  <a:pt x="42008" y="10458"/>
                  <a:pt x="37874" y="8603"/>
                </a:cubicBezTo>
                <a:cubicBezTo>
                  <a:pt x="36469" y="7973"/>
                  <a:pt x="34935" y="7670"/>
                  <a:pt x="33397" y="7670"/>
                </a:cubicBezTo>
                <a:cubicBezTo>
                  <a:pt x="30409" y="7670"/>
                  <a:pt x="27408" y="8817"/>
                  <a:pt x="25320" y="10944"/>
                </a:cubicBezTo>
                <a:cubicBezTo>
                  <a:pt x="24699" y="9266"/>
                  <a:pt x="22949" y="8139"/>
                  <a:pt x="21262" y="8139"/>
                </a:cubicBezTo>
                <a:cubicBezTo>
                  <a:pt x="20473" y="8139"/>
                  <a:pt x="19698" y="8386"/>
                  <a:pt x="19059" y="8938"/>
                </a:cubicBezTo>
                <a:cubicBezTo>
                  <a:pt x="18542" y="7084"/>
                  <a:pt x="17114" y="5503"/>
                  <a:pt x="15351" y="4774"/>
                </a:cubicBezTo>
                <a:cubicBezTo>
                  <a:pt x="14544" y="4432"/>
                  <a:pt x="13675" y="4262"/>
                  <a:pt x="12808" y="4262"/>
                </a:cubicBezTo>
                <a:cubicBezTo>
                  <a:pt x="11750" y="4262"/>
                  <a:pt x="10694" y="4515"/>
                  <a:pt x="9758" y="5017"/>
                </a:cubicBezTo>
                <a:cubicBezTo>
                  <a:pt x="7842" y="1963"/>
                  <a:pt x="3773" y="0"/>
                  <a:pt x="1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12" name="Google Shape;2012;p44"/>
          <p:cNvGrpSpPr/>
          <p:nvPr/>
        </p:nvGrpSpPr>
        <p:grpSpPr>
          <a:xfrm>
            <a:off x="2151378" y="3070655"/>
            <a:ext cx="726171" cy="731020"/>
            <a:chOff x="2220350" y="2324275"/>
            <a:chExt cx="1317675" cy="1326475"/>
          </a:xfrm>
        </p:grpSpPr>
        <p:sp>
          <p:nvSpPr>
            <p:cNvPr id="2013" name="Google Shape;2013;p44"/>
            <p:cNvSpPr/>
            <p:nvPr/>
          </p:nvSpPr>
          <p:spPr>
            <a:xfrm>
              <a:off x="2838125" y="2779150"/>
              <a:ext cx="699900" cy="663625"/>
            </a:xfrm>
            <a:custGeom>
              <a:rect b="b" l="l" r="r" t="t"/>
              <a:pathLst>
                <a:path extrusionOk="0" h="26545" w="27996">
                  <a:moveTo>
                    <a:pt x="21484" y="1"/>
                  </a:moveTo>
                  <a:cubicBezTo>
                    <a:pt x="21011" y="1"/>
                    <a:pt x="20498" y="41"/>
                    <a:pt x="19971" y="122"/>
                  </a:cubicBezTo>
                  <a:cubicBezTo>
                    <a:pt x="19150" y="274"/>
                    <a:pt x="18238" y="487"/>
                    <a:pt x="17266" y="882"/>
                  </a:cubicBezTo>
                  <a:cubicBezTo>
                    <a:pt x="15320" y="1611"/>
                    <a:pt x="13041" y="2858"/>
                    <a:pt x="10518" y="4833"/>
                  </a:cubicBezTo>
                  <a:cubicBezTo>
                    <a:pt x="7995" y="6840"/>
                    <a:pt x="5898" y="9089"/>
                    <a:pt x="4256" y="11338"/>
                  </a:cubicBezTo>
                  <a:cubicBezTo>
                    <a:pt x="2645" y="13587"/>
                    <a:pt x="1551" y="15897"/>
                    <a:pt x="852" y="17904"/>
                  </a:cubicBezTo>
                  <a:cubicBezTo>
                    <a:pt x="214" y="19970"/>
                    <a:pt x="1" y="21764"/>
                    <a:pt x="183" y="23162"/>
                  </a:cubicBezTo>
                  <a:cubicBezTo>
                    <a:pt x="396" y="24591"/>
                    <a:pt x="943" y="25594"/>
                    <a:pt x="1855" y="26110"/>
                  </a:cubicBezTo>
                  <a:cubicBezTo>
                    <a:pt x="2367" y="26409"/>
                    <a:pt x="2948" y="26545"/>
                    <a:pt x="3586" y="26545"/>
                  </a:cubicBezTo>
                  <a:cubicBezTo>
                    <a:pt x="5225" y="26545"/>
                    <a:pt x="7245" y="25651"/>
                    <a:pt x="9454" y="24317"/>
                  </a:cubicBezTo>
                  <a:cubicBezTo>
                    <a:pt x="11035" y="23405"/>
                    <a:pt x="12676" y="22250"/>
                    <a:pt x="14409" y="20973"/>
                  </a:cubicBezTo>
                  <a:cubicBezTo>
                    <a:pt x="16172" y="19697"/>
                    <a:pt x="18026" y="18268"/>
                    <a:pt x="19941" y="16748"/>
                  </a:cubicBezTo>
                  <a:cubicBezTo>
                    <a:pt x="21856" y="15259"/>
                    <a:pt x="23345" y="13983"/>
                    <a:pt x="24500" y="12858"/>
                  </a:cubicBezTo>
                  <a:cubicBezTo>
                    <a:pt x="25077" y="12250"/>
                    <a:pt x="25594" y="11733"/>
                    <a:pt x="25989" y="11186"/>
                  </a:cubicBezTo>
                  <a:cubicBezTo>
                    <a:pt x="26415" y="10639"/>
                    <a:pt x="26719" y="10153"/>
                    <a:pt x="26992" y="9636"/>
                  </a:cubicBezTo>
                  <a:cubicBezTo>
                    <a:pt x="27995" y="7599"/>
                    <a:pt x="27813" y="5624"/>
                    <a:pt x="26962" y="3678"/>
                  </a:cubicBezTo>
                  <a:cubicBezTo>
                    <a:pt x="26111" y="1794"/>
                    <a:pt x="24773" y="274"/>
                    <a:pt x="22159" y="31"/>
                  </a:cubicBezTo>
                  <a:cubicBezTo>
                    <a:pt x="21947" y="11"/>
                    <a:pt x="21720" y="1"/>
                    <a:pt x="2148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44"/>
            <p:cNvSpPr/>
            <p:nvPr/>
          </p:nvSpPr>
          <p:spPr>
            <a:xfrm>
              <a:off x="2914875" y="2820550"/>
              <a:ext cx="548675" cy="556475"/>
            </a:xfrm>
            <a:custGeom>
              <a:rect b="b" l="l" r="r" t="t"/>
              <a:pathLst>
                <a:path extrusionOk="0" h="22259" w="21947">
                  <a:moveTo>
                    <a:pt x="16894" y="0"/>
                  </a:moveTo>
                  <a:cubicBezTo>
                    <a:pt x="16748" y="0"/>
                    <a:pt x="16616" y="104"/>
                    <a:pt x="16567" y="229"/>
                  </a:cubicBezTo>
                  <a:cubicBezTo>
                    <a:pt x="16232" y="1293"/>
                    <a:pt x="15928" y="2418"/>
                    <a:pt x="15655" y="3481"/>
                  </a:cubicBezTo>
                  <a:cubicBezTo>
                    <a:pt x="15351" y="4545"/>
                    <a:pt x="15138" y="5639"/>
                    <a:pt x="14925" y="6703"/>
                  </a:cubicBezTo>
                  <a:cubicBezTo>
                    <a:pt x="13010" y="8041"/>
                    <a:pt x="11156" y="9469"/>
                    <a:pt x="9424" y="11019"/>
                  </a:cubicBezTo>
                  <a:lnTo>
                    <a:pt x="9424" y="11019"/>
                  </a:lnTo>
                  <a:cubicBezTo>
                    <a:pt x="9484" y="10047"/>
                    <a:pt x="9576" y="9044"/>
                    <a:pt x="9697" y="8041"/>
                  </a:cubicBezTo>
                  <a:cubicBezTo>
                    <a:pt x="9819" y="7038"/>
                    <a:pt x="9940" y="6035"/>
                    <a:pt x="10123" y="5001"/>
                  </a:cubicBezTo>
                  <a:cubicBezTo>
                    <a:pt x="10153" y="4849"/>
                    <a:pt x="10032" y="4697"/>
                    <a:pt x="9849" y="4667"/>
                  </a:cubicBezTo>
                  <a:cubicBezTo>
                    <a:pt x="9697" y="4667"/>
                    <a:pt x="9515" y="4788"/>
                    <a:pt x="9484" y="4971"/>
                  </a:cubicBezTo>
                  <a:cubicBezTo>
                    <a:pt x="9120" y="7220"/>
                    <a:pt x="8877" y="9409"/>
                    <a:pt x="8785" y="11597"/>
                  </a:cubicBezTo>
                  <a:cubicBezTo>
                    <a:pt x="7904" y="12387"/>
                    <a:pt x="7114" y="13208"/>
                    <a:pt x="6262" y="14059"/>
                  </a:cubicBezTo>
                  <a:cubicBezTo>
                    <a:pt x="5472" y="14910"/>
                    <a:pt x="4682" y="15761"/>
                    <a:pt x="3952" y="16643"/>
                  </a:cubicBezTo>
                  <a:cubicBezTo>
                    <a:pt x="3861" y="15670"/>
                    <a:pt x="3800" y="14667"/>
                    <a:pt x="3770" y="13664"/>
                  </a:cubicBezTo>
                  <a:cubicBezTo>
                    <a:pt x="3770" y="12661"/>
                    <a:pt x="3740" y="11627"/>
                    <a:pt x="3800" y="10594"/>
                  </a:cubicBezTo>
                  <a:cubicBezTo>
                    <a:pt x="3800" y="10455"/>
                    <a:pt x="3699" y="10316"/>
                    <a:pt x="3543" y="10316"/>
                  </a:cubicBezTo>
                  <a:cubicBezTo>
                    <a:pt x="3528" y="10316"/>
                    <a:pt x="3512" y="10318"/>
                    <a:pt x="3496" y="10320"/>
                  </a:cubicBezTo>
                  <a:cubicBezTo>
                    <a:pt x="3314" y="10320"/>
                    <a:pt x="3162" y="10472"/>
                    <a:pt x="3162" y="10624"/>
                  </a:cubicBezTo>
                  <a:cubicBezTo>
                    <a:pt x="3132" y="11779"/>
                    <a:pt x="3132" y="12904"/>
                    <a:pt x="3162" y="13998"/>
                  </a:cubicBezTo>
                  <a:cubicBezTo>
                    <a:pt x="3223" y="15123"/>
                    <a:pt x="3284" y="16248"/>
                    <a:pt x="3375" y="17311"/>
                  </a:cubicBezTo>
                  <a:cubicBezTo>
                    <a:pt x="2220" y="18770"/>
                    <a:pt x="1095" y="20229"/>
                    <a:pt x="92" y="21810"/>
                  </a:cubicBezTo>
                  <a:cubicBezTo>
                    <a:pt x="1" y="21932"/>
                    <a:pt x="31" y="22114"/>
                    <a:pt x="153" y="22205"/>
                  </a:cubicBezTo>
                  <a:cubicBezTo>
                    <a:pt x="213" y="22241"/>
                    <a:pt x="278" y="22258"/>
                    <a:pt x="340" y="22258"/>
                  </a:cubicBezTo>
                  <a:cubicBezTo>
                    <a:pt x="435" y="22258"/>
                    <a:pt x="523" y="22218"/>
                    <a:pt x="578" y="22144"/>
                  </a:cubicBezTo>
                  <a:cubicBezTo>
                    <a:pt x="2311" y="19530"/>
                    <a:pt x="4256" y="17068"/>
                    <a:pt x="6414" y="14789"/>
                  </a:cubicBezTo>
                  <a:cubicBezTo>
                    <a:pt x="6726" y="14780"/>
                    <a:pt x="7038" y="14776"/>
                    <a:pt x="7348" y="14776"/>
                  </a:cubicBezTo>
                  <a:cubicBezTo>
                    <a:pt x="8099" y="14776"/>
                    <a:pt x="8845" y="14797"/>
                    <a:pt x="9576" y="14819"/>
                  </a:cubicBezTo>
                  <a:cubicBezTo>
                    <a:pt x="10609" y="14849"/>
                    <a:pt x="11643" y="14910"/>
                    <a:pt x="12646" y="15001"/>
                  </a:cubicBezTo>
                  <a:cubicBezTo>
                    <a:pt x="12661" y="15004"/>
                    <a:pt x="12677" y="15006"/>
                    <a:pt x="12693" y="15006"/>
                  </a:cubicBezTo>
                  <a:cubicBezTo>
                    <a:pt x="12828" y="15006"/>
                    <a:pt x="12950" y="14894"/>
                    <a:pt x="12950" y="14758"/>
                  </a:cubicBezTo>
                  <a:cubicBezTo>
                    <a:pt x="12950" y="14606"/>
                    <a:pt x="12828" y="14454"/>
                    <a:pt x="12676" y="14424"/>
                  </a:cubicBezTo>
                  <a:cubicBezTo>
                    <a:pt x="11734" y="14333"/>
                    <a:pt x="10822" y="14272"/>
                    <a:pt x="9880" y="14211"/>
                  </a:cubicBezTo>
                  <a:cubicBezTo>
                    <a:pt x="8937" y="14181"/>
                    <a:pt x="7995" y="14181"/>
                    <a:pt x="7022" y="14181"/>
                  </a:cubicBezTo>
                  <a:cubicBezTo>
                    <a:pt x="8725" y="12387"/>
                    <a:pt x="10579" y="10746"/>
                    <a:pt x="12524" y="9226"/>
                  </a:cubicBezTo>
                  <a:cubicBezTo>
                    <a:pt x="14621" y="9500"/>
                    <a:pt x="16688" y="9895"/>
                    <a:pt x="18634" y="10381"/>
                  </a:cubicBezTo>
                  <a:cubicBezTo>
                    <a:pt x="18657" y="10385"/>
                    <a:pt x="18680" y="10387"/>
                    <a:pt x="18701" y="10387"/>
                  </a:cubicBezTo>
                  <a:cubicBezTo>
                    <a:pt x="18846" y="10387"/>
                    <a:pt x="18941" y="10301"/>
                    <a:pt x="18968" y="10168"/>
                  </a:cubicBezTo>
                  <a:cubicBezTo>
                    <a:pt x="18998" y="10016"/>
                    <a:pt x="18907" y="9834"/>
                    <a:pt x="18725" y="9804"/>
                  </a:cubicBezTo>
                  <a:cubicBezTo>
                    <a:pt x="17843" y="9591"/>
                    <a:pt x="16931" y="9378"/>
                    <a:pt x="16019" y="9196"/>
                  </a:cubicBezTo>
                  <a:cubicBezTo>
                    <a:pt x="15077" y="9013"/>
                    <a:pt x="14165" y="8861"/>
                    <a:pt x="13193" y="8709"/>
                  </a:cubicBezTo>
                  <a:cubicBezTo>
                    <a:pt x="15868" y="6673"/>
                    <a:pt x="18755" y="4910"/>
                    <a:pt x="21734" y="3390"/>
                  </a:cubicBezTo>
                  <a:cubicBezTo>
                    <a:pt x="21886" y="3299"/>
                    <a:pt x="21947" y="3117"/>
                    <a:pt x="21886" y="2965"/>
                  </a:cubicBezTo>
                  <a:cubicBezTo>
                    <a:pt x="21824" y="2861"/>
                    <a:pt x="21720" y="2800"/>
                    <a:pt x="21612" y="2800"/>
                  </a:cubicBezTo>
                  <a:cubicBezTo>
                    <a:pt x="21561" y="2800"/>
                    <a:pt x="21509" y="2814"/>
                    <a:pt x="21460" y="2843"/>
                  </a:cubicBezTo>
                  <a:cubicBezTo>
                    <a:pt x="19454" y="3846"/>
                    <a:pt x="17509" y="5001"/>
                    <a:pt x="15655" y="6217"/>
                  </a:cubicBezTo>
                  <a:cubicBezTo>
                    <a:pt x="15837" y="5244"/>
                    <a:pt x="16080" y="4302"/>
                    <a:pt x="16323" y="3299"/>
                  </a:cubicBezTo>
                  <a:cubicBezTo>
                    <a:pt x="16567" y="2326"/>
                    <a:pt x="16871" y="1354"/>
                    <a:pt x="17175" y="381"/>
                  </a:cubicBezTo>
                  <a:cubicBezTo>
                    <a:pt x="17235" y="199"/>
                    <a:pt x="17144" y="47"/>
                    <a:pt x="16992" y="16"/>
                  </a:cubicBezTo>
                  <a:cubicBezTo>
                    <a:pt x="16959" y="5"/>
                    <a:pt x="16926" y="0"/>
                    <a:pt x="168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44"/>
            <p:cNvSpPr/>
            <p:nvPr/>
          </p:nvSpPr>
          <p:spPr>
            <a:xfrm>
              <a:off x="2501500" y="2324275"/>
              <a:ext cx="623900" cy="714100"/>
            </a:xfrm>
            <a:custGeom>
              <a:rect b="b" l="l" r="r" t="t"/>
              <a:pathLst>
                <a:path extrusionOk="0" h="28564" w="24956">
                  <a:moveTo>
                    <a:pt x="18498" y="0"/>
                  </a:moveTo>
                  <a:cubicBezTo>
                    <a:pt x="18100" y="0"/>
                    <a:pt x="17679" y="45"/>
                    <a:pt x="17235" y="141"/>
                  </a:cubicBezTo>
                  <a:cubicBezTo>
                    <a:pt x="14834" y="627"/>
                    <a:pt x="11673" y="2572"/>
                    <a:pt x="7873" y="7101"/>
                  </a:cubicBezTo>
                  <a:cubicBezTo>
                    <a:pt x="4104" y="11600"/>
                    <a:pt x="1764" y="16493"/>
                    <a:pt x="882" y="20384"/>
                  </a:cubicBezTo>
                  <a:cubicBezTo>
                    <a:pt x="1" y="24305"/>
                    <a:pt x="548" y="27193"/>
                    <a:pt x="2311" y="28196"/>
                  </a:cubicBezTo>
                  <a:cubicBezTo>
                    <a:pt x="2772" y="28446"/>
                    <a:pt x="3290" y="28563"/>
                    <a:pt x="3857" y="28563"/>
                  </a:cubicBezTo>
                  <a:cubicBezTo>
                    <a:pt x="5497" y="28563"/>
                    <a:pt x="7536" y="27580"/>
                    <a:pt x="9727" y="25977"/>
                  </a:cubicBezTo>
                  <a:cubicBezTo>
                    <a:pt x="12676" y="23788"/>
                    <a:pt x="15958" y="20475"/>
                    <a:pt x="19241" y="16524"/>
                  </a:cubicBezTo>
                  <a:cubicBezTo>
                    <a:pt x="22524" y="12633"/>
                    <a:pt x="24135" y="9867"/>
                    <a:pt x="24530" y="7587"/>
                  </a:cubicBezTo>
                  <a:cubicBezTo>
                    <a:pt x="24956" y="5308"/>
                    <a:pt x="24135" y="3575"/>
                    <a:pt x="22737" y="2055"/>
                  </a:cubicBezTo>
                  <a:cubicBezTo>
                    <a:pt x="21597" y="866"/>
                    <a:pt x="20256" y="0"/>
                    <a:pt x="184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44"/>
            <p:cNvSpPr/>
            <p:nvPr/>
          </p:nvSpPr>
          <p:spPr>
            <a:xfrm>
              <a:off x="2586625" y="2378700"/>
              <a:ext cx="446825" cy="595525"/>
            </a:xfrm>
            <a:custGeom>
              <a:rect b="b" l="l" r="r" t="t"/>
              <a:pathLst>
                <a:path extrusionOk="0" h="23821" w="17873">
                  <a:moveTo>
                    <a:pt x="12401" y="0"/>
                  </a:moveTo>
                  <a:cubicBezTo>
                    <a:pt x="12219" y="0"/>
                    <a:pt x="12098" y="152"/>
                    <a:pt x="12098" y="304"/>
                  </a:cubicBezTo>
                  <a:cubicBezTo>
                    <a:pt x="12067" y="2462"/>
                    <a:pt x="12128" y="4620"/>
                    <a:pt x="12249" y="6717"/>
                  </a:cubicBezTo>
                  <a:cubicBezTo>
                    <a:pt x="10760" y="8420"/>
                    <a:pt x="9301" y="10152"/>
                    <a:pt x="7903" y="11946"/>
                  </a:cubicBezTo>
                  <a:cubicBezTo>
                    <a:pt x="7781" y="11003"/>
                    <a:pt x="7690" y="10031"/>
                    <a:pt x="7599" y="9058"/>
                  </a:cubicBezTo>
                  <a:cubicBezTo>
                    <a:pt x="7508" y="8085"/>
                    <a:pt x="7447" y="7113"/>
                    <a:pt x="7356" y="6140"/>
                  </a:cubicBezTo>
                  <a:cubicBezTo>
                    <a:pt x="7356" y="5976"/>
                    <a:pt x="7234" y="5862"/>
                    <a:pt x="7099" y="5862"/>
                  </a:cubicBezTo>
                  <a:cubicBezTo>
                    <a:pt x="7083" y="5862"/>
                    <a:pt x="7067" y="5863"/>
                    <a:pt x="7052" y="5866"/>
                  </a:cubicBezTo>
                  <a:cubicBezTo>
                    <a:pt x="6900" y="5897"/>
                    <a:pt x="6778" y="6049"/>
                    <a:pt x="6778" y="6201"/>
                  </a:cubicBezTo>
                  <a:cubicBezTo>
                    <a:pt x="6930" y="8359"/>
                    <a:pt x="7113" y="10487"/>
                    <a:pt x="7386" y="12614"/>
                  </a:cubicBezTo>
                  <a:cubicBezTo>
                    <a:pt x="6018" y="14377"/>
                    <a:pt x="4681" y="16231"/>
                    <a:pt x="3435" y="18116"/>
                  </a:cubicBezTo>
                  <a:cubicBezTo>
                    <a:pt x="3070" y="16231"/>
                    <a:pt x="2736" y="14286"/>
                    <a:pt x="2492" y="12371"/>
                  </a:cubicBezTo>
                  <a:cubicBezTo>
                    <a:pt x="2465" y="12208"/>
                    <a:pt x="2340" y="12093"/>
                    <a:pt x="2205" y="12093"/>
                  </a:cubicBezTo>
                  <a:cubicBezTo>
                    <a:pt x="2189" y="12093"/>
                    <a:pt x="2174" y="12094"/>
                    <a:pt x="2158" y="12098"/>
                  </a:cubicBezTo>
                  <a:cubicBezTo>
                    <a:pt x="1976" y="12128"/>
                    <a:pt x="1854" y="12280"/>
                    <a:pt x="1885" y="12462"/>
                  </a:cubicBezTo>
                  <a:cubicBezTo>
                    <a:pt x="2037" y="13526"/>
                    <a:pt x="2189" y="14590"/>
                    <a:pt x="2371" y="15654"/>
                  </a:cubicBezTo>
                  <a:cubicBezTo>
                    <a:pt x="2553" y="16718"/>
                    <a:pt x="2736" y="17751"/>
                    <a:pt x="2948" y="18785"/>
                  </a:cubicBezTo>
                  <a:cubicBezTo>
                    <a:pt x="1976" y="20304"/>
                    <a:pt x="1003" y="21824"/>
                    <a:pt x="91" y="23374"/>
                  </a:cubicBezTo>
                  <a:cubicBezTo>
                    <a:pt x="0" y="23526"/>
                    <a:pt x="30" y="23709"/>
                    <a:pt x="182" y="23769"/>
                  </a:cubicBezTo>
                  <a:cubicBezTo>
                    <a:pt x="239" y="23804"/>
                    <a:pt x="301" y="23821"/>
                    <a:pt x="358" y="23821"/>
                  </a:cubicBezTo>
                  <a:cubicBezTo>
                    <a:pt x="454" y="23821"/>
                    <a:pt x="540" y="23773"/>
                    <a:pt x="578" y="23678"/>
                  </a:cubicBezTo>
                  <a:cubicBezTo>
                    <a:pt x="2158" y="21064"/>
                    <a:pt x="3799" y="18481"/>
                    <a:pt x="5593" y="16019"/>
                  </a:cubicBezTo>
                  <a:cubicBezTo>
                    <a:pt x="7629" y="15684"/>
                    <a:pt x="9666" y="15411"/>
                    <a:pt x="11672" y="15198"/>
                  </a:cubicBezTo>
                  <a:cubicBezTo>
                    <a:pt x="11824" y="15167"/>
                    <a:pt x="11946" y="15046"/>
                    <a:pt x="11915" y="14894"/>
                  </a:cubicBezTo>
                  <a:cubicBezTo>
                    <a:pt x="11915" y="14758"/>
                    <a:pt x="11793" y="14646"/>
                    <a:pt x="11659" y="14646"/>
                  </a:cubicBezTo>
                  <a:cubicBezTo>
                    <a:pt x="11643" y="14646"/>
                    <a:pt x="11627" y="14648"/>
                    <a:pt x="11611" y="14651"/>
                  </a:cubicBezTo>
                  <a:cubicBezTo>
                    <a:pt x="9787" y="14833"/>
                    <a:pt x="7933" y="15046"/>
                    <a:pt x="6079" y="15350"/>
                  </a:cubicBezTo>
                  <a:cubicBezTo>
                    <a:pt x="7508" y="13405"/>
                    <a:pt x="8997" y="11490"/>
                    <a:pt x="10517" y="9666"/>
                  </a:cubicBezTo>
                  <a:cubicBezTo>
                    <a:pt x="12584" y="9483"/>
                    <a:pt x="14620" y="9362"/>
                    <a:pt x="16657" y="9301"/>
                  </a:cubicBezTo>
                  <a:cubicBezTo>
                    <a:pt x="16809" y="9301"/>
                    <a:pt x="16930" y="9180"/>
                    <a:pt x="16930" y="8997"/>
                  </a:cubicBezTo>
                  <a:cubicBezTo>
                    <a:pt x="16900" y="8845"/>
                    <a:pt x="16778" y="8724"/>
                    <a:pt x="16626" y="8724"/>
                  </a:cubicBezTo>
                  <a:cubicBezTo>
                    <a:pt x="15684" y="8754"/>
                    <a:pt x="14772" y="8784"/>
                    <a:pt x="13860" y="8845"/>
                  </a:cubicBezTo>
                  <a:cubicBezTo>
                    <a:pt x="12918" y="8876"/>
                    <a:pt x="12006" y="8936"/>
                    <a:pt x="11064" y="9028"/>
                  </a:cubicBezTo>
                  <a:cubicBezTo>
                    <a:pt x="13192" y="6505"/>
                    <a:pt x="15441" y="4103"/>
                    <a:pt x="17781" y="1824"/>
                  </a:cubicBezTo>
                  <a:cubicBezTo>
                    <a:pt x="17873" y="1702"/>
                    <a:pt x="17873" y="1520"/>
                    <a:pt x="17781" y="1398"/>
                  </a:cubicBezTo>
                  <a:cubicBezTo>
                    <a:pt x="17721" y="1337"/>
                    <a:pt x="17645" y="1307"/>
                    <a:pt x="17569" y="1307"/>
                  </a:cubicBezTo>
                  <a:cubicBezTo>
                    <a:pt x="17493" y="1307"/>
                    <a:pt x="17417" y="1337"/>
                    <a:pt x="17356" y="1398"/>
                  </a:cubicBezTo>
                  <a:cubicBezTo>
                    <a:pt x="15775" y="2918"/>
                    <a:pt x="14286" y="4499"/>
                    <a:pt x="12827" y="6110"/>
                  </a:cubicBezTo>
                  <a:cubicBezTo>
                    <a:pt x="12736" y="4195"/>
                    <a:pt x="12675" y="2249"/>
                    <a:pt x="12705" y="274"/>
                  </a:cubicBezTo>
                  <a:cubicBezTo>
                    <a:pt x="12705" y="122"/>
                    <a:pt x="12553" y="0"/>
                    <a:pt x="124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44"/>
            <p:cNvSpPr/>
            <p:nvPr/>
          </p:nvSpPr>
          <p:spPr>
            <a:xfrm>
              <a:off x="2220350" y="2526325"/>
              <a:ext cx="491675" cy="879825"/>
            </a:xfrm>
            <a:custGeom>
              <a:rect b="b" l="l" r="r" t="t"/>
              <a:pathLst>
                <a:path extrusionOk="0" h="35193" w="19667">
                  <a:moveTo>
                    <a:pt x="12542" y="1"/>
                  </a:moveTo>
                  <a:cubicBezTo>
                    <a:pt x="11648" y="1"/>
                    <a:pt x="10704" y="234"/>
                    <a:pt x="9697" y="782"/>
                  </a:cubicBezTo>
                  <a:cubicBezTo>
                    <a:pt x="9089" y="1116"/>
                    <a:pt x="8481" y="1542"/>
                    <a:pt x="7842" y="2119"/>
                  </a:cubicBezTo>
                  <a:cubicBezTo>
                    <a:pt x="7234" y="2697"/>
                    <a:pt x="6596" y="3396"/>
                    <a:pt x="5958" y="4278"/>
                  </a:cubicBezTo>
                  <a:cubicBezTo>
                    <a:pt x="4681" y="6010"/>
                    <a:pt x="3405" y="8351"/>
                    <a:pt x="2280" y="11451"/>
                  </a:cubicBezTo>
                  <a:cubicBezTo>
                    <a:pt x="1186" y="14551"/>
                    <a:pt x="517" y="17652"/>
                    <a:pt x="274" y="20509"/>
                  </a:cubicBezTo>
                  <a:cubicBezTo>
                    <a:pt x="0" y="23366"/>
                    <a:pt x="183" y="25980"/>
                    <a:pt x="608" y="28138"/>
                  </a:cubicBezTo>
                  <a:cubicBezTo>
                    <a:pt x="1490" y="32515"/>
                    <a:pt x="3435" y="35099"/>
                    <a:pt x="5623" y="35190"/>
                  </a:cubicBezTo>
                  <a:cubicBezTo>
                    <a:pt x="5666" y="35192"/>
                    <a:pt x="5709" y="35193"/>
                    <a:pt x="5752" y="35193"/>
                  </a:cubicBezTo>
                  <a:cubicBezTo>
                    <a:pt x="7922" y="35193"/>
                    <a:pt x="9946" y="32937"/>
                    <a:pt x="11794" y="29658"/>
                  </a:cubicBezTo>
                  <a:cubicBezTo>
                    <a:pt x="12766" y="27986"/>
                    <a:pt x="13678" y="26010"/>
                    <a:pt x="14621" y="23852"/>
                  </a:cubicBezTo>
                  <a:cubicBezTo>
                    <a:pt x="15532" y="21694"/>
                    <a:pt x="16444" y="19354"/>
                    <a:pt x="17326" y="16861"/>
                  </a:cubicBezTo>
                  <a:cubicBezTo>
                    <a:pt x="18238" y="14369"/>
                    <a:pt x="18876" y="12332"/>
                    <a:pt x="19241" y="10600"/>
                  </a:cubicBezTo>
                  <a:cubicBezTo>
                    <a:pt x="19423" y="9749"/>
                    <a:pt x="19575" y="8959"/>
                    <a:pt x="19606" y="8229"/>
                  </a:cubicBezTo>
                  <a:cubicBezTo>
                    <a:pt x="19666" y="7530"/>
                    <a:pt x="19636" y="6861"/>
                    <a:pt x="19575" y="6253"/>
                  </a:cubicBezTo>
                  <a:cubicBezTo>
                    <a:pt x="19271" y="3852"/>
                    <a:pt x="17903" y="2241"/>
                    <a:pt x="16019" y="1116"/>
                  </a:cubicBezTo>
                  <a:cubicBezTo>
                    <a:pt x="14925" y="446"/>
                    <a:pt x="13780" y="1"/>
                    <a:pt x="1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44"/>
            <p:cNvSpPr/>
            <p:nvPr/>
          </p:nvSpPr>
          <p:spPr>
            <a:xfrm>
              <a:off x="2281900" y="2603300"/>
              <a:ext cx="351850" cy="733625"/>
            </a:xfrm>
            <a:custGeom>
              <a:rect b="b" l="l" r="r" t="t"/>
              <a:pathLst>
                <a:path extrusionOk="0" h="29345" w="14074">
                  <a:moveTo>
                    <a:pt x="12220" y="1"/>
                  </a:moveTo>
                  <a:cubicBezTo>
                    <a:pt x="12112" y="1"/>
                    <a:pt x="12008" y="62"/>
                    <a:pt x="11946" y="165"/>
                  </a:cubicBezTo>
                  <a:cubicBezTo>
                    <a:pt x="10791" y="2232"/>
                    <a:pt x="9757" y="4360"/>
                    <a:pt x="8815" y="6518"/>
                  </a:cubicBezTo>
                  <a:cubicBezTo>
                    <a:pt x="8420" y="5545"/>
                    <a:pt x="8086" y="4572"/>
                    <a:pt x="7721" y="3569"/>
                  </a:cubicBezTo>
                  <a:cubicBezTo>
                    <a:pt x="7386" y="2566"/>
                    <a:pt x="7083" y="1563"/>
                    <a:pt x="6779" y="530"/>
                  </a:cubicBezTo>
                  <a:cubicBezTo>
                    <a:pt x="6730" y="386"/>
                    <a:pt x="6606" y="298"/>
                    <a:pt x="6466" y="298"/>
                  </a:cubicBezTo>
                  <a:cubicBezTo>
                    <a:pt x="6429" y="298"/>
                    <a:pt x="6391" y="304"/>
                    <a:pt x="6353" y="317"/>
                  </a:cubicBezTo>
                  <a:cubicBezTo>
                    <a:pt x="6201" y="378"/>
                    <a:pt x="6079" y="560"/>
                    <a:pt x="6140" y="743"/>
                  </a:cubicBezTo>
                  <a:cubicBezTo>
                    <a:pt x="6475" y="1867"/>
                    <a:pt x="6839" y="3022"/>
                    <a:pt x="7235" y="4117"/>
                  </a:cubicBezTo>
                  <a:cubicBezTo>
                    <a:pt x="7599" y="5211"/>
                    <a:pt x="8025" y="6305"/>
                    <a:pt x="8450" y="7369"/>
                  </a:cubicBezTo>
                  <a:cubicBezTo>
                    <a:pt x="7508" y="9618"/>
                    <a:pt x="6657" y="11928"/>
                    <a:pt x="5958" y="14269"/>
                  </a:cubicBezTo>
                  <a:cubicBezTo>
                    <a:pt x="5472" y="13357"/>
                    <a:pt x="4985" y="12415"/>
                    <a:pt x="4529" y="11442"/>
                  </a:cubicBezTo>
                  <a:cubicBezTo>
                    <a:pt x="4104" y="10500"/>
                    <a:pt x="3648" y="9527"/>
                    <a:pt x="3222" y="8524"/>
                  </a:cubicBezTo>
                  <a:cubicBezTo>
                    <a:pt x="3177" y="8411"/>
                    <a:pt x="3065" y="8349"/>
                    <a:pt x="2948" y="8349"/>
                  </a:cubicBezTo>
                  <a:cubicBezTo>
                    <a:pt x="2908" y="8349"/>
                    <a:pt x="2866" y="8356"/>
                    <a:pt x="2827" y="8372"/>
                  </a:cubicBezTo>
                  <a:cubicBezTo>
                    <a:pt x="2645" y="8463"/>
                    <a:pt x="2584" y="8676"/>
                    <a:pt x="2645" y="8828"/>
                  </a:cubicBezTo>
                  <a:cubicBezTo>
                    <a:pt x="3587" y="11016"/>
                    <a:pt x="4590" y="13114"/>
                    <a:pt x="5684" y="15150"/>
                  </a:cubicBezTo>
                  <a:cubicBezTo>
                    <a:pt x="5320" y="16305"/>
                    <a:pt x="5046" y="17491"/>
                    <a:pt x="4742" y="18706"/>
                  </a:cubicBezTo>
                  <a:cubicBezTo>
                    <a:pt x="4469" y="19892"/>
                    <a:pt x="4195" y="21077"/>
                    <a:pt x="3982" y="22293"/>
                  </a:cubicBezTo>
                  <a:cubicBezTo>
                    <a:pt x="3405" y="21442"/>
                    <a:pt x="2797" y="20561"/>
                    <a:pt x="2250" y="19649"/>
                  </a:cubicBezTo>
                  <a:cubicBezTo>
                    <a:pt x="1702" y="18767"/>
                    <a:pt x="1155" y="17825"/>
                    <a:pt x="639" y="16913"/>
                  </a:cubicBezTo>
                  <a:cubicBezTo>
                    <a:pt x="580" y="16796"/>
                    <a:pt x="484" y="16742"/>
                    <a:pt x="383" y="16742"/>
                  </a:cubicBezTo>
                  <a:cubicBezTo>
                    <a:pt x="326" y="16742"/>
                    <a:pt x="268" y="16759"/>
                    <a:pt x="213" y="16792"/>
                  </a:cubicBezTo>
                  <a:cubicBezTo>
                    <a:pt x="61" y="16883"/>
                    <a:pt x="0" y="17095"/>
                    <a:pt x="92" y="17247"/>
                  </a:cubicBezTo>
                  <a:cubicBezTo>
                    <a:pt x="669" y="18281"/>
                    <a:pt x="1277" y="19314"/>
                    <a:pt x="1885" y="20287"/>
                  </a:cubicBezTo>
                  <a:cubicBezTo>
                    <a:pt x="2523" y="21290"/>
                    <a:pt x="3161" y="22232"/>
                    <a:pt x="3830" y="23175"/>
                  </a:cubicBezTo>
                  <a:cubicBezTo>
                    <a:pt x="3678" y="24147"/>
                    <a:pt x="3496" y="25120"/>
                    <a:pt x="3374" y="26093"/>
                  </a:cubicBezTo>
                  <a:lnTo>
                    <a:pt x="3192" y="27521"/>
                  </a:lnTo>
                  <a:lnTo>
                    <a:pt x="3070" y="28980"/>
                  </a:lnTo>
                  <a:cubicBezTo>
                    <a:pt x="3040" y="29163"/>
                    <a:pt x="3192" y="29314"/>
                    <a:pt x="3344" y="29345"/>
                  </a:cubicBezTo>
                  <a:cubicBezTo>
                    <a:pt x="3526" y="29345"/>
                    <a:pt x="3678" y="29223"/>
                    <a:pt x="3709" y="29041"/>
                  </a:cubicBezTo>
                  <a:cubicBezTo>
                    <a:pt x="3982" y="25758"/>
                    <a:pt x="4529" y="22506"/>
                    <a:pt x="5259" y="19284"/>
                  </a:cubicBezTo>
                  <a:cubicBezTo>
                    <a:pt x="6201" y="18706"/>
                    <a:pt x="7174" y="18159"/>
                    <a:pt x="8116" y="17612"/>
                  </a:cubicBezTo>
                  <a:cubicBezTo>
                    <a:pt x="9089" y="17065"/>
                    <a:pt x="10061" y="16579"/>
                    <a:pt x="11034" y="16092"/>
                  </a:cubicBezTo>
                  <a:cubicBezTo>
                    <a:pt x="11186" y="16032"/>
                    <a:pt x="11216" y="15849"/>
                    <a:pt x="11156" y="15697"/>
                  </a:cubicBezTo>
                  <a:cubicBezTo>
                    <a:pt x="11088" y="15585"/>
                    <a:pt x="10970" y="15522"/>
                    <a:pt x="10852" y="15522"/>
                  </a:cubicBezTo>
                  <a:cubicBezTo>
                    <a:pt x="10811" y="15522"/>
                    <a:pt x="10769" y="15530"/>
                    <a:pt x="10730" y="15545"/>
                  </a:cubicBezTo>
                  <a:cubicBezTo>
                    <a:pt x="9849" y="15971"/>
                    <a:pt x="8967" y="16457"/>
                    <a:pt x="8086" y="16913"/>
                  </a:cubicBezTo>
                  <a:cubicBezTo>
                    <a:pt x="7204" y="17399"/>
                    <a:pt x="6353" y="17886"/>
                    <a:pt x="5472" y="18433"/>
                  </a:cubicBezTo>
                  <a:cubicBezTo>
                    <a:pt x="6079" y="15880"/>
                    <a:pt x="6839" y="13387"/>
                    <a:pt x="7721" y="10956"/>
                  </a:cubicBezTo>
                  <a:cubicBezTo>
                    <a:pt x="9757" y="10013"/>
                    <a:pt x="11794" y="9193"/>
                    <a:pt x="13830" y="8463"/>
                  </a:cubicBezTo>
                  <a:cubicBezTo>
                    <a:pt x="13982" y="8433"/>
                    <a:pt x="14074" y="8250"/>
                    <a:pt x="14013" y="8098"/>
                  </a:cubicBezTo>
                  <a:cubicBezTo>
                    <a:pt x="13941" y="7979"/>
                    <a:pt x="13813" y="7897"/>
                    <a:pt x="13688" y="7897"/>
                  </a:cubicBezTo>
                  <a:cubicBezTo>
                    <a:pt x="13654" y="7897"/>
                    <a:pt x="13620" y="7903"/>
                    <a:pt x="13587" y="7916"/>
                  </a:cubicBezTo>
                  <a:cubicBezTo>
                    <a:pt x="12675" y="8220"/>
                    <a:pt x="11733" y="8585"/>
                    <a:pt x="10791" y="8949"/>
                  </a:cubicBezTo>
                  <a:cubicBezTo>
                    <a:pt x="9879" y="9314"/>
                    <a:pt x="8967" y="9709"/>
                    <a:pt x="8025" y="10104"/>
                  </a:cubicBezTo>
                  <a:cubicBezTo>
                    <a:pt x="9301" y="6791"/>
                    <a:pt x="10791" y="3569"/>
                    <a:pt x="12493" y="469"/>
                  </a:cubicBezTo>
                  <a:cubicBezTo>
                    <a:pt x="12584" y="317"/>
                    <a:pt x="12523" y="135"/>
                    <a:pt x="12371" y="44"/>
                  </a:cubicBezTo>
                  <a:cubicBezTo>
                    <a:pt x="12323" y="14"/>
                    <a:pt x="12271" y="1"/>
                    <a:pt x="1222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44"/>
            <p:cNvSpPr/>
            <p:nvPr/>
          </p:nvSpPr>
          <p:spPr>
            <a:xfrm>
              <a:off x="2702875" y="3159250"/>
              <a:ext cx="628450" cy="408450"/>
            </a:xfrm>
            <a:custGeom>
              <a:rect b="b" l="l" r="r" t="t"/>
              <a:pathLst>
                <a:path extrusionOk="0" h="16338" w="25138">
                  <a:moveTo>
                    <a:pt x="19666" y="1"/>
                  </a:moveTo>
                  <a:cubicBezTo>
                    <a:pt x="17858" y="1"/>
                    <a:pt x="15427" y="606"/>
                    <a:pt x="12189" y="2152"/>
                  </a:cubicBezTo>
                  <a:cubicBezTo>
                    <a:pt x="8116" y="4098"/>
                    <a:pt x="4833" y="6590"/>
                    <a:pt x="2797" y="8961"/>
                  </a:cubicBezTo>
                  <a:cubicBezTo>
                    <a:pt x="760" y="11301"/>
                    <a:pt x="1" y="13490"/>
                    <a:pt x="821" y="14858"/>
                  </a:cubicBezTo>
                  <a:cubicBezTo>
                    <a:pt x="1446" y="15884"/>
                    <a:pt x="2808" y="16337"/>
                    <a:pt x="4655" y="16337"/>
                  </a:cubicBezTo>
                  <a:cubicBezTo>
                    <a:pt x="5323" y="16337"/>
                    <a:pt x="6056" y="16278"/>
                    <a:pt x="6840" y="16165"/>
                  </a:cubicBezTo>
                  <a:cubicBezTo>
                    <a:pt x="9788" y="15739"/>
                    <a:pt x="13435" y="14523"/>
                    <a:pt x="17235" y="12700"/>
                  </a:cubicBezTo>
                  <a:cubicBezTo>
                    <a:pt x="21034" y="10906"/>
                    <a:pt x="23132" y="9326"/>
                    <a:pt x="24135" y="7745"/>
                  </a:cubicBezTo>
                  <a:cubicBezTo>
                    <a:pt x="25138" y="6195"/>
                    <a:pt x="25016" y="4675"/>
                    <a:pt x="24439" y="3155"/>
                  </a:cubicBezTo>
                  <a:cubicBezTo>
                    <a:pt x="23831" y="1666"/>
                    <a:pt x="22828" y="481"/>
                    <a:pt x="20943" y="116"/>
                  </a:cubicBezTo>
                  <a:cubicBezTo>
                    <a:pt x="20557" y="41"/>
                    <a:pt x="20132" y="1"/>
                    <a:pt x="196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44"/>
            <p:cNvSpPr/>
            <p:nvPr/>
          </p:nvSpPr>
          <p:spPr>
            <a:xfrm>
              <a:off x="2765950" y="3188125"/>
              <a:ext cx="509150" cy="320150"/>
            </a:xfrm>
            <a:custGeom>
              <a:rect b="b" l="l" r="r" t="t"/>
              <a:pathLst>
                <a:path extrusionOk="0" h="12806" w="20366">
                  <a:moveTo>
                    <a:pt x="16713" y="1"/>
                  </a:moveTo>
                  <a:cubicBezTo>
                    <a:pt x="16627" y="1"/>
                    <a:pt x="16550" y="57"/>
                    <a:pt x="16505" y="146"/>
                  </a:cubicBezTo>
                  <a:cubicBezTo>
                    <a:pt x="15867" y="1727"/>
                    <a:pt x="15259" y="3307"/>
                    <a:pt x="14651" y="4858"/>
                  </a:cubicBezTo>
                  <a:cubicBezTo>
                    <a:pt x="13040" y="5618"/>
                    <a:pt x="11399" y="6377"/>
                    <a:pt x="9818" y="7168"/>
                  </a:cubicBezTo>
                  <a:cubicBezTo>
                    <a:pt x="10305" y="5739"/>
                    <a:pt x="10791" y="4280"/>
                    <a:pt x="11338" y="2852"/>
                  </a:cubicBezTo>
                  <a:cubicBezTo>
                    <a:pt x="11368" y="2730"/>
                    <a:pt x="11308" y="2578"/>
                    <a:pt x="11186" y="2548"/>
                  </a:cubicBezTo>
                  <a:cubicBezTo>
                    <a:pt x="11165" y="2542"/>
                    <a:pt x="11144" y="2540"/>
                    <a:pt x="11124" y="2540"/>
                  </a:cubicBezTo>
                  <a:cubicBezTo>
                    <a:pt x="11025" y="2540"/>
                    <a:pt x="10932" y="2599"/>
                    <a:pt x="10882" y="2700"/>
                  </a:cubicBezTo>
                  <a:cubicBezTo>
                    <a:pt x="10305" y="4280"/>
                    <a:pt x="9757" y="5891"/>
                    <a:pt x="9210" y="7472"/>
                  </a:cubicBezTo>
                  <a:cubicBezTo>
                    <a:pt x="7599" y="8262"/>
                    <a:pt x="6019" y="9113"/>
                    <a:pt x="4438" y="9964"/>
                  </a:cubicBezTo>
                  <a:cubicBezTo>
                    <a:pt x="4894" y="8505"/>
                    <a:pt x="5350" y="7046"/>
                    <a:pt x="5836" y="5587"/>
                  </a:cubicBezTo>
                  <a:cubicBezTo>
                    <a:pt x="5867" y="5435"/>
                    <a:pt x="5806" y="5314"/>
                    <a:pt x="5684" y="5283"/>
                  </a:cubicBezTo>
                  <a:cubicBezTo>
                    <a:pt x="5664" y="5278"/>
                    <a:pt x="5642" y="5275"/>
                    <a:pt x="5620" y="5275"/>
                  </a:cubicBezTo>
                  <a:cubicBezTo>
                    <a:pt x="5514" y="5275"/>
                    <a:pt x="5406" y="5334"/>
                    <a:pt x="5380" y="5435"/>
                  </a:cubicBezTo>
                  <a:cubicBezTo>
                    <a:pt x="4833" y="7046"/>
                    <a:pt x="4347" y="8657"/>
                    <a:pt x="3861" y="10268"/>
                  </a:cubicBezTo>
                  <a:cubicBezTo>
                    <a:pt x="2614" y="10967"/>
                    <a:pt x="1368" y="11636"/>
                    <a:pt x="152" y="12365"/>
                  </a:cubicBezTo>
                  <a:cubicBezTo>
                    <a:pt x="31" y="12426"/>
                    <a:pt x="0" y="12578"/>
                    <a:pt x="61" y="12700"/>
                  </a:cubicBezTo>
                  <a:cubicBezTo>
                    <a:pt x="101" y="12759"/>
                    <a:pt x="179" y="12806"/>
                    <a:pt x="254" y="12806"/>
                  </a:cubicBezTo>
                  <a:cubicBezTo>
                    <a:pt x="294" y="12806"/>
                    <a:pt x="333" y="12792"/>
                    <a:pt x="365" y="12760"/>
                  </a:cubicBezTo>
                  <a:cubicBezTo>
                    <a:pt x="2462" y="11575"/>
                    <a:pt x="4590" y="10390"/>
                    <a:pt x="6748" y="9265"/>
                  </a:cubicBezTo>
                  <a:cubicBezTo>
                    <a:pt x="8298" y="9751"/>
                    <a:pt x="9849" y="10268"/>
                    <a:pt x="11368" y="10815"/>
                  </a:cubicBezTo>
                  <a:cubicBezTo>
                    <a:pt x="11389" y="10820"/>
                    <a:pt x="11411" y="10823"/>
                    <a:pt x="11433" y="10823"/>
                  </a:cubicBezTo>
                  <a:cubicBezTo>
                    <a:pt x="11539" y="10823"/>
                    <a:pt x="11647" y="10764"/>
                    <a:pt x="11672" y="10663"/>
                  </a:cubicBezTo>
                  <a:cubicBezTo>
                    <a:pt x="11703" y="10542"/>
                    <a:pt x="11642" y="10420"/>
                    <a:pt x="11520" y="10359"/>
                  </a:cubicBezTo>
                  <a:cubicBezTo>
                    <a:pt x="10153" y="9873"/>
                    <a:pt x="8754" y="9417"/>
                    <a:pt x="7326" y="8961"/>
                  </a:cubicBezTo>
                  <a:cubicBezTo>
                    <a:pt x="9028" y="8080"/>
                    <a:pt x="10730" y="7229"/>
                    <a:pt x="12463" y="6408"/>
                  </a:cubicBezTo>
                  <a:cubicBezTo>
                    <a:pt x="14013" y="6955"/>
                    <a:pt x="15533" y="7532"/>
                    <a:pt x="17052" y="8140"/>
                  </a:cubicBezTo>
                  <a:cubicBezTo>
                    <a:pt x="17073" y="8146"/>
                    <a:pt x="17094" y="8148"/>
                    <a:pt x="17115" y="8148"/>
                  </a:cubicBezTo>
                  <a:cubicBezTo>
                    <a:pt x="17213" y="8148"/>
                    <a:pt x="17301" y="8089"/>
                    <a:pt x="17326" y="7988"/>
                  </a:cubicBezTo>
                  <a:cubicBezTo>
                    <a:pt x="17387" y="7867"/>
                    <a:pt x="17326" y="7745"/>
                    <a:pt x="17204" y="7684"/>
                  </a:cubicBezTo>
                  <a:cubicBezTo>
                    <a:pt x="15837" y="7168"/>
                    <a:pt x="14438" y="6651"/>
                    <a:pt x="13040" y="6134"/>
                  </a:cubicBezTo>
                  <a:cubicBezTo>
                    <a:pt x="15411" y="5040"/>
                    <a:pt x="17782" y="3976"/>
                    <a:pt x="20183" y="2973"/>
                  </a:cubicBezTo>
                  <a:cubicBezTo>
                    <a:pt x="20305" y="2912"/>
                    <a:pt x="20366" y="2791"/>
                    <a:pt x="20305" y="2669"/>
                  </a:cubicBezTo>
                  <a:cubicBezTo>
                    <a:pt x="20282" y="2580"/>
                    <a:pt x="20195" y="2524"/>
                    <a:pt x="20102" y="2524"/>
                  </a:cubicBezTo>
                  <a:cubicBezTo>
                    <a:pt x="20068" y="2524"/>
                    <a:pt x="20033" y="2531"/>
                    <a:pt x="20001" y="2548"/>
                  </a:cubicBezTo>
                  <a:cubicBezTo>
                    <a:pt x="18420" y="3186"/>
                    <a:pt x="16840" y="3885"/>
                    <a:pt x="15259" y="4614"/>
                  </a:cubicBezTo>
                  <a:cubicBezTo>
                    <a:pt x="15806" y="3186"/>
                    <a:pt x="16353" y="1757"/>
                    <a:pt x="16931" y="329"/>
                  </a:cubicBezTo>
                  <a:cubicBezTo>
                    <a:pt x="16992" y="207"/>
                    <a:pt x="16931" y="86"/>
                    <a:pt x="16809" y="25"/>
                  </a:cubicBezTo>
                  <a:cubicBezTo>
                    <a:pt x="16777" y="8"/>
                    <a:pt x="16744" y="1"/>
                    <a:pt x="1671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44"/>
            <p:cNvSpPr/>
            <p:nvPr/>
          </p:nvSpPr>
          <p:spPr>
            <a:xfrm>
              <a:off x="2336600" y="2655900"/>
              <a:ext cx="895950" cy="994850"/>
            </a:xfrm>
            <a:custGeom>
              <a:rect b="b" l="l" r="r" t="t"/>
              <a:pathLst>
                <a:path extrusionOk="0" h="39794" w="35838">
                  <a:moveTo>
                    <a:pt x="26873" y="0"/>
                  </a:moveTo>
                  <a:cubicBezTo>
                    <a:pt x="26636" y="0"/>
                    <a:pt x="26392" y="12"/>
                    <a:pt x="26141" y="37"/>
                  </a:cubicBezTo>
                  <a:cubicBezTo>
                    <a:pt x="25260" y="98"/>
                    <a:pt x="24287" y="280"/>
                    <a:pt x="23193" y="614"/>
                  </a:cubicBezTo>
                  <a:cubicBezTo>
                    <a:pt x="22129" y="1010"/>
                    <a:pt x="20943" y="1465"/>
                    <a:pt x="19728" y="2195"/>
                  </a:cubicBezTo>
                  <a:cubicBezTo>
                    <a:pt x="19089" y="2529"/>
                    <a:pt x="18451" y="2924"/>
                    <a:pt x="17782" y="3380"/>
                  </a:cubicBezTo>
                  <a:cubicBezTo>
                    <a:pt x="17114" y="3806"/>
                    <a:pt x="16445" y="4323"/>
                    <a:pt x="15746" y="4870"/>
                  </a:cubicBezTo>
                  <a:cubicBezTo>
                    <a:pt x="15381" y="5143"/>
                    <a:pt x="15016" y="5417"/>
                    <a:pt x="14682" y="5721"/>
                  </a:cubicBezTo>
                  <a:cubicBezTo>
                    <a:pt x="14317" y="6025"/>
                    <a:pt x="13952" y="6359"/>
                    <a:pt x="13588" y="6693"/>
                  </a:cubicBezTo>
                  <a:cubicBezTo>
                    <a:pt x="13223" y="7028"/>
                    <a:pt x="12858" y="7362"/>
                    <a:pt x="12463" y="7727"/>
                  </a:cubicBezTo>
                  <a:cubicBezTo>
                    <a:pt x="12098" y="8092"/>
                    <a:pt x="11734" y="8487"/>
                    <a:pt x="11338" y="8882"/>
                  </a:cubicBezTo>
                  <a:cubicBezTo>
                    <a:pt x="8299" y="12043"/>
                    <a:pt x="5867" y="15478"/>
                    <a:pt x="4043" y="18791"/>
                  </a:cubicBezTo>
                  <a:cubicBezTo>
                    <a:pt x="2220" y="22134"/>
                    <a:pt x="1095" y="25417"/>
                    <a:pt x="487" y="28305"/>
                  </a:cubicBezTo>
                  <a:cubicBezTo>
                    <a:pt x="214" y="29733"/>
                    <a:pt x="31" y="31071"/>
                    <a:pt x="31" y="32317"/>
                  </a:cubicBezTo>
                  <a:cubicBezTo>
                    <a:pt x="1" y="33533"/>
                    <a:pt x="92" y="34627"/>
                    <a:pt x="335" y="35569"/>
                  </a:cubicBezTo>
                  <a:cubicBezTo>
                    <a:pt x="822" y="37484"/>
                    <a:pt x="1733" y="38791"/>
                    <a:pt x="3040" y="39399"/>
                  </a:cubicBezTo>
                  <a:cubicBezTo>
                    <a:pt x="3617" y="39667"/>
                    <a:pt x="4252" y="39793"/>
                    <a:pt x="4929" y="39793"/>
                  </a:cubicBezTo>
                  <a:cubicBezTo>
                    <a:pt x="5786" y="39793"/>
                    <a:pt x="6709" y="39591"/>
                    <a:pt x="7661" y="39217"/>
                  </a:cubicBezTo>
                  <a:cubicBezTo>
                    <a:pt x="8512" y="38852"/>
                    <a:pt x="9454" y="38396"/>
                    <a:pt x="10396" y="37849"/>
                  </a:cubicBezTo>
                  <a:cubicBezTo>
                    <a:pt x="11308" y="37241"/>
                    <a:pt x="12311" y="36603"/>
                    <a:pt x="13284" y="35812"/>
                  </a:cubicBezTo>
                  <a:cubicBezTo>
                    <a:pt x="15320" y="34293"/>
                    <a:pt x="17387" y="32408"/>
                    <a:pt x="19636" y="30311"/>
                  </a:cubicBezTo>
                  <a:cubicBezTo>
                    <a:pt x="21855" y="28214"/>
                    <a:pt x="24135" y="25873"/>
                    <a:pt x="26506" y="23411"/>
                  </a:cubicBezTo>
                  <a:cubicBezTo>
                    <a:pt x="28907" y="20949"/>
                    <a:pt x="30731" y="18882"/>
                    <a:pt x="32099" y="17028"/>
                  </a:cubicBezTo>
                  <a:cubicBezTo>
                    <a:pt x="32798" y="16116"/>
                    <a:pt x="33375" y="15265"/>
                    <a:pt x="33831" y="14414"/>
                  </a:cubicBezTo>
                  <a:cubicBezTo>
                    <a:pt x="34287" y="13593"/>
                    <a:pt x="34622" y="12833"/>
                    <a:pt x="34865" y="12043"/>
                  </a:cubicBezTo>
                  <a:cubicBezTo>
                    <a:pt x="35837" y="9034"/>
                    <a:pt x="35108" y="6390"/>
                    <a:pt x="33527" y="3958"/>
                  </a:cubicBezTo>
                  <a:cubicBezTo>
                    <a:pt x="32707" y="2742"/>
                    <a:pt x="31795" y="1709"/>
                    <a:pt x="30579" y="1010"/>
                  </a:cubicBezTo>
                  <a:cubicBezTo>
                    <a:pt x="30001" y="645"/>
                    <a:pt x="29333" y="371"/>
                    <a:pt x="28603" y="189"/>
                  </a:cubicBezTo>
                  <a:cubicBezTo>
                    <a:pt x="28074" y="79"/>
                    <a:pt x="27498" y="0"/>
                    <a:pt x="2687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44"/>
            <p:cNvSpPr/>
            <p:nvPr/>
          </p:nvSpPr>
          <p:spPr>
            <a:xfrm>
              <a:off x="2445275" y="2722925"/>
              <a:ext cx="668725" cy="837275"/>
            </a:xfrm>
            <a:custGeom>
              <a:rect b="b" l="l" r="r" t="t"/>
              <a:pathLst>
                <a:path extrusionOk="0" h="33491" w="26749">
                  <a:moveTo>
                    <a:pt x="19302" y="0"/>
                  </a:moveTo>
                  <a:cubicBezTo>
                    <a:pt x="19059" y="0"/>
                    <a:pt x="18815" y="183"/>
                    <a:pt x="18785" y="426"/>
                  </a:cubicBezTo>
                  <a:cubicBezTo>
                    <a:pt x="18663" y="1186"/>
                    <a:pt x="18572" y="1946"/>
                    <a:pt x="18481" y="2736"/>
                  </a:cubicBezTo>
                  <a:cubicBezTo>
                    <a:pt x="18390" y="3496"/>
                    <a:pt x="18299" y="4286"/>
                    <a:pt x="18207" y="5046"/>
                  </a:cubicBezTo>
                  <a:cubicBezTo>
                    <a:pt x="18055" y="6566"/>
                    <a:pt x="17964" y="8085"/>
                    <a:pt x="17903" y="9605"/>
                  </a:cubicBezTo>
                  <a:cubicBezTo>
                    <a:pt x="15533" y="11794"/>
                    <a:pt x="13283" y="14104"/>
                    <a:pt x="11186" y="16566"/>
                  </a:cubicBezTo>
                  <a:cubicBezTo>
                    <a:pt x="11095" y="15198"/>
                    <a:pt x="11034" y="13830"/>
                    <a:pt x="11004" y="12402"/>
                  </a:cubicBezTo>
                  <a:cubicBezTo>
                    <a:pt x="10973" y="11034"/>
                    <a:pt x="10973" y="9636"/>
                    <a:pt x="11004" y="8207"/>
                  </a:cubicBezTo>
                  <a:cubicBezTo>
                    <a:pt x="11004" y="7964"/>
                    <a:pt x="10821" y="7782"/>
                    <a:pt x="10578" y="7782"/>
                  </a:cubicBezTo>
                  <a:cubicBezTo>
                    <a:pt x="10335" y="7782"/>
                    <a:pt x="10153" y="7994"/>
                    <a:pt x="10153" y="8237"/>
                  </a:cubicBezTo>
                  <a:cubicBezTo>
                    <a:pt x="10061" y="11368"/>
                    <a:pt x="10153" y="14438"/>
                    <a:pt x="10426" y="17478"/>
                  </a:cubicBezTo>
                  <a:cubicBezTo>
                    <a:pt x="9909" y="18086"/>
                    <a:pt x="9362" y="18694"/>
                    <a:pt x="8876" y="19332"/>
                  </a:cubicBezTo>
                  <a:lnTo>
                    <a:pt x="7417" y="21247"/>
                  </a:lnTo>
                  <a:lnTo>
                    <a:pt x="5988" y="23222"/>
                  </a:lnTo>
                  <a:cubicBezTo>
                    <a:pt x="5502" y="23861"/>
                    <a:pt x="5076" y="24560"/>
                    <a:pt x="4621" y="25229"/>
                  </a:cubicBezTo>
                  <a:cubicBezTo>
                    <a:pt x="4377" y="23891"/>
                    <a:pt x="4104" y="22493"/>
                    <a:pt x="3921" y="21125"/>
                  </a:cubicBezTo>
                  <a:cubicBezTo>
                    <a:pt x="3739" y="19757"/>
                    <a:pt x="3526" y="18359"/>
                    <a:pt x="3405" y="16961"/>
                  </a:cubicBezTo>
                  <a:cubicBezTo>
                    <a:pt x="3378" y="16750"/>
                    <a:pt x="3237" y="16584"/>
                    <a:pt x="3041" y="16584"/>
                  </a:cubicBezTo>
                  <a:cubicBezTo>
                    <a:pt x="3012" y="16584"/>
                    <a:pt x="2981" y="16588"/>
                    <a:pt x="2949" y="16596"/>
                  </a:cubicBezTo>
                  <a:cubicBezTo>
                    <a:pt x="2706" y="16627"/>
                    <a:pt x="2523" y="16870"/>
                    <a:pt x="2554" y="17113"/>
                  </a:cubicBezTo>
                  <a:cubicBezTo>
                    <a:pt x="2706" y="18663"/>
                    <a:pt x="2918" y="20213"/>
                    <a:pt x="3131" y="21733"/>
                  </a:cubicBezTo>
                  <a:cubicBezTo>
                    <a:pt x="3405" y="23253"/>
                    <a:pt x="3678" y="24742"/>
                    <a:pt x="3982" y="26201"/>
                  </a:cubicBezTo>
                  <a:lnTo>
                    <a:pt x="2949" y="27843"/>
                  </a:lnTo>
                  <a:lnTo>
                    <a:pt x="2462" y="28663"/>
                  </a:lnTo>
                  <a:lnTo>
                    <a:pt x="1976" y="29514"/>
                  </a:lnTo>
                  <a:lnTo>
                    <a:pt x="1003" y="31186"/>
                  </a:lnTo>
                  <a:lnTo>
                    <a:pt x="122" y="32888"/>
                  </a:lnTo>
                  <a:cubicBezTo>
                    <a:pt x="0" y="33071"/>
                    <a:pt x="92" y="33344"/>
                    <a:pt x="274" y="33435"/>
                  </a:cubicBezTo>
                  <a:cubicBezTo>
                    <a:pt x="341" y="33474"/>
                    <a:pt x="414" y="33491"/>
                    <a:pt x="485" y="33491"/>
                  </a:cubicBezTo>
                  <a:cubicBezTo>
                    <a:pt x="640" y="33491"/>
                    <a:pt x="789" y="33409"/>
                    <a:pt x="851" y="33283"/>
                  </a:cubicBezTo>
                  <a:cubicBezTo>
                    <a:pt x="2858" y="29423"/>
                    <a:pt x="5168" y="25745"/>
                    <a:pt x="7721" y="22250"/>
                  </a:cubicBezTo>
                  <a:cubicBezTo>
                    <a:pt x="9180" y="22037"/>
                    <a:pt x="10639" y="21885"/>
                    <a:pt x="12068" y="21733"/>
                  </a:cubicBezTo>
                  <a:cubicBezTo>
                    <a:pt x="13496" y="21581"/>
                    <a:pt x="14955" y="21520"/>
                    <a:pt x="16353" y="21429"/>
                  </a:cubicBezTo>
                  <a:cubicBezTo>
                    <a:pt x="16566" y="21429"/>
                    <a:pt x="16718" y="21247"/>
                    <a:pt x="16688" y="21034"/>
                  </a:cubicBezTo>
                  <a:cubicBezTo>
                    <a:pt x="16688" y="20809"/>
                    <a:pt x="16505" y="20636"/>
                    <a:pt x="16309" y="20636"/>
                  </a:cubicBezTo>
                  <a:cubicBezTo>
                    <a:pt x="16293" y="20636"/>
                    <a:pt x="16278" y="20637"/>
                    <a:pt x="16262" y="20639"/>
                  </a:cubicBezTo>
                  <a:cubicBezTo>
                    <a:pt x="14985" y="20669"/>
                    <a:pt x="13678" y="20760"/>
                    <a:pt x="12371" y="20852"/>
                  </a:cubicBezTo>
                  <a:cubicBezTo>
                    <a:pt x="11064" y="20973"/>
                    <a:pt x="9788" y="21125"/>
                    <a:pt x="8450" y="21308"/>
                  </a:cubicBezTo>
                  <a:cubicBezTo>
                    <a:pt x="10487" y="18572"/>
                    <a:pt x="12736" y="15988"/>
                    <a:pt x="15107" y="13526"/>
                  </a:cubicBezTo>
                  <a:cubicBezTo>
                    <a:pt x="15600" y="13516"/>
                    <a:pt x="16094" y="13511"/>
                    <a:pt x="16586" y="13511"/>
                  </a:cubicBezTo>
                  <a:cubicBezTo>
                    <a:pt x="19008" y="13511"/>
                    <a:pt x="21416" y="13633"/>
                    <a:pt x="23739" y="13861"/>
                  </a:cubicBezTo>
                  <a:cubicBezTo>
                    <a:pt x="23755" y="13863"/>
                    <a:pt x="23771" y="13864"/>
                    <a:pt x="23786" y="13864"/>
                  </a:cubicBezTo>
                  <a:cubicBezTo>
                    <a:pt x="23978" y="13864"/>
                    <a:pt x="24135" y="13693"/>
                    <a:pt x="24135" y="13496"/>
                  </a:cubicBezTo>
                  <a:cubicBezTo>
                    <a:pt x="24165" y="13283"/>
                    <a:pt x="23983" y="13070"/>
                    <a:pt x="23739" y="13040"/>
                  </a:cubicBezTo>
                  <a:cubicBezTo>
                    <a:pt x="22493" y="12949"/>
                    <a:pt x="21186" y="12858"/>
                    <a:pt x="19879" y="12766"/>
                  </a:cubicBezTo>
                  <a:cubicBezTo>
                    <a:pt x="18572" y="12706"/>
                    <a:pt x="17265" y="12675"/>
                    <a:pt x="15928" y="12675"/>
                  </a:cubicBezTo>
                  <a:cubicBezTo>
                    <a:pt x="19210" y="9392"/>
                    <a:pt x="22767" y="6353"/>
                    <a:pt x="26536" y="3617"/>
                  </a:cubicBezTo>
                  <a:cubicBezTo>
                    <a:pt x="26718" y="3465"/>
                    <a:pt x="26749" y="3222"/>
                    <a:pt x="26627" y="3009"/>
                  </a:cubicBezTo>
                  <a:cubicBezTo>
                    <a:pt x="26536" y="2900"/>
                    <a:pt x="26412" y="2845"/>
                    <a:pt x="26288" y="2845"/>
                  </a:cubicBezTo>
                  <a:cubicBezTo>
                    <a:pt x="26205" y="2845"/>
                    <a:pt x="26122" y="2870"/>
                    <a:pt x="26050" y="2918"/>
                  </a:cubicBezTo>
                  <a:cubicBezTo>
                    <a:pt x="23496" y="4742"/>
                    <a:pt x="21095" y="6718"/>
                    <a:pt x="18785" y="8785"/>
                  </a:cubicBezTo>
                  <a:cubicBezTo>
                    <a:pt x="18846" y="7417"/>
                    <a:pt x="18967" y="6049"/>
                    <a:pt x="19119" y="4651"/>
                  </a:cubicBezTo>
                  <a:cubicBezTo>
                    <a:pt x="19241" y="3253"/>
                    <a:pt x="19454" y="1885"/>
                    <a:pt x="19666" y="487"/>
                  </a:cubicBezTo>
                  <a:cubicBezTo>
                    <a:pt x="19697" y="243"/>
                    <a:pt x="19545" y="31"/>
                    <a:pt x="1930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3" name="Google Shape;2023;p44"/>
          <p:cNvSpPr txBox="1"/>
          <p:nvPr>
            <p:ph type="title"/>
          </p:nvPr>
        </p:nvSpPr>
        <p:spPr>
          <a:xfrm>
            <a:off x="720000" y="539400"/>
            <a:ext cx="77109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24" name="Google Shape;2024;p44"/>
          <p:cNvSpPr txBox="1"/>
          <p:nvPr>
            <p:ph idx="2" type="title"/>
          </p:nvPr>
        </p:nvSpPr>
        <p:spPr>
          <a:xfrm>
            <a:off x="1932218" y="1329588"/>
            <a:ext cx="3758400" cy="5589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b="0"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25" name="Google Shape;2025;p44"/>
          <p:cNvSpPr txBox="1"/>
          <p:nvPr>
            <p:ph idx="3" type="title"/>
          </p:nvPr>
        </p:nvSpPr>
        <p:spPr>
          <a:xfrm>
            <a:off x="3458794" y="2832200"/>
            <a:ext cx="3758400" cy="558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b="0" sz="3600"/>
            </a:lvl1pPr>
            <a:lvl2pPr lvl="1" rtl="0" algn="r">
              <a:spcBef>
                <a:spcPts val="0"/>
              </a:spcBef>
              <a:spcAft>
                <a:spcPts val="0"/>
              </a:spcAft>
              <a:buSzPts val="3500"/>
              <a:buNone/>
              <a:defRPr/>
            </a:lvl2pPr>
            <a:lvl3pPr lvl="2" rtl="0" algn="r">
              <a:spcBef>
                <a:spcPts val="0"/>
              </a:spcBef>
              <a:spcAft>
                <a:spcPts val="0"/>
              </a:spcAft>
              <a:buSzPts val="3500"/>
              <a:buNone/>
              <a:defRPr/>
            </a:lvl3pPr>
            <a:lvl4pPr lvl="3" rtl="0" algn="r">
              <a:spcBef>
                <a:spcPts val="0"/>
              </a:spcBef>
              <a:spcAft>
                <a:spcPts val="0"/>
              </a:spcAft>
              <a:buSzPts val="3500"/>
              <a:buNone/>
              <a:defRPr/>
            </a:lvl4pPr>
            <a:lvl5pPr lvl="4" rtl="0" algn="r">
              <a:spcBef>
                <a:spcPts val="0"/>
              </a:spcBef>
              <a:spcAft>
                <a:spcPts val="0"/>
              </a:spcAft>
              <a:buSzPts val="3500"/>
              <a:buNone/>
              <a:defRPr/>
            </a:lvl5pPr>
            <a:lvl6pPr lvl="5" rtl="0" algn="r">
              <a:spcBef>
                <a:spcPts val="0"/>
              </a:spcBef>
              <a:spcAft>
                <a:spcPts val="0"/>
              </a:spcAft>
              <a:buSzPts val="3500"/>
              <a:buNone/>
              <a:defRPr/>
            </a:lvl6pPr>
            <a:lvl7pPr lvl="6" rtl="0" algn="r">
              <a:spcBef>
                <a:spcPts val="0"/>
              </a:spcBef>
              <a:spcAft>
                <a:spcPts val="0"/>
              </a:spcAft>
              <a:buSzPts val="3500"/>
              <a:buNone/>
              <a:defRPr/>
            </a:lvl7pPr>
            <a:lvl8pPr lvl="7" rtl="0" algn="r">
              <a:spcBef>
                <a:spcPts val="0"/>
              </a:spcBef>
              <a:spcAft>
                <a:spcPts val="0"/>
              </a:spcAft>
              <a:buSzPts val="3500"/>
              <a:buNone/>
              <a:defRPr/>
            </a:lvl8pPr>
            <a:lvl9pPr lvl="8" rtl="0" algn="r">
              <a:spcBef>
                <a:spcPts val="0"/>
              </a:spcBef>
              <a:spcAft>
                <a:spcPts val="0"/>
              </a:spcAft>
              <a:buSzPts val="3500"/>
              <a:buNone/>
              <a:defRPr/>
            </a:lvl9pPr>
          </a:lstStyle>
          <a:p/>
        </p:txBody>
      </p:sp>
      <p:sp>
        <p:nvSpPr>
          <p:cNvPr id="2026" name="Google Shape;2026;p44"/>
          <p:cNvSpPr txBox="1"/>
          <p:nvPr>
            <p:ph idx="1" type="subTitle"/>
          </p:nvPr>
        </p:nvSpPr>
        <p:spPr>
          <a:xfrm>
            <a:off x="3458793" y="3391125"/>
            <a:ext cx="3758400" cy="8091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800"/>
              <a:buNone/>
              <a:defRPr b="0" sz="1400"/>
            </a:lvl1pPr>
            <a:lvl2pPr lvl="1" rtl="0" algn="r">
              <a:lnSpc>
                <a:spcPct val="100000"/>
              </a:lnSpc>
              <a:spcBef>
                <a:spcPts val="0"/>
              </a:spcBef>
              <a:spcAft>
                <a:spcPts val="0"/>
              </a:spcAft>
              <a:buSzPts val="2800"/>
              <a:buNone/>
              <a:defRPr sz="2800"/>
            </a:lvl2pPr>
            <a:lvl3pPr lvl="2" rtl="0" algn="r">
              <a:lnSpc>
                <a:spcPct val="100000"/>
              </a:lnSpc>
              <a:spcBef>
                <a:spcPts val="0"/>
              </a:spcBef>
              <a:spcAft>
                <a:spcPts val="0"/>
              </a:spcAft>
              <a:buSzPts val="2800"/>
              <a:buNone/>
              <a:defRPr sz="2800"/>
            </a:lvl3pPr>
            <a:lvl4pPr lvl="3" rtl="0" algn="r">
              <a:lnSpc>
                <a:spcPct val="100000"/>
              </a:lnSpc>
              <a:spcBef>
                <a:spcPts val="0"/>
              </a:spcBef>
              <a:spcAft>
                <a:spcPts val="0"/>
              </a:spcAft>
              <a:buSzPts val="2800"/>
              <a:buNone/>
              <a:defRPr sz="2800"/>
            </a:lvl4pPr>
            <a:lvl5pPr lvl="4" rtl="0" algn="r">
              <a:lnSpc>
                <a:spcPct val="100000"/>
              </a:lnSpc>
              <a:spcBef>
                <a:spcPts val="0"/>
              </a:spcBef>
              <a:spcAft>
                <a:spcPts val="0"/>
              </a:spcAft>
              <a:buSzPts val="2800"/>
              <a:buNone/>
              <a:defRPr sz="2800"/>
            </a:lvl5pPr>
            <a:lvl6pPr lvl="5" rtl="0" algn="r">
              <a:lnSpc>
                <a:spcPct val="100000"/>
              </a:lnSpc>
              <a:spcBef>
                <a:spcPts val="0"/>
              </a:spcBef>
              <a:spcAft>
                <a:spcPts val="0"/>
              </a:spcAft>
              <a:buSzPts val="2800"/>
              <a:buNone/>
              <a:defRPr sz="2800"/>
            </a:lvl6pPr>
            <a:lvl7pPr lvl="6" rtl="0" algn="r">
              <a:lnSpc>
                <a:spcPct val="100000"/>
              </a:lnSpc>
              <a:spcBef>
                <a:spcPts val="0"/>
              </a:spcBef>
              <a:spcAft>
                <a:spcPts val="0"/>
              </a:spcAft>
              <a:buSzPts val="2800"/>
              <a:buNone/>
              <a:defRPr sz="2800"/>
            </a:lvl7pPr>
            <a:lvl8pPr lvl="7" rtl="0" algn="r">
              <a:lnSpc>
                <a:spcPct val="100000"/>
              </a:lnSpc>
              <a:spcBef>
                <a:spcPts val="0"/>
              </a:spcBef>
              <a:spcAft>
                <a:spcPts val="0"/>
              </a:spcAft>
              <a:buSzPts val="2800"/>
              <a:buNone/>
              <a:defRPr sz="2800"/>
            </a:lvl8pPr>
            <a:lvl9pPr lvl="8" rtl="0" algn="r">
              <a:lnSpc>
                <a:spcPct val="100000"/>
              </a:lnSpc>
              <a:spcBef>
                <a:spcPts val="0"/>
              </a:spcBef>
              <a:spcAft>
                <a:spcPts val="0"/>
              </a:spcAft>
              <a:buSzPts val="2800"/>
              <a:buNone/>
              <a:defRPr sz="2800"/>
            </a:lvl9pPr>
          </a:lstStyle>
          <a:p/>
        </p:txBody>
      </p:sp>
      <p:sp>
        <p:nvSpPr>
          <p:cNvPr id="2027" name="Google Shape;2027;p44"/>
          <p:cNvSpPr txBox="1"/>
          <p:nvPr>
            <p:ph idx="4" type="subTitle"/>
          </p:nvPr>
        </p:nvSpPr>
        <p:spPr>
          <a:xfrm>
            <a:off x="1932252" y="1888512"/>
            <a:ext cx="3758400" cy="809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b="0"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grpSp>
        <p:nvGrpSpPr>
          <p:cNvPr id="2028" name="Google Shape;2028;p44"/>
          <p:cNvGrpSpPr/>
          <p:nvPr/>
        </p:nvGrpSpPr>
        <p:grpSpPr>
          <a:xfrm>
            <a:off x="-1305223" y="3533241"/>
            <a:ext cx="6306488" cy="1627191"/>
            <a:chOff x="-1324573" y="3516316"/>
            <a:chExt cx="6306488" cy="1627191"/>
          </a:xfrm>
        </p:grpSpPr>
        <p:sp>
          <p:nvSpPr>
            <p:cNvPr id="2029" name="Google Shape;2029;p44"/>
            <p:cNvSpPr/>
            <p:nvPr/>
          </p:nvSpPr>
          <p:spPr>
            <a:xfrm flipH="1">
              <a:off x="-1324573" y="3516316"/>
              <a:ext cx="6306488" cy="1627191"/>
            </a:xfrm>
            <a:custGeom>
              <a:rect b="b" l="l" r="r" t="t"/>
              <a:pathLst>
                <a:path extrusionOk="0" h="46168" w="225675">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30" name="Google Shape;2030;p44"/>
            <p:cNvGrpSpPr/>
            <p:nvPr/>
          </p:nvGrpSpPr>
          <p:grpSpPr>
            <a:xfrm flipH="1">
              <a:off x="-440610" y="3574470"/>
              <a:ext cx="4696968" cy="1343927"/>
              <a:chOff x="3534109" y="3625695"/>
              <a:chExt cx="4696968" cy="1343927"/>
            </a:xfrm>
          </p:grpSpPr>
          <p:sp>
            <p:nvSpPr>
              <p:cNvPr id="2031" name="Google Shape;2031;p44"/>
              <p:cNvSpPr/>
              <p:nvPr/>
            </p:nvSpPr>
            <p:spPr>
              <a:xfrm>
                <a:off x="6872838" y="3674122"/>
                <a:ext cx="2515" cy="45924"/>
              </a:xfrm>
              <a:custGeom>
                <a:rect b="b" l="l" r="r" t="t"/>
                <a:pathLst>
                  <a:path extrusionOk="0" fill="none" h="1303" w="90">
                    <a:moveTo>
                      <a:pt x="0" y="0"/>
                    </a:moveTo>
                    <a:lnTo>
                      <a:pt x="89"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44"/>
              <p:cNvSpPr/>
              <p:nvPr/>
            </p:nvSpPr>
            <p:spPr>
              <a:xfrm>
                <a:off x="6895753" y="3689841"/>
                <a:ext cx="4024" cy="27703"/>
              </a:xfrm>
              <a:custGeom>
                <a:rect b="b" l="l" r="r" t="t"/>
                <a:pathLst>
                  <a:path extrusionOk="0" fill="none" h="786" w="144">
                    <a:moveTo>
                      <a:pt x="1" y="785"/>
                    </a:moveTo>
                    <a:lnTo>
                      <a:pt x="144"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44"/>
              <p:cNvSpPr/>
              <p:nvPr/>
            </p:nvSpPr>
            <p:spPr>
              <a:xfrm>
                <a:off x="6842909" y="3691110"/>
                <a:ext cx="10004" cy="34611"/>
              </a:xfrm>
              <a:custGeom>
                <a:rect b="b" l="l" r="r" t="t"/>
                <a:pathLst>
                  <a:path extrusionOk="0" fill="none" h="982" w="358">
                    <a:moveTo>
                      <a:pt x="1" y="0"/>
                    </a:moveTo>
                    <a:cubicBezTo>
                      <a:pt x="108" y="321"/>
                      <a:pt x="233" y="660"/>
                      <a:pt x="357" y="98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44"/>
              <p:cNvSpPr/>
              <p:nvPr/>
            </p:nvSpPr>
            <p:spPr>
              <a:xfrm>
                <a:off x="7221871" y="3950196"/>
                <a:ext cx="3018" cy="29571"/>
              </a:xfrm>
              <a:custGeom>
                <a:rect b="b" l="l" r="r" t="t"/>
                <a:pathLst>
                  <a:path extrusionOk="0" fill="none" h="839" w="108">
                    <a:moveTo>
                      <a:pt x="0" y="0"/>
                    </a:moveTo>
                    <a:cubicBezTo>
                      <a:pt x="0" y="286"/>
                      <a:pt x="36" y="553"/>
                      <a:pt x="107" y="83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44"/>
              <p:cNvSpPr/>
              <p:nvPr/>
            </p:nvSpPr>
            <p:spPr>
              <a:xfrm>
                <a:off x="7245289" y="3945156"/>
                <a:ext cx="28" cy="39651"/>
              </a:xfrm>
              <a:custGeom>
                <a:rect b="b" l="l" r="r" t="t"/>
                <a:pathLst>
                  <a:path extrusionOk="0" fill="none" h="1125" w="1">
                    <a:moveTo>
                      <a:pt x="1" y="0"/>
                    </a:moveTo>
                    <a:lnTo>
                      <a:pt x="1" y="112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44"/>
              <p:cNvSpPr/>
              <p:nvPr/>
            </p:nvSpPr>
            <p:spPr>
              <a:xfrm>
                <a:off x="6558708" y="3977229"/>
                <a:ext cx="28" cy="42787"/>
              </a:xfrm>
              <a:custGeom>
                <a:rect b="b" l="l" r="r" t="t"/>
                <a:pathLst>
                  <a:path extrusionOk="0" fill="none" h="1214" w="1">
                    <a:moveTo>
                      <a:pt x="0" y="0"/>
                    </a:moveTo>
                    <a:lnTo>
                      <a:pt x="0" y="12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44"/>
              <p:cNvSpPr/>
              <p:nvPr/>
            </p:nvSpPr>
            <p:spPr>
              <a:xfrm>
                <a:off x="6586123" y="3987908"/>
                <a:ext cx="6008" cy="32108"/>
              </a:xfrm>
              <a:custGeom>
                <a:rect b="b" l="l" r="r" t="t"/>
                <a:pathLst>
                  <a:path extrusionOk="0" fill="none" h="911" w="215">
                    <a:moveTo>
                      <a:pt x="215" y="1"/>
                    </a:moveTo>
                    <a:cubicBezTo>
                      <a:pt x="143" y="304"/>
                      <a:pt x="72" y="607"/>
                      <a:pt x="1" y="91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44"/>
              <p:cNvSpPr/>
              <p:nvPr/>
            </p:nvSpPr>
            <p:spPr>
              <a:xfrm>
                <a:off x="6528779" y="3998623"/>
                <a:ext cx="6008" cy="26434"/>
              </a:xfrm>
              <a:custGeom>
                <a:rect b="b" l="l" r="r" t="t"/>
                <a:pathLst>
                  <a:path extrusionOk="0" fill="none" h="750" w="215">
                    <a:moveTo>
                      <a:pt x="1" y="0"/>
                    </a:moveTo>
                    <a:cubicBezTo>
                      <a:pt x="72" y="250"/>
                      <a:pt x="143" y="500"/>
                      <a:pt x="215" y="74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44"/>
              <p:cNvSpPr/>
              <p:nvPr/>
            </p:nvSpPr>
            <p:spPr>
              <a:xfrm>
                <a:off x="6611552" y="4413033"/>
                <a:ext cx="28" cy="45325"/>
              </a:xfrm>
              <a:custGeom>
                <a:rect b="b" l="l" r="r" t="t"/>
                <a:pathLst>
                  <a:path extrusionOk="0" fill="none" h="1286" w="1">
                    <a:moveTo>
                      <a:pt x="1" y="0"/>
                    </a:moveTo>
                    <a:lnTo>
                      <a:pt x="1"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44"/>
              <p:cNvSpPr/>
              <p:nvPr/>
            </p:nvSpPr>
            <p:spPr>
              <a:xfrm>
                <a:off x="6634495" y="4426250"/>
                <a:ext cx="6511" cy="34611"/>
              </a:xfrm>
              <a:custGeom>
                <a:rect b="b" l="l" r="r" t="t"/>
                <a:pathLst>
                  <a:path extrusionOk="0" fill="none" h="982" w="233">
                    <a:moveTo>
                      <a:pt x="0" y="981"/>
                    </a:moveTo>
                    <a:cubicBezTo>
                      <a:pt x="72" y="642"/>
                      <a:pt x="161" y="321"/>
                      <a:pt x="232"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44"/>
              <p:cNvSpPr/>
              <p:nvPr/>
            </p:nvSpPr>
            <p:spPr>
              <a:xfrm>
                <a:off x="6579136" y="4423713"/>
                <a:ext cx="6008" cy="34646"/>
              </a:xfrm>
              <a:custGeom>
                <a:rect b="b" l="l" r="r" t="t"/>
                <a:pathLst>
                  <a:path extrusionOk="0" fill="none" h="983" w="215">
                    <a:moveTo>
                      <a:pt x="1" y="1"/>
                    </a:moveTo>
                    <a:cubicBezTo>
                      <a:pt x="72" y="322"/>
                      <a:pt x="144" y="661"/>
                      <a:pt x="215" y="982"/>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44"/>
              <p:cNvSpPr/>
              <p:nvPr/>
            </p:nvSpPr>
            <p:spPr>
              <a:xfrm>
                <a:off x="7535498" y="4674622"/>
                <a:ext cx="28" cy="45325"/>
              </a:xfrm>
              <a:custGeom>
                <a:rect b="b" l="l" r="r" t="t"/>
                <a:pathLst>
                  <a:path extrusionOk="0" fill="none" h="1286" w="1">
                    <a:moveTo>
                      <a:pt x="0" y="1"/>
                    </a:moveTo>
                    <a:lnTo>
                      <a:pt x="0" y="1286"/>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44"/>
              <p:cNvSpPr/>
              <p:nvPr/>
            </p:nvSpPr>
            <p:spPr>
              <a:xfrm>
                <a:off x="7558413" y="4687839"/>
                <a:ext cx="6511" cy="34611"/>
              </a:xfrm>
              <a:custGeom>
                <a:rect b="b" l="l" r="r" t="t"/>
                <a:pathLst>
                  <a:path extrusionOk="0" fill="none" h="982" w="233">
                    <a:moveTo>
                      <a:pt x="1" y="982"/>
                    </a:moveTo>
                    <a:cubicBezTo>
                      <a:pt x="90" y="661"/>
                      <a:pt x="161" y="340"/>
                      <a:pt x="233"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44"/>
              <p:cNvSpPr/>
              <p:nvPr/>
            </p:nvSpPr>
            <p:spPr>
              <a:xfrm>
                <a:off x="7503585" y="4685336"/>
                <a:ext cx="6008" cy="35245"/>
              </a:xfrm>
              <a:custGeom>
                <a:rect b="b" l="l" r="r" t="t"/>
                <a:pathLst>
                  <a:path extrusionOk="0" fill="none" h="1000" w="215">
                    <a:moveTo>
                      <a:pt x="0" y="0"/>
                    </a:moveTo>
                    <a:cubicBezTo>
                      <a:pt x="71" y="339"/>
                      <a:pt x="143" y="660"/>
                      <a:pt x="214" y="99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44"/>
              <p:cNvSpPr/>
              <p:nvPr/>
            </p:nvSpPr>
            <p:spPr>
              <a:xfrm>
                <a:off x="8076485" y="4645087"/>
                <a:ext cx="28" cy="45290"/>
              </a:xfrm>
              <a:custGeom>
                <a:rect b="b" l="l" r="r" t="t"/>
                <a:pathLst>
                  <a:path extrusionOk="0" fill="none" h="1285" w="1">
                    <a:moveTo>
                      <a:pt x="0" y="0"/>
                    </a:moveTo>
                    <a:lnTo>
                      <a:pt x="0"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44"/>
              <p:cNvSpPr/>
              <p:nvPr/>
            </p:nvSpPr>
            <p:spPr>
              <a:xfrm>
                <a:off x="8099428" y="4658303"/>
                <a:ext cx="6511" cy="34611"/>
              </a:xfrm>
              <a:custGeom>
                <a:rect b="b" l="l" r="r" t="t"/>
                <a:pathLst>
                  <a:path extrusionOk="0" fill="none" h="982" w="233">
                    <a:moveTo>
                      <a:pt x="0" y="981"/>
                    </a:moveTo>
                    <a:cubicBezTo>
                      <a:pt x="89" y="660"/>
                      <a:pt x="161" y="339"/>
                      <a:pt x="232"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44"/>
              <p:cNvSpPr/>
              <p:nvPr/>
            </p:nvSpPr>
            <p:spPr>
              <a:xfrm>
                <a:off x="8044572" y="4655766"/>
                <a:ext cx="6008" cy="35245"/>
              </a:xfrm>
              <a:custGeom>
                <a:rect b="b" l="l" r="r" t="t"/>
                <a:pathLst>
                  <a:path extrusionOk="0" fill="none" h="1000" w="215">
                    <a:moveTo>
                      <a:pt x="0" y="1"/>
                    </a:moveTo>
                    <a:cubicBezTo>
                      <a:pt x="72" y="340"/>
                      <a:pt x="143" y="661"/>
                      <a:pt x="215" y="100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44"/>
              <p:cNvSpPr/>
              <p:nvPr/>
            </p:nvSpPr>
            <p:spPr>
              <a:xfrm>
                <a:off x="7637190" y="3798008"/>
                <a:ext cx="28" cy="45290"/>
              </a:xfrm>
              <a:custGeom>
                <a:rect b="b" l="l" r="r" t="t"/>
                <a:pathLst>
                  <a:path extrusionOk="0" fill="none" h="1285" w="1">
                    <a:moveTo>
                      <a:pt x="1" y="0"/>
                    </a:moveTo>
                    <a:lnTo>
                      <a:pt x="1"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44"/>
              <p:cNvSpPr/>
              <p:nvPr/>
            </p:nvSpPr>
            <p:spPr>
              <a:xfrm>
                <a:off x="7660133" y="3811190"/>
                <a:ext cx="6511" cy="34646"/>
              </a:xfrm>
              <a:custGeom>
                <a:rect b="b" l="l" r="r" t="t"/>
                <a:pathLst>
                  <a:path extrusionOk="0" fill="none" h="983" w="233">
                    <a:moveTo>
                      <a:pt x="1" y="982"/>
                    </a:moveTo>
                    <a:cubicBezTo>
                      <a:pt x="90" y="661"/>
                      <a:pt x="161" y="322"/>
                      <a:pt x="233"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44"/>
              <p:cNvSpPr/>
              <p:nvPr/>
            </p:nvSpPr>
            <p:spPr>
              <a:xfrm>
                <a:off x="7605305" y="3808687"/>
                <a:ext cx="6008" cy="35245"/>
              </a:xfrm>
              <a:custGeom>
                <a:rect b="b" l="l" r="r" t="t"/>
                <a:pathLst>
                  <a:path extrusionOk="0" fill="none" h="1000" w="215">
                    <a:moveTo>
                      <a:pt x="0" y="1"/>
                    </a:moveTo>
                    <a:lnTo>
                      <a:pt x="214" y="100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44"/>
              <p:cNvSpPr/>
              <p:nvPr/>
            </p:nvSpPr>
            <p:spPr>
              <a:xfrm>
                <a:off x="7264236" y="4345751"/>
                <a:ext cx="28" cy="45924"/>
              </a:xfrm>
              <a:custGeom>
                <a:rect b="b" l="l" r="r" t="t"/>
                <a:pathLst>
                  <a:path extrusionOk="0" fill="none" h="1303" w="1">
                    <a:moveTo>
                      <a:pt x="1" y="0"/>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44"/>
              <p:cNvSpPr/>
              <p:nvPr/>
            </p:nvSpPr>
            <p:spPr>
              <a:xfrm>
                <a:off x="7287179" y="4358932"/>
                <a:ext cx="6511" cy="35280"/>
              </a:xfrm>
              <a:custGeom>
                <a:rect b="b" l="l" r="r" t="t"/>
                <a:pathLst>
                  <a:path extrusionOk="0" fill="none" h="1001" w="233">
                    <a:moveTo>
                      <a:pt x="0" y="1000"/>
                    </a:moveTo>
                    <a:cubicBezTo>
                      <a:pt x="90" y="661"/>
                      <a:pt x="161" y="340"/>
                      <a:pt x="232"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44"/>
              <p:cNvSpPr/>
              <p:nvPr/>
            </p:nvSpPr>
            <p:spPr>
              <a:xfrm>
                <a:off x="7232323" y="4356430"/>
                <a:ext cx="6008" cy="35245"/>
              </a:xfrm>
              <a:custGeom>
                <a:rect b="b" l="l" r="r" t="t"/>
                <a:pathLst>
                  <a:path extrusionOk="0" fill="none" h="1000" w="215">
                    <a:moveTo>
                      <a:pt x="1" y="1"/>
                    </a:moveTo>
                    <a:cubicBezTo>
                      <a:pt x="72" y="340"/>
                      <a:pt x="143" y="661"/>
                      <a:pt x="215" y="100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44"/>
              <p:cNvSpPr/>
              <p:nvPr/>
            </p:nvSpPr>
            <p:spPr>
              <a:xfrm>
                <a:off x="6959076" y="4730591"/>
                <a:ext cx="28" cy="45959"/>
              </a:xfrm>
              <a:custGeom>
                <a:rect b="b" l="l" r="r" t="t"/>
                <a:pathLst>
                  <a:path extrusionOk="0" fill="none" h="1304" w="1">
                    <a:moveTo>
                      <a:pt x="1" y="1"/>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44"/>
              <p:cNvSpPr/>
              <p:nvPr/>
            </p:nvSpPr>
            <p:spPr>
              <a:xfrm>
                <a:off x="6982019" y="4744442"/>
                <a:ext cx="6511" cy="34611"/>
              </a:xfrm>
              <a:custGeom>
                <a:rect b="b" l="l" r="r" t="t"/>
                <a:pathLst>
                  <a:path extrusionOk="0" fill="none" h="982" w="233">
                    <a:moveTo>
                      <a:pt x="1" y="982"/>
                    </a:moveTo>
                    <a:lnTo>
                      <a:pt x="233"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44"/>
              <p:cNvSpPr/>
              <p:nvPr/>
            </p:nvSpPr>
            <p:spPr>
              <a:xfrm>
                <a:off x="6927191" y="4741940"/>
                <a:ext cx="6008" cy="34611"/>
              </a:xfrm>
              <a:custGeom>
                <a:rect b="b" l="l" r="r" t="t"/>
                <a:pathLst>
                  <a:path extrusionOk="0" fill="none" h="982" w="215">
                    <a:moveTo>
                      <a:pt x="0" y="0"/>
                    </a:moveTo>
                    <a:lnTo>
                      <a:pt x="214" y="98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44"/>
              <p:cNvSpPr/>
              <p:nvPr/>
            </p:nvSpPr>
            <p:spPr>
              <a:xfrm>
                <a:off x="7688050" y="4260211"/>
                <a:ext cx="28" cy="45959"/>
              </a:xfrm>
              <a:custGeom>
                <a:rect b="b" l="l" r="r" t="t"/>
                <a:pathLst>
                  <a:path extrusionOk="0" fill="none" h="1304" w="1">
                    <a:moveTo>
                      <a:pt x="1" y="1"/>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44"/>
              <p:cNvSpPr/>
              <p:nvPr/>
            </p:nvSpPr>
            <p:spPr>
              <a:xfrm>
                <a:off x="7710993" y="4273428"/>
                <a:ext cx="6511" cy="35245"/>
              </a:xfrm>
              <a:custGeom>
                <a:rect b="b" l="l" r="r" t="t"/>
                <a:pathLst>
                  <a:path extrusionOk="0" fill="none" h="1000" w="233">
                    <a:moveTo>
                      <a:pt x="1" y="1000"/>
                    </a:moveTo>
                    <a:cubicBezTo>
                      <a:pt x="90" y="660"/>
                      <a:pt x="161" y="339"/>
                      <a:pt x="233"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44"/>
              <p:cNvSpPr/>
              <p:nvPr/>
            </p:nvSpPr>
            <p:spPr>
              <a:xfrm>
                <a:off x="7656137" y="4270890"/>
                <a:ext cx="6036" cy="35280"/>
              </a:xfrm>
              <a:custGeom>
                <a:rect b="b" l="l" r="r" t="t"/>
                <a:pathLst>
                  <a:path extrusionOk="0" fill="none" h="1001" w="216">
                    <a:moveTo>
                      <a:pt x="1" y="1"/>
                    </a:moveTo>
                    <a:lnTo>
                      <a:pt x="215" y="100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44"/>
              <p:cNvSpPr/>
              <p:nvPr/>
            </p:nvSpPr>
            <p:spPr>
              <a:xfrm>
                <a:off x="8177199" y="3772209"/>
                <a:ext cx="11485" cy="35879"/>
              </a:xfrm>
              <a:custGeom>
                <a:rect b="b" l="l" r="r" t="t"/>
                <a:pathLst>
                  <a:path extrusionOk="0" fill="none" h="1018" w="411">
                    <a:moveTo>
                      <a:pt x="1" y="1"/>
                    </a:moveTo>
                    <a:cubicBezTo>
                      <a:pt x="215" y="304"/>
                      <a:pt x="340" y="643"/>
                      <a:pt x="411" y="101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44"/>
              <p:cNvSpPr/>
              <p:nvPr/>
            </p:nvSpPr>
            <p:spPr>
              <a:xfrm>
                <a:off x="8207603" y="3743907"/>
                <a:ext cx="3521" cy="67318"/>
              </a:xfrm>
              <a:custGeom>
                <a:rect b="b" l="l" r="r" t="t"/>
                <a:pathLst>
                  <a:path extrusionOk="0" fill="none" h="1910" w="126">
                    <a:moveTo>
                      <a:pt x="1" y="1"/>
                    </a:moveTo>
                    <a:cubicBezTo>
                      <a:pt x="37" y="625"/>
                      <a:pt x="72" y="1268"/>
                      <a:pt x="126" y="191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44"/>
              <p:cNvSpPr/>
              <p:nvPr/>
            </p:nvSpPr>
            <p:spPr>
              <a:xfrm>
                <a:off x="8231049" y="3779152"/>
                <a:ext cx="28" cy="28302"/>
              </a:xfrm>
              <a:custGeom>
                <a:rect b="b" l="l" r="r" t="t"/>
                <a:pathLst>
                  <a:path extrusionOk="0" fill="none" h="803" w="1">
                    <a:moveTo>
                      <a:pt x="1" y="0"/>
                    </a:moveTo>
                    <a:lnTo>
                      <a:pt x="1" y="8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44"/>
              <p:cNvSpPr/>
              <p:nvPr/>
            </p:nvSpPr>
            <p:spPr>
              <a:xfrm>
                <a:off x="3534109" y="4784058"/>
                <a:ext cx="3521" cy="35879"/>
              </a:xfrm>
              <a:custGeom>
                <a:rect b="b" l="l" r="r" t="t"/>
                <a:pathLst>
                  <a:path extrusionOk="0" fill="none" h="1018" w="126">
                    <a:moveTo>
                      <a:pt x="1" y="1"/>
                    </a:moveTo>
                    <a:cubicBezTo>
                      <a:pt x="54" y="340"/>
                      <a:pt x="90" y="679"/>
                      <a:pt x="126" y="101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44"/>
              <p:cNvSpPr/>
              <p:nvPr/>
            </p:nvSpPr>
            <p:spPr>
              <a:xfrm>
                <a:off x="3556549" y="4751985"/>
                <a:ext cx="4024" cy="61044"/>
              </a:xfrm>
              <a:custGeom>
                <a:rect b="b" l="l" r="r" t="t"/>
                <a:pathLst>
                  <a:path extrusionOk="0" fill="none" h="1732" w="144">
                    <a:moveTo>
                      <a:pt x="1" y="1"/>
                    </a:moveTo>
                    <a:cubicBezTo>
                      <a:pt x="54" y="572"/>
                      <a:pt x="90" y="1160"/>
                      <a:pt x="143" y="173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44"/>
              <p:cNvSpPr/>
              <p:nvPr/>
            </p:nvSpPr>
            <p:spPr>
              <a:xfrm>
                <a:off x="8101915" y="4221230"/>
                <a:ext cx="5505" cy="35879"/>
              </a:xfrm>
              <a:custGeom>
                <a:rect b="b" l="l" r="r" t="t"/>
                <a:pathLst>
                  <a:path extrusionOk="0" fill="none" h="1018" w="197">
                    <a:moveTo>
                      <a:pt x="0" y="0"/>
                    </a:moveTo>
                    <a:cubicBezTo>
                      <a:pt x="54" y="339"/>
                      <a:pt x="125" y="678"/>
                      <a:pt x="197" y="10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44"/>
              <p:cNvSpPr/>
              <p:nvPr/>
            </p:nvSpPr>
            <p:spPr>
              <a:xfrm>
                <a:off x="8129329" y="4185386"/>
                <a:ext cx="3018" cy="74860"/>
              </a:xfrm>
              <a:custGeom>
                <a:rect b="b" l="l" r="r" t="t"/>
                <a:pathLst>
                  <a:path extrusionOk="0" fill="none" h="2124" w="108">
                    <a:moveTo>
                      <a:pt x="1" y="0"/>
                    </a:moveTo>
                    <a:lnTo>
                      <a:pt x="108" y="212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44"/>
              <p:cNvSpPr/>
              <p:nvPr/>
            </p:nvSpPr>
            <p:spPr>
              <a:xfrm>
                <a:off x="8158252" y="4221230"/>
                <a:ext cx="28" cy="35879"/>
              </a:xfrm>
              <a:custGeom>
                <a:rect b="b" l="l" r="r" t="t"/>
                <a:pathLst>
                  <a:path extrusionOk="0" fill="none" h="1018" w="1">
                    <a:moveTo>
                      <a:pt x="1" y="0"/>
                    </a:moveTo>
                    <a:lnTo>
                      <a:pt x="1" y="101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44"/>
              <p:cNvSpPr/>
              <p:nvPr/>
            </p:nvSpPr>
            <p:spPr>
              <a:xfrm>
                <a:off x="6857385" y="4153313"/>
                <a:ext cx="28" cy="32108"/>
              </a:xfrm>
              <a:custGeom>
                <a:rect b="b" l="l" r="r" t="t"/>
                <a:pathLst>
                  <a:path extrusionOk="0" fill="none" h="911" w="1">
                    <a:moveTo>
                      <a:pt x="0" y="910"/>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44"/>
              <p:cNvSpPr/>
              <p:nvPr/>
            </p:nvSpPr>
            <p:spPr>
              <a:xfrm>
                <a:off x="6882312" y="4131919"/>
                <a:ext cx="3996" cy="42823"/>
              </a:xfrm>
              <a:custGeom>
                <a:rect b="b" l="l" r="r" t="t"/>
                <a:pathLst>
                  <a:path extrusionOk="0" fill="none" h="1215" w="143">
                    <a:moveTo>
                      <a:pt x="18" y="1"/>
                    </a:moveTo>
                    <a:cubicBezTo>
                      <a:pt x="0" y="411"/>
                      <a:pt x="36" y="821"/>
                      <a:pt x="143" y="1214"/>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44"/>
              <p:cNvSpPr/>
              <p:nvPr/>
            </p:nvSpPr>
            <p:spPr>
              <a:xfrm>
                <a:off x="5769402" y="4741305"/>
                <a:ext cx="28" cy="42787"/>
              </a:xfrm>
              <a:custGeom>
                <a:rect b="b" l="l" r="r" t="t"/>
                <a:pathLst>
                  <a:path extrusionOk="0" fill="none" h="1214" w="1">
                    <a:moveTo>
                      <a:pt x="0" y="0"/>
                    </a:moveTo>
                    <a:lnTo>
                      <a:pt x="0" y="12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44"/>
              <p:cNvSpPr/>
              <p:nvPr/>
            </p:nvSpPr>
            <p:spPr>
              <a:xfrm>
                <a:off x="5794832" y="4723683"/>
                <a:ext cx="28" cy="60410"/>
              </a:xfrm>
              <a:custGeom>
                <a:rect b="b" l="l" r="r" t="t"/>
                <a:pathLst>
                  <a:path extrusionOk="0" fill="none" h="1714" w="1">
                    <a:moveTo>
                      <a:pt x="0" y="1"/>
                    </a:moveTo>
                    <a:lnTo>
                      <a:pt x="0" y="17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44"/>
              <p:cNvSpPr/>
              <p:nvPr/>
            </p:nvSpPr>
            <p:spPr>
              <a:xfrm>
                <a:off x="5941906" y="4937514"/>
                <a:ext cx="9026" cy="28337"/>
              </a:xfrm>
              <a:custGeom>
                <a:rect b="b" l="l" r="r" t="t"/>
                <a:pathLst>
                  <a:path extrusionOk="0" fill="none" h="804" w="323">
                    <a:moveTo>
                      <a:pt x="1" y="0"/>
                    </a:moveTo>
                    <a:cubicBezTo>
                      <a:pt x="108" y="268"/>
                      <a:pt x="215" y="535"/>
                      <a:pt x="322" y="80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44"/>
              <p:cNvSpPr/>
              <p:nvPr/>
            </p:nvSpPr>
            <p:spPr>
              <a:xfrm>
                <a:off x="5972842" y="4901670"/>
                <a:ext cx="28" cy="61009"/>
              </a:xfrm>
              <a:custGeom>
                <a:rect b="b" l="l" r="r" t="t"/>
                <a:pathLst>
                  <a:path extrusionOk="0" fill="none" h="1731" w="1">
                    <a:moveTo>
                      <a:pt x="0" y="1731"/>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44"/>
              <p:cNvSpPr/>
              <p:nvPr/>
            </p:nvSpPr>
            <p:spPr>
              <a:xfrm>
                <a:off x="5995281" y="4930571"/>
                <a:ext cx="3493" cy="39051"/>
              </a:xfrm>
              <a:custGeom>
                <a:rect b="b" l="l" r="r" t="t"/>
                <a:pathLst>
                  <a:path extrusionOk="0" fill="none" h="1108" w="125">
                    <a:moveTo>
                      <a:pt x="0" y="1107"/>
                    </a:moveTo>
                    <a:cubicBezTo>
                      <a:pt x="36" y="732"/>
                      <a:pt x="89" y="376"/>
                      <a:pt x="125"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44"/>
              <p:cNvSpPr/>
              <p:nvPr/>
            </p:nvSpPr>
            <p:spPr>
              <a:xfrm>
                <a:off x="5463740" y="4185386"/>
                <a:ext cx="5533" cy="35879"/>
              </a:xfrm>
              <a:custGeom>
                <a:rect b="b" l="l" r="r" t="t"/>
                <a:pathLst>
                  <a:path extrusionOk="0" fill="none" h="1018" w="198">
                    <a:moveTo>
                      <a:pt x="19" y="0"/>
                    </a:moveTo>
                    <a:cubicBezTo>
                      <a:pt x="1" y="357"/>
                      <a:pt x="54" y="714"/>
                      <a:pt x="197" y="10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44"/>
              <p:cNvSpPr/>
              <p:nvPr/>
            </p:nvSpPr>
            <p:spPr>
              <a:xfrm>
                <a:off x="5500152" y="4160856"/>
                <a:ext cx="3521" cy="60410"/>
              </a:xfrm>
              <a:custGeom>
                <a:rect b="b" l="l" r="r" t="t"/>
                <a:pathLst>
                  <a:path extrusionOk="0" fill="none" h="1714" w="126">
                    <a:moveTo>
                      <a:pt x="0" y="0"/>
                    </a:moveTo>
                    <a:cubicBezTo>
                      <a:pt x="36" y="571"/>
                      <a:pt x="90" y="1142"/>
                      <a:pt x="125" y="171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44"/>
              <p:cNvSpPr/>
              <p:nvPr/>
            </p:nvSpPr>
            <p:spPr>
              <a:xfrm>
                <a:off x="5528069" y="4178478"/>
                <a:ext cx="4024" cy="39016"/>
              </a:xfrm>
              <a:custGeom>
                <a:rect b="b" l="l" r="r" t="t"/>
                <a:pathLst>
                  <a:path extrusionOk="0" fill="none" h="1107" w="144">
                    <a:moveTo>
                      <a:pt x="54" y="1106"/>
                    </a:moveTo>
                    <a:cubicBezTo>
                      <a:pt x="1" y="732"/>
                      <a:pt x="36" y="357"/>
                      <a:pt x="143"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44"/>
              <p:cNvSpPr/>
              <p:nvPr/>
            </p:nvSpPr>
            <p:spPr>
              <a:xfrm>
                <a:off x="5837197" y="3960875"/>
                <a:ext cx="4024" cy="39651"/>
              </a:xfrm>
              <a:custGeom>
                <a:rect b="b" l="l" r="r" t="t"/>
                <a:pathLst>
                  <a:path extrusionOk="0" fill="none" h="1125" w="144">
                    <a:moveTo>
                      <a:pt x="1" y="1"/>
                    </a:moveTo>
                    <a:cubicBezTo>
                      <a:pt x="108" y="357"/>
                      <a:pt x="144" y="750"/>
                      <a:pt x="108" y="1125"/>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44"/>
              <p:cNvSpPr/>
              <p:nvPr/>
            </p:nvSpPr>
            <p:spPr>
              <a:xfrm>
                <a:off x="5860642" y="3946425"/>
                <a:ext cx="5505" cy="53467"/>
              </a:xfrm>
              <a:custGeom>
                <a:rect b="b" l="l" r="r" t="t"/>
                <a:pathLst>
                  <a:path extrusionOk="0" fill="none" h="1517" w="197">
                    <a:moveTo>
                      <a:pt x="1" y="0"/>
                    </a:moveTo>
                    <a:cubicBezTo>
                      <a:pt x="72" y="518"/>
                      <a:pt x="125" y="1017"/>
                      <a:pt x="197" y="15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44"/>
              <p:cNvSpPr/>
              <p:nvPr/>
            </p:nvSpPr>
            <p:spPr>
              <a:xfrm>
                <a:off x="6510336" y="3654632"/>
                <a:ext cx="7517" cy="42787"/>
              </a:xfrm>
              <a:custGeom>
                <a:rect b="b" l="l" r="r" t="t"/>
                <a:pathLst>
                  <a:path extrusionOk="0" fill="none" h="1214" w="269">
                    <a:moveTo>
                      <a:pt x="1" y="0"/>
                    </a:moveTo>
                    <a:cubicBezTo>
                      <a:pt x="90" y="393"/>
                      <a:pt x="179" y="803"/>
                      <a:pt x="268" y="121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44"/>
              <p:cNvSpPr/>
              <p:nvPr/>
            </p:nvSpPr>
            <p:spPr>
              <a:xfrm>
                <a:off x="6539762" y="3625695"/>
                <a:ext cx="2515" cy="64816"/>
              </a:xfrm>
              <a:custGeom>
                <a:rect b="b" l="l" r="r" t="t"/>
                <a:pathLst>
                  <a:path extrusionOk="0" fill="none" h="1839" w="90">
                    <a:moveTo>
                      <a:pt x="54" y="0"/>
                    </a:moveTo>
                    <a:cubicBezTo>
                      <a:pt x="0" y="625"/>
                      <a:pt x="18" y="1232"/>
                      <a:pt x="89" y="183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44"/>
              <p:cNvSpPr/>
              <p:nvPr/>
            </p:nvSpPr>
            <p:spPr>
              <a:xfrm>
                <a:off x="4800102" y="4057094"/>
                <a:ext cx="28" cy="42787"/>
              </a:xfrm>
              <a:custGeom>
                <a:rect b="b" l="l" r="r" t="t"/>
                <a:pathLst>
                  <a:path extrusionOk="0" fill="none" h="1214" w="1">
                    <a:moveTo>
                      <a:pt x="0" y="1214"/>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44"/>
              <p:cNvSpPr/>
              <p:nvPr/>
            </p:nvSpPr>
            <p:spPr>
              <a:xfrm>
                <a:off x="4833999" y="4053957"/>
                <a:ext cx="28" cy="49695"/>
              </a:xfrm>
              <a:custGeom>
                <a:rect b="b" l="l" r="r" t="t"/>
                <a:pathLst>
                  <a:path extrusionOk="0" fill="none" h="1410" w="1">
                    <a:moveTo>
                      <a:pt x="1" y="1410"/>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44"/>
              <p:cNvSpPr/>
              <p:nvPr/>
            </p:nvSpPr>
            <p:spPr>
              <a:xfrm>
                <a:off x="4913279" y="4563318"/>
                <a:ext cx="28" cy="39016"/>
              </a:xfrm>
              <a:custGeom>
                <a:rect b="b" l="l" r="r" t="t"/>
                <a:pathLst>
                  <a:path extrusionOk="0" fill="none" h="1107" w="1">
                    <a:moveTo>
                      <a:pt x="1" y="1107"/>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44"/>
              <p:cNvSpPr/>
              <p:nvPr/>
            </p:nvSpPr>
            <p:spPr>
              <a:xfrm>
                <a:off x="4941699" y="4527474"/>
                <a:ext cx="28" cy="71724"/>
              </a:xfrm>
              <a:custGeom>
                <a:rect b="b" l="l" r="r" t="t"/>
                <a:pathLst>
                  <a:path extrusionOk="0" fill="none" h="2035" w="1">
                    <a:moveTo>
                      <a:pt x="1" y="2035"/>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44"/>
              <p:cNvSpPr/>
              <p:nvPr/>
            </p:nvSpPr>
            <p:spPr>
              <a:xfrm>
                <a:off x="4975596" y="4574033"/>
                <a:ext cx="28" cy="32108"/>
              </a:xfrm>
              <a:custGeom>
                <a:rect b="b" l="l" r="r" t="t"/>
                <a:pathLst>
                  <a:path extrusionOk="0" fill="none" h="911" w="1">
                    <a:moveTo>
                      <a:pt x="1" y="910"/>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44"/>
              <p:cNvSpPr/>
              <p:nvPr/>
            </p:nvSpPr>
            <p:spPr>
              <a:xfrm>
                <a:off x="4410185" y="4623693"/>
                <a:ext cx="28" cy="39651"/>
              </a:xfrm>
              <a:custGeom>
                <a:rect b="b" l="l" r="r" t="t"/>
                <a:pathLst>
                  <a:path extrusionOk="0" fill="none" h="1125" w="1">
                    <a:moveTo>
                      <a:pt x="0" y="1"/>
                    </a:moveTo>
                    <a:lnTo>
                      <a:pt x="0" y="112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44"/>
              <p:cNvSpPr/>
              <p:nvPr/>
            </p:nvSpPr>
            <p:spPr>
              <a:xfrm>
                <a:off x="4441092" y="4609877"/>
                <a:ext cx="28" cy="53467"/>
              </a:xfrm>
              <a:custGeom>
                <a:rect b="b" l="l" r="r" t="t"/>
                <a:pathLst>
                  <a:path extrusionOk="0" fill="none" h="1517" w="1">
                    <a:moveTo>
                      <a:pt x="1" y="0"/>
                    </a:moveTo>
                    <a:lnTo>
                      <a:pt x="1" y="151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44"/>
              <p:cNvSpPr/>
              <p:nvPr/>
            </p:nvSpPr>
            <p:spPr>
              <a:xfrm>
                <a:off x="4669962" y="4898498"/>
                <a:ext cx="28" cy="39051"/>
              </a:xfrm>
              <a:custGeom>
                <a:rect b="b" l="l" r="r" t="t"/>
                <a:pathLst>
                  <a:path extrusionOk="0" fill="none" h="1108" w="1">
                    <a:moveTo>
                      <a:pt x="0" y="1"/>
                    </a:moveTo>
                    <a:lnTo>
                      <a:pt x="0" y="110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44"/>
              <p:cNvSpPr/>
              <p:nvPr/>
            </p:nvSpPr>
            <p:spPr>
              <a:xfrm>
                <a:off x="4701372" y="4862654"/>
                <a:ext cx="28" cy="75495"/>
              </a:xfrm>
              <a:custGeom>
                <a:rect b="b" l="l" r="r" t="t"/>
                <a:pathLst>
                  <a:path extrusionOk="0" fill="none" h="2142" w="1">
                    <a:moveTo>
                      <a:pt x="0" y="1"/>
                    </a:moveTo>
                    <a:lnTo>
                      <a:pt x="0" y="2142"/>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44"/>
              <p:cNvSpPr/>
              <p:nvPr/>
            </p:nvSpPr>
            <p:spPr>
              <a:xfrm>
                <a:off x="4737756" y="4898498"/>
                <a:ext cx="28" cy="32743"/>
              </a:xfrm>
              <a:custGeom>
                <a:rect b="b" l="l" r="r" t="t"/>
                <a:pathLst>
                  <a:path extrusionOk="0" fill="none" h="929" w="1">
                    <a:moveTo>
                      <a:pt x="1" y="1"/>
                    </a:moveTo>
                    <a:lnTo>
                      <a:pt x="1" y="929"/>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44"/>
              <p:cNvSpPr/>
              <p:nvPr/>
            </p:nvSpPr>
            <p:spPr>
              <a:xfrm>
                <a:off x="3720586" y="4531245"/>
                <a:ext cx="28" cy="35879"/>
              </a:xfrm>
              <a:custGeom>
                <a:rect b="b" l="l" r="r" t="t"/>
                <a:pathLst>
                  <a:path extrusionOk="0" fill="none" h="1018" w="1">
                    <a:moveTo>
                      <a:pt x="1" y="1"/>
                    </a:moveTo>
                    <a:lnTo>
                      <a:pt x="1" y="1018"/>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44"/>
              <p:cNvSpPr/>
              <p:nvPr/>
            </p:nvSpPr>
            <p:spPr>
              <a:xfrm>
                <a:off x="3754512" y="4502943"/>
                <a:ext cx="28" cy="71724"/>
              </a:xfrm>
              <a:custGeom>
                <a:rect b="b" l="l" r="r" t="t"/>
                <a:pathLst>
                  <a:path extrusionOk="0" fill="none" h="2035" w="1">
                    <a:moveTo>
                      <a:pt x="0" y="1"/>
                    </a:moveTo>
                    <a:lnTo>
                      <a:pt x="0" y="203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44"/>
              <p:cNvSpPr/>
              <p:nvPr/>
            </p:nvSpPr>
            <p:spPr>
              <a:xfrm>
                <a:off x="3842259" y="4798508"/>
                <a:ext cx="28" cy="42823"/>
              </a:xfrm>
              <a:custGeom>
                <a:rect b="b" l="l" r="r" t="t"/>
                <a:pathLst>
                  <a:path extrusionOk="0" fill="none" h="1215" w="1">
                    <a:moveTo>
                      <a:pt x="1" y="1214"/>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44"/>
              <p:cNvSpPr/>
              <p:nvPr/>
            </p:nvSpPr>
            <p:spPr>
              <a:xfrm>
                <a:off x="3876156" y="4780921"/>
                <a:ext cx="28" cy="56639"/>
              </a:xfrm>
              <a:custGeom>
                <a:rect b="b" l="l" r="r" t="t"/>
                <a:pathLst>
                  <a:path extrusionOk="0" fill="none" h="1607" w="1">
                    <a:moveTo>
                      <a:pt x="1" y="1606"/>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44"/>
              <p:cNvSpPr/>
              <p:nvPr/>
            </p:nvSpPr>
            <p:spPr>
              <a:xfrm>
                <a:off x="3927016" y="4809223"/>
                <a:ext cx="28" cy="39016"/>
              </a:xfrm>
              <a:custGeom>
                <a:rect b="b" l="l" r="r" t="t"/>
                <a:pathLst>
                  <a:path extrusionOk="0" fill="none" h="1107" w="1">
                    <a:moveTo>
                      <a:pt x="1" y="1106"/>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97" name="Google Shape;2097;p44"/>
          <p:cNvGrpSpPr/>
          <p:nvPr/>
        </p:nvGrpSpPr>
        <p:grpSpPr>
          <a:xfrm>
            <a:off x="384733" y="4104853"/>
            <a:ext cx="1359271" cy="1100050"/>
            <a:chOff x="-294213" y="3788762"/>
            <a:chExt cx="2014630" cy="1630670"/>
          </a:xfrm>
        </p:grpSpPr>
        <p:sp>
          <p:nvSpPr>
            <p:cNvPr id="2098" name="Google Shape;2098;p44"/>
            <p:cNvSpPr/>
            <p:nvPr/>
          </p:nvSpPr>
          <p:spPr>
            <a:xfrm>
              <a:off x="-294213" y="3788762"/>
              <a:ext cx="2014630" cy="1630670"/>
            </a:xfrm>
            <a:custGeom>
              <a:rect b="b" l="l" r="r" t="t"/>
              <a:pathLst>
                <a:path extrusionOk="0" h="48870" w="60377">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44"/>
            <p:cNvSpPr/>
            <p:nvPr/>
          </p:nvSpPr>
          <p:spPr>
            <a:xfrm>
              <a:off x="165702" y="4162058"/>
              <a:ext cx="1115616" cy="1133350"/>
            </a:xfrm>
            <a:custGeom>
              <a:rect b="b" l="l" r="r" t="t"/>
              <a:pathLst>
                <a:path extrusionOk="0" h="21601" w="21263">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00" name="Google Shape;2100;p44"/>
          <p:cNvGrpSpPr/>
          <p:nvPr/>
        </p:nvGrpSpPr>
        <p:grpSpPr>
          <a:xfrm>
            <a:off x="8305392" y="4426684"/>
            <a:ext cx="347646" cy="354973"/>
            <a:chOff x="7348550" y="1658600"/>
            <a:chExt cx="1664175" cy="1699250"/>
          </a:xfrm>
        </p:grpSpPr>
        <p:sp>
          <p:nvSpPr>
            <p:cNvPr id="2101" name="Google Shape;2101;p44"/>
            <p:cNvSpPr/>
            <p:nvPr/>
          </p:nvSpPr>
          <p:spPr>
            <a:xfrm>
              <a:off x="8057825" y="2298825"/>
              <a:ext cx="609050" cy="520425"/>
            </a:xfrm>
            <a:custGeom>
              <a:rect b="b" l="l" r="r" t="t"/>
              <a:pathLst>
                <a:path extrusionOk="0" h="20817" w="24362">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44"/>
            <p:cNvSpPr/>
            <p:nvPr/>
          </p:nvSpPr>
          <p:spPr>
            <a:xfrm>
              <a:off x="8171225" y="2496975"/>
              <a:ext cx="663575" cy="381800"/>
            </a:xfrm>
            <a:custGeom>
              <a:rect b="b" l="l" r="r" t="t"/>
              <a:pathLst>
                <a:path extrusionOk="0" h="15272" w="26543">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44"/>
            <p:cNvSpPr/>
            <p:nvPr/>
          </p:nvSpPr>
          <p:spPr>
            <a:xfrm>
              <a:off x="8218850" y="2871850"/>
              <a:ext cx="395375" cy="373475"/>
            </a:xfrm>
            <a:custGeom>
              <a:rect b="b" l="l" r="r" t="t"/>
              <a:pathLst>
                <a:path extrusionOk="0" h="14939" w="15815">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44"/>
            <p:cNvSpPr/>
            <p:nvPr/>
          </p:nvSpPr>
          <p:spPr>
            <a:xfrm>
              <a:off x="8609200" y="3027250"/>
              <a:ext cx="295150" cy="330600"/>
            </a:xfrm>
            <a:custGeom>
              <a:rect b="b" l="l" r="r" t="t"/>
              <a:pathLst>
                <a:path extrusionOk="0" h="13224" w="11806">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44"/>
            <p:cNvSpPr/>
            <p:nvPr/>
          </p:nvSpPr>
          <p:spPr>
            <a:xfrm>
              <a:off x="8418725" y="2969600"/>
              <a:ext cx="342125" cy="361550"/>
            </a:xfrm>
            <a:custGeom>
              <a:rect b="b" l="l" r="r" t="t"/>
              <a:pathLst>
                <a:path extrusionOk="0" h="14462" w="13685">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44"/>
            <p:cNvSpPr/>
            <p:nvPr/>
          </p:nvSpPr>
          <p:spPr>
            <a:xfrm>
              <a:off x="7770850" y="2393750"/>
              <a:ext cx="539500" cy="556450"/>
            </a:xfrm>
            <a:custGeom>
              <a:rect b="b" l="l" r="r" t="t"/>
              <a:pathLst>
                <a:path extrusionOk="0" h="22258" w="2158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44"/>
            <p:cNvSpPr/>
            <p:nvPr/>
          </p:nvSpPr>
          <p:spPr>
            <a:xfrm>
              <a:off x="8037775" y="2750300"/>
              <a:ext cx="415425" cy="365325"/>
            </a:xfrm>
            <a:custGeom>
              <a:rect b="b" l="l" r="r" t="t"/>
              <a:pathLst>
                <a:path extrusionOk="0" h="14613" w="16617">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44"/>
            <p:cNvSpPr/>
            <p:nvPr/>
          </p:nvSpPr>
          <p:spPr>
            <a:xfrm>
              <a:off x="7694400" y="2229250"/>
              <a:ext cx="542025" cy="550525"/>
            </a:xfrm>
            <a:custGeom>
              <a:rect b="b" l="l" r="r" t="t"/>
              <a:pathLst>
                <a:path extrusionOk="0" h="22021" w="21681">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44"/>
            <p:cNvSpPr/>
            <p:nvPr/>
          </p:nvSpPr>
          <p:spPr>
            <a:xfrm>
              <a:off x="7416550" y="1887700"/>
              <a:ext cx="471600" cy="585750"/>
            </a:xfrm>
            <a:custGeom>
              <a:rect b="b" l="l" r="r" t="t"/>
              <a:pathLst>
                <a:path extrusionOk="0" h="23430" w="18864">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44"/>
            <p:cNvSpPr/>
            <p:nvPr/>
          </p:nvSpPr>
          <p:spPr>
            <a:xfrm>
              <a:off x="7348550" y="1849900"/>
              <a:ext cx="139750" cy="112850"/>
            </a:xfrm>
            <a:custGeom>
              <a:rect b="b" l="l" r="r" t="t"/>
              <a:pathLst>
                <a:path extrusionOk="0" h="4514" w="559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44"/>
            <p:cNvSpPr/>
            <p:nvPr/>
          </p:nvSpPr>
          <p:spPr>
            <a:xfrm>
              <a:off x="7639900" y="1658600"/>
              <a:ext cx="151025" cy="129350"/>
            </a:xfrm>
            <a:custGeom>
              <a:rect b="b" l="l" r="r" t="t"/>
              <a:pathLst>
                <a:path extrusionOk="0" h="5174" w="6041">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44"/>
            <p:cNvSpPr/>
            <p:nvPr/>
          </p:nvSpPr>
          <p:spPr>
            <a:xfrm>
              <a:off x="7715425" y="1735150"/>
              <a:ext cx="276925" cy="713025"/>
            </a:xfrm>
            <a:custGeom>
              <a:rect b="b" l="l" r="r" t="t"/>
              <a:pathLst>
                <a:path extrusionOk="0" h="28521" w="11077">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44"/>
            <p:cNvSpPr/>
            <p:nvPr/>
          </p:nvSpPr>
          <p:spPr>
            <a:xfrm>
              <a:off x="8836650" y="3187650"/>
              <a:ext cx="176075" cy="96525"/>
            </a:xfrm>
            <a:custGeom>
              <a:rect b="b" l="l" r="r" t="t"/>
              <a:pathLst>
                <a:path extrusionOk="0" h="3861" w="7043">
                  <a:moveTo>
                    <a:pt x="1278" y="0"/>
                  </a:moveTo>
                  <a:lnTo>
                    <a:pt x="0" y="3008"/>
                  </a:lnTo>
                  <a:lnTo>
                    <a:pt x="7043" y="3860"/>
                  </a:lnTo>
                  <a:lnTo>
                    <a:pt x="127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4" name="Google Shape;2114;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CUSTOM_25">
    <p:spTree>
      <p:nvGrpSpPr>
        <p:cNvPr id="2115" name="Shape 2115"/>
        <p:cNvGrpSpPr/>
        <p:nvPr/>
      </p:nvGrpSpPr>
      <p:grpSpPr>
        <a:xfrm>
          <a:off x="0" y="0"/>
          <a:ext cx="0" cy="0"/>
          <a:chOff x="0" y="0"/>
          <a:chExt cx="0" cy="0"/>
        </a:xfrm>
      </p:grpSpPr>
      <p:sp>
        <p:nvSpPr>
          <p:cNvPr id="2116" name="Google Shape;2116;p45"/>
          <p:cNvSpPr/>
          <p:nvPr/>
        </p:nvSpPr>
        <p:spPr>
          <a:xfrm flipH="1" rot="-1506663">
            <a:off x="7771084" y="3544932"/>
            <a:ext cx="1678864" cy="907300"/>
          </a:xfrm>
          <a:custGeom>
            <a:rect b="b" l="l" r="r" t="t"/>
            <a:pathLst>
              <a:path extrusionOk="0" h="24197" w="44774">
                <a:moveTo>
                  <a:pt x="165" y="0"/>
                </a:moveTo>
                <a:cubicBezTo>
                  <a:pt x="110" y="0"/>
                  <a:pt x="55" y="1"/>
                  <a:pt x="1" y="1"/>
                </a:cubicBezTo>
                <a:lnTo>
                  <a:pt x="1" y="24196"/>
                </a:lnTo>
                <a:lnTo>
                  <a:pt x="44470" y="19576"/>
                </a:lnTo>
                <a:cubicBezTo>
                  <a:pt x="44774" y="15047"/>
                  <a:pt x="42008" y="10458"/>
                  <a:pt x="37874" y="8603"/>
                </a:cubicBezTo>
                <a:cubicBezTo>
                  <a:pt x="36469" y="7973"/>
                  <a:pt x="34935" y="7670"/>
                  <a:pt x="33397" y="7670"/>
                </a:cubicBezTo>
                <a:cubicBezTo>
                  <a:pt x="30409" y="7670"/>
                  <a:pt x="27408" y="8817"/>
                  <a:pt x="25320" y="10944"/>
                </a:cubicBezTo>
                <a:cubicBezTo>
                  <a:pt x="24699" y="9266"/>
                  <a:pt x="22949" y="8139"/>
                  <a:pt x="21262" y="8139"/>
                </a:cubicBezTo>
                <a:cubicBezTo>
                  <a:pt x="20473" y="8139"/>
                  <a:pt x="19698" y="8386"/>
                  <a:pt x="19059" y="8938"/>
                </a:cubicBezTo>
                <a:cubicBezTo>
                  <a:pt x="18542" y="7084"/>
                  <a:pt x="17114" y="5503"/>
                  <a:pt x="15351" y="4774"/>
                </a:cubicBezTo>
                <a:cubicBezTo>
                  <a:pt x="14544" y="4432"/>
                  <a:pt x="13675" y="4262"/>
                  <a:pt x="12808" y="4262"/>
                </a:cubicBezTo>
                <a:cubicBezTo>
                  <a:pt x="11750" y="4262"/>
                  <a:pt x="10694" y="4515"/>
                  <a:pt x="9758" y="5017"/>
                </a:cubicBezTo>
                <a:cubicBezTo>
                  <a:pt x="7842" y="1963"/>
                  <a:pt x="3773" y="0"/>
                  <a:pt x="1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45"/>
          <p:cNvSpPr/>
          <p:nvPr/>
        </p:nvSpPr>
        <p:spPr>
          <a:xfrm rot="233108">
            <a:off x="2532736" y="4078754"/>
            <a:ext cx="1394094" cy="564141"/>
          </a:xfrm>
          <a:custGeom>
            <a:rect b="b" l="l" r="r" t="t"/>
            <a:pathLst>
              <a:path extrusionOk="0" h="19754" w="48816">
                <a:moveTo>
                  <a:pt x="27469" y="1"/>
                </a:moveTo>
                <a:cubicBezTo>
                  <a:pt x="25188" y="1"/>
                  <a:pt x="22901" y="763"/>
                  <a:pt x="21155" y="2246"/>
                </a:cubicBezTo>
                <a:cubicBezTo>
                  <a:pt x="20245" y="1552"/>
                  <a:pt x="19102" y="1183"/>
                  <a:pt x="17959" y="1183"/>
                </a:cubicBezTo>
                <a:cubicBezTo>
                  <a:pt x="17500" y="1183"/>
                  <a:pt x="17040" y="1243"/>
                  <a:pt x="16596" y="1365"/>
                </a:cubicBezTo>
                <a:cubicBezTo>
                  <a:pt x="15046" y="1790"/>
                  <a:pt x="13739" y="3006"/>
                  <a:pt x="13192" y="4526"/>
                </a:cubicBezTo>
                <a:cubicBezTo>
                  <a:pt x="11683" y="3394"/>
                  <a:pt x="9784" y="2781"/>
                  <a:pt x="7899" y="2781"/>
                </a:cubicBezTo>
                <a:cubicBezTo>
                  <a:pt x="7203" y="2781"/>
                  <a:pt x="6508" y="2864"/>
                  <a:pt x="5836" y="3036"/>
                </a:cubicBezTo>
                <a:cubicBezTo>
                  <a:pt x="3313" y="3644"/>
                  <a:pt x="1125" y="5438"/>
                  <a:pt x="0" y="7748"/>
                </a:cubicBezTo>
                <a:cubicBezTo>
                  <a:pt x="10578" y="10635"/>
                  <a:pt x="21915" y="14009"/>
                  <a:pt x="32523" y="16866"/>
                </a:cubicBezTo>
                <a:cubicBezTo>
                  <a:pt x="37539" y="18234"/>
                  <a:pt x="43679" y="18842"/>
                  <a:pt x="48816" y="19754"/>
                </a:cubicBezTo>
                <a:cubicBezTo>
                  <a:pt x="48603" y="16775"/>
                  <a:pt x="47478" y="13766"/>
                  <a:pt x="45168" y="11882"/>
                </a:cubicBezTo>
                <a:cubicBezTo>
                  <a:pt x="43905" y="10837"/>
                  <a:pt x="42230" y="10250"/>
                  <a:pt x="40595" y="10250"/>
                </a:cubicBezTo>
                <a:cubicBezTo>
                  <a:pt x="39280" y="10250"/>
                  <a:pt x="37991" y="10630"/>
                  <a:pt x="36961" y="11456"/>
                </a:cubicBezTo>
                <a:cubicBezTo>
                  <a:pt x="37721" y="7565"/>
                  <a:pt x="35776" y="3280"/>
                  <a:pt x="32311" y="1273"/>
                </a:cubicBezTo>
                <a:cubicBezTo>
                  <a:pt x="30848" y="419"/>
                  <a:pt x="29160" y="1"/>
                  <a:pt x="2746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18" name="Google Shape;2118;p45"/>
          <p:cNvGrpSpPr/>
          <p:nvPr/>
        </p:nvGrpSpPr>
        <p:grpSpPr>
          <a:xfrm>
            <a:off x="4907811" y="4134826"/>
            <a:ext cx="1220407" cy="827398"/>
            <a:chOff x="5258736" y="3513176"/>
            <a:chExt cx="1220407" cy="827398"/>
          </a:xfrm>
        </p:grpSpPr>
        <p:sp>
          <p:nvSpPr>
            <p:cNvPr id="2119" name="Google Shape;2119;p45"/>
            <p:cNvSpPr/>
            <p:nvPr/>
          </p:nvSpPr>
          <p:spPr>
            <a:xfrm>
              <a:off x="6019977" y="4205816"/>
              <a:ext cx="86073" cy="134752"/>
            </a:xfrm>
            <a:custGeom>
              <a:rect b="b" l="l" r="r" t="t"/>
              <a:pathLst>
                <a:path extrusionOk="0" h="3618" w="2311">
                  <a:moveTo>
                    <a:pt x="2067" y="1"/>
                  </a:moveTo>
                  <a:cubicBezTo>
                    <a:pt x="1611" y="913"/>
                    <a:pt x="1186" y="1764"/>
                    <a:pt x="730" y="2524"/>
                  </a:cubicBezTo>
                  <a:cubicBezTo>
                    <a:pt x="487" y="2919"/>
                    <a:pt x="243" y="3283"/>
                    <a:pt x="0" y="3618"/>
                  </a:cubicBezTo>
                  <a:lnTo>
                    <a:pt x="1247" y="3618"/>
                  </a:lnTo>
                  <a:cubicBezTo>
                    <a:pt x="1581" y="3162"/>
                    <a:pt x="1946" y="2676"/>
                    <a:pt x="2310" y="2220"/>
                  </a:cubicBezTo>
                  <a:cubicBezTo>
                    <a:pt x="2189" y="1490"/>
                    <a:pt x="2128" y="730"/>
                    <a:pt x="20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20" name="Google Shape;2120;p45"/>
            <p:cNvGrpSpPr/>
            <p:nvPr/>
          </p:nvGrpSpPr>
          <p:grpSpPr>
            <a:xfrm>
              <a:off x="5258736" y="3513176"/>
              <a:ext cx="1220407" cy="827398"/>
              <a:chOff x="5566186" y="3019326"/>
              <a:chExt cx="1220407" cy="827398"/>
            </a:xfrm>
          </p:grpSpPr>
          <p:sp>
            <p:nvSpPr>
              <p:cNvPr id="2121" name="Google Shape;2121;p45"/>
              <p:cNvSpPr/>
              <p:nvPr/>
            </p:nvSpPr>
            <p:spPr>
              <a:xfrm>
                <a:off x="5566186" y="3177729"/>
                <a:ext cx="523069" cy="667840"/>
              </a:xfrm>
              <a:custGeom>
                <a:rect b="b" l="l" r="r" t="t"/>
                <a:pathLst>
                  <a:path extrusionOk="0" h="17931" w="14044">
                    <a:moveTo>
                      <a:pt x="4424" y="0"/>
                    </a:moveTo>
                    <a:cubicBezTo>
                      <a:pt x="3261" y="0"/>
                      <a:pt x="2354" y="562"/>
                      <a:pt x="1581" y="1335"/>
                    </a:cubicBezTo>
                    <a:cubicBezTo>
                      <a:pt x="608" y="2338"/>
                      <a:pt x="0" y="3523"/>
                      <a:pt x="244" y="5073"/>
                    </a:cubicBezTo>
                    <a:cubicBezTo>
                      <a:pt x="456" y="6624"/>
                      <a:pt x="1459" y="8508"/>
                      <a:pt x="3496" y="11244"/>
                    </a:cubicBezTo>
                    <a:cubicBezTo>
                      <a:pt x="5502" y="13949"/>
                      <a:pt x="7508" y="16289"/>
                      <a:pt x="9332" y="17931"/>
                    </a:cubicBezTo>
                    <a:lnTo>
                      <a:pt x="13131" y="17931"/>
                    </a:lnTo>
                    <a:cubicBezTo>
                      <a:pt x="12645" y="16958"/>
                      <a:pt x="12159" y="15985"/>
                      <a:pt x="11642" y="15043"/>
                    </a:cubicBezTo>
                    <a:cubicBezTo>
                      <a:pt x="10274" y="14648"/>
                      <a:pt x="8876" y="14283"/>
                      <a:pt x="7508" y="14010"/>
                    </a:cubicBezTo>
                    <a:cubicBezTo>
                      <a:pt x="7387" y="13979"/>
                      <a:pt x="7326" y="13888"/>
                      <a:pt x="7356" y="13767"/>
                    </a:cubicBezTo>
                    <a:cubicBezTo>
                      <a:pt x="7387" y="13675"/>
                      <a:pt x="7508" y="13615"/>
                      <a:pt x="7599" y="13615"/>
                    </a:cubicBezTo>
                    <a:cubicBezTo>
                      <a:pt x="8846" y="13888"/>
                      <a:pt x="10122" y="14192"/>
                      <a:pt x="11368" y="14527"/>
                    </a:cubicBezTo>
                    <a:cubicBezTo>
                      <a:pt x="10639" y="13189"/>
                      <a:pt x="9818" y="11882"/>
                      <a:pt x="8967" y="10605"/>
                    </a:cubicBezTo>
                    <a:cubicBezTo>
                      <a:pt x="7539" y="10332"/>
                      <a:pt x="6140" y="10119"/>
                      <a:pt x="4742" y="9937"/>
                    </a:cubicBezTo>
                    <a:cubicBezTo>
                      <a:pt x="4651" y="9937"/>
                      <a:pt x="4560" y="9846"/>
                      <a:pt x="4590" y="9724"/>
                    </a:cubicBezTo>
                    <a:cubicBezTo>
                      <a:pt x="4616" y="9645"/>
                      <a:pt x="4688" y="9566"/>
                      <a:pt x="4766" y="9566"/>
                    </a:cubicBezTo>
                    <a:cubicBezTo>
                      <a:pt x="4778" y="9566"/>
                      <a:pt x="4791" y="9568"/>
                      <a:pt x="4803" y="9572"/>
                    </a:cubicBezTo>
                    <a:cubicBezTo>
                      <a:pt x="5441" y="9633"/>
                      <a:pt x="6080" y="9724"/>
                      <a:pt x="6718" y="9815"/>
                    </a:cubicBezTo>
                    <a:cubicBezTo>
                      <a:pt x="7356" y="9906"/>
                      <a:pt x="7994" y="10028"/>
                      <a:pt x="8663" y="10150"/>
                    </a:cubicBezTo>
                    <a:cubicBezTo>
                      <a:pt x="7782" y="8873"/>
                      <a:pt x="6870" y="7627"/>
                      <a:pt x="5897" y="6441"/>
                    </a:cubicBezTo>
                    <a:cubicBezTo>
                      <a:pt x="4469" y="6289"/>
                      <a:pt x="3040" y="6198"/>
                      <a:pt x="1642" y="6168"/>
                    </a:cubicBezTo>
                    <a:cubicBezTo>
                      <a:pt x="1520" y="6168"/>
                      <a:pt x="1459" y="6077"/>
                      <a:pt x="1459" y="5955"/>
                    </a:cubicBezTo>
                    <a:cubicBezTo>
                      <a:pt x="1459" y="5864"/>
                      <a:pt x="1581" y="5773"/>
                      <a:pt x="1672" y="5773"/>
                    </a:cubicBezTo>
                    <a:cubicBezTo>
                      <a:pt x="2949" y="5803"/>
                      <a:pt x="4256" y="5864"/>
                      <a:pt x="5563" y="5985"/>
                    </a:cubicBezTo>
                    <a:cubicBezTo>
                      <a:pt x="4621" y="4861"/>
                      <a:pt x="3648" y="3736"/>
                      <a:pt x="2614" y="2672"/>
                    </a:cubicBezTo>
                    <a:cubicBezTo>
                      <a:pt x="2523" y="2611"/>
                      <a:pt x="2523" y="2459"/>
                      <a:pt x="2614" y="2399"/>
                    </a:cubicBezTo>
                    <a:cubicBezTo>
                      <a:pt x="2660" y="2353"/>
                      <a:pt x="2713" y="2330"/>
                      <a:pt x="2763" y="2330"/>
                    </a:cubicBezTo>
                    <a:cubicBezTo>
                      <a:pt x="2812" y="2330"/>
                      <a:pt x="2858" y="2353"/>
                      <a:pt x="2888" y="2399"/>
                    </a:cubicBezTo>
                    <a:cubicBezTo>
                      <a:pt x="4469" y="4040"/>
                      <a:pt x="5928" y="5742"/>
                      <a:pt x="7295" y="7536"/>
                    </a:cubicBezTo>
                    <a:cubicBezTo>
                      <a:pt x="7387" y="6897"/>
                      <a:pt x="7447" y="6259"/>
                      <a:pt x="7508" y="5621"/>
                    </a:cubicBezTo>
                    <a:cubicBezTo>
                      <a:pt x="7569" y="4982"/>
                      <a:pt x="7630" y="4314"/>
                      <a:pt x="7690" y="3675"/>
                    </a:cubicBezTo>
                    <a:cubicBezTo>
                      <a:pt x="7690" y="3570"/>
                      <a:pt x="7759" y="3487"/>
                      <a:pt x="7857" y="3487"/>
                    </a:cubicBezTo>
                    <a:cubicBezTo>
                      <a:pt x="7872" y="3487"/>
                      <a:pt x="7887" y="3489"/>
                      <a:pt x="7903" y="3493"/>
                    </a:cubicBezTo>
                    <a:cubicBezTo>
                      <a:pt x="8025" y="3493"/>
                      <a:pt x="8086" y="3614"/>
                      <a:pt x="8086" y="3706"/>
                    </a:cubicBezTo>
                    <a:cubicBezTo>
                      <a:pt x="7994" y="5165"/>
                      <a:pt x="7842" y="6593"/>
                      <a:pt x="7630" y="7991"/>
                    </a:cubicBezTo>
                    <a:cubicBezTo>
                      <a:pt x="8633" y="9329"/>
                      <a:pt x="9545" y="10697"/>
                      <a:pt x="10426" y="12095"/>
                    </a:cubicBezTo>
                    <a:cubicBezTo>
                      <a:pt x="10700" y="10849"/>
                      <a:pt x="10973" y="9572"/>
                      <a:pt x="11186" y="8295"/>
                    </a:cubicBezTo>
                    <a:cubicBezTo>
                      <a:pt x="11186" y="8190"/>
                      <a:pt x="11278" y="8107"/>
                      <a:pt x="11362" y="8107"/>
                    </a:cubicBezTo>
                    <a:cubicBezTo>
                      <a:pt x="11374" y="8107"/>
                      <a:pt x="11387" y="8109"/>
                      <a:pt x="11399" y="8113"/>
                    </a:cubicBezTo>
                    <a:cubicBezTo>
                      <a:pt x="11520" y="8143"/>
                      <a:pt x="11612" y="8265"/>
                      <a:pt x="11581" y="8356"/>
                    </a:cubicBezTo>
                    <a:cubicBezTo>
                      <a:pt x="11338" y="9815"/>
                      <a:pt x="11064" y="11213"/>
                      <a:pt x="10730" y="12581"/>
                    </a:cubicBezTo>
                    <a:cubicBezTo>
                      <a:pt x="11764" y="14314"/>
                      <a:pt x="12706" y="16107"/>
                      <a:pt x="13587" y="17931"/>
                    </a:cubicBezTo>
                    <a:lnTo>
                      <a:pt x="14043" y="17931"/>
                    </a:lnTo>
                    <a:cubicBezTo>
                      <a:pt x="13739" y="17232"/>
                      <a:pt x="13526" y="16411"/>
                      <a:pt x="13344" y="15438"/>
                    </a:cubicBezTo>
                    <a:cubicBezTo>
                      <a:pt x="13010" y="13402"/>
                      <a:pt x="13010" y="10849"/>
                      <a:pt x="13435" y="8083"/>
                    </a:cubicBezTo>
                    <a:cubicBezTo>
                      <a:pt x="12919" y="7140"/>
                      <a:pt x="12311" y="6198"/>
                      <a:pt x="11612" y="5256"/>
                    </a:cubicBezTo>
                    <a:cubicBezTo>
                      <a:pt x="9180" y="1973"/>
                      <a:pt x="7022" y="545"/>
                      <a:pt x="5380" y="119"/>
                    </a:cubicBezTo>
                    <a:cubicBezTo>
                      <a:pt x="5043" y="38"/>
                      <a:pt x="4725" y="0"/>
                      <a:pt x="442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45"/>
              <p:cNvSpPr/>
              <p:nvPr/>
            </p:nvSpPr>
            <p:spPr>
              <a:xfrm>
                <a:off x="5620527" y="3264919"/>
                <a:ext cx="450590" cy="581804"/>
              </a:xfrm>
              <a:custGeom>
                <a:rect b="b" l="l" r="r" t="t"/>
                <a:pathLst>
                  <a:path extrusionOk="0" h="15621" w="12098">
                    <a:moveTo>
                      <a:pt x="1267" y="0"/>
                    </a:moveTo>
                    <a:cubicBezTo>
                      <a:pt x="1223" y="0"/>
                      <a:pt x="1183" y="17"/>
                      <a:pt x="1155" y="58"/>
                    </a:cubicBezTo>
                    <a:cubicBezTo>
                      <a:pt x="1064" y="149"/>
                      <a:pt x="1064" y="270"/>
                      <a:pt x="1125" y="331"/>
                    </a:cubicBezTo>
                    <a:cubicBezTo>
                      <a:pt x="2158" y="1395"/>
                      <a:pt x="3131" y="2520"/>
                      <a:pt x="4073" y="3675"/>
                    </a:cubicBezTo>
                    <a:cubicBezTo>
                      <a:pt x="2766" y="3523"/>
                      <a:pt x="1490" y="3462"/>
                      <a:pt x="213" y="3432"/>
                    </a:cubicBezTo>
                    <a:cubicBezTo>
                      <a:pt x="92" y="3432"/>
                      <a:pt x="0" y="3523"/>
                      <a:pt x="0" y="3614"/>
                    </a:cubicBezTo>
                    <a:cubicBezTo>
                      <a:pt x="0" y="3736"/>
                      <a:pt x="61" y="3827"/>
                      <a:pt x="183" y="3827"/>
                    </a:cubicBezTo>
                    <a:cubicBezTo>
                      <a:pt x="1581" y="3857"/>
                      <a:pt x="3010" y="3948"/>
                      <a:pt x="4438" y="4100"/>
                    </a:cubicBezTo>
                    <a:cubicBezTo>
                      <a:pt x="5411" y="5286"/>
                      <a:pt x="6323" y="6532"/>
                      <a:pt x="7174" y="7809"/>
                    </a:cubicBezTo>
                    <a:cubicBezTo>
                      <a:pt x="6535" y="7687"/>
                      <a:pt x="5897" y="7565"/>
                      <a:pt x="5259" y="7474"/>
                    </a:cubicBezTo>
                    <a:cubicBezTo>
                      <a:pt x="4621" y="7383"/>
                      <a:pt x="3982" y="7292"/>
                      <a:pt x="3344" y="7231"/>
                    </a:cubicBezTo>
                    <a:cubicBezTo>
                      <a:pt x="3328" y="7227"/>
                      <a:pt x="3312" y="7225"/>
                      <a:pt x="3297" y="7225"/>
                    </a:cubicBezTo>
                    <a:cubicBezTo>
                      <a:pt x="3199" y="7225"/>
                      <a:pt x="3127" y="7304"/>
                      <a:pt x="3101" y="7383"/>
                    </a:cubicBezTo>
                    <a:cubicBezTo>
                      <a:pt x="3101" y="7505"/>
                      <a:pt x="3162" y="7596"/>
                      <a:pt x="3283" y="7626"/>
                    </a:cubicBezTo>
                    <a:cubicBezTo>
                      <a:pt x="4681" y="7778"/>
                      <a:pt x="6080" y="7991"/>
                      <a:pt x="7508" y="8264"/>
                    </a:cubicBezTo>
                    <a:cubicBezTo>
                      <a:pt x="8359" y="9541"/>
                      <a:pt x="9149" y="10848"/>
                      <a:pt x="9909" y="12216"/>
                    </a:cubicBezTo>
                    <a:cubicBezTo>
                      <a:pt x="8633" y="11851"/>
                      <a:pt x="7387" y="11547"/>
                      <a:pt x="6140" y="11274"/>
                    </a:cubicBezTo>
                    <a:cubicBezTo>
                      <a:pt x="6019" y="11274"/>
                      <a:pt x="5897" y="11334"/>
                      <a:pt x="5897" y="11426"/>
                    </a:cubicBezTo>
                    <a:cubicBezTo>
                      <a:pt x="5867" y="11547"/>
                      <a:pt x="5928" y="11638"/>
                      <a:pt x="6019" y="11669"/>
                    </a:cubicBezTo>
                    <a:cubicBezTo>
                      <a:pt x="7417" y="11942"/>
                      <a:pt x="8785" y="12307"/>
                      <a:pt x="10183" y="12702"/>
                    </a:cubicBezTo>
                    <a:cubicBezTo>
                      <a:pt x="10700" y="13675"/>
                      <a:pt x="11186" y="14617"/>
                      <a:pt x="11642" y="15620"/>
                    </a:cubicBezTo>
                    <a:lnTo>
                      <a:pt x="12098" y="15620"/>
                    </a:lnTo>
                    <a:cubicBezTo>
                      <a:pt x="11247" y="13766"/>
                      <a:pt x="10274" y="12003"/>
                      <a:pt x="9241" y="10271"/>
                    </a:cubicBezTo>
                    <a:cubicBezTo>
                      <a:pt x="9575" y="8872"/>
                      <a:pt x="9879" y="7474"/>
                      <a:pt x="10122" y="6046"/>
                    </a:cubicBezTo>
                    <a:cubicBezTo>
                      <a:pt x="10122" y="5924"/>
                      <a:pt x="10061" y="5802"/>
                      <a:pt x="9940" y="5802"/>
                    </a:cubicBezTo>
                    <a:cubicBezTo>
                      <a:pt x="9919" y="5797"/>
                      <a:pt x="9899" y="5795"/>
                      <a:pt x="9880" y="5795"/>
                    </a:cubicBezTo>
                    <a:cubicBezTo>
                      <a:pt x="9789" y="5795"/>
                      <a:pt x="9722" y="5854"/>
                      <a:pt x="9697" y="5954"/>
                    </a:cubicBezTo>
                    <a:cubicBezTo>
                      <a:pt x="9484" y="7231"/>
                      <a:pt x="9241" y="8508"/>
                      <a:pt x="8937" y="9754"/>
                    </a:cubicBezTo>
                    <a:cubicBezTo>
                      <a:pt x="8086" y="8356"/>
                      <a:pt x="7143" y="6988"/>
                      <a:pt x="6171" y="5650"/>
                    </a:cubicBezTo>
                    <a:cubicBezTo>
                      <a:pt x="6383" y="4252"/>
                      <a:pt x="6535" y="2824"/>
                      <a:pt x="6627" y="1365"/>
                    </a:cubicBezTo>
                    <a:cubicBezTo>
                      <a:pt x="6627" y="1273"/>
                      <a:pt x="6535" y="1152"/>
                      <a:pt x="6444" y="1152"/>
                    </a:cubicBezTo>
                    <a:cubicBezTo>
                      <a:pt x="6428" y="1148"/>
                      <a:pt x="6413" y="1146"/>
                      <a:pt x="6398" y="1146"/>
                    </a:cubicBezTo>
                    <a:cubicBezTo>
                      <a:pt x="6300" y="1146"/>
                      <a:pt x="6227" y="1229"/>
                      <a:pt x="6201" y="1334"/>
                    </a:cubicBezTo>
                    <a:cubicBezTo>
                      <a:pt x="6171" y="2003"/>
                      <a:pt x="6110" y="2641"/>
                      <a:pt x="6049" y="3280"/>
                    </a:cubicBezTo>
                    <a:cubicBezTo>
                      <a:pt x="5988" y="3948"/>
                      <a:pt x="5897" y="4556"/>
                      <a:pt x="5806" y="5195"/>
                    </a:cubicBezTo>
                    <a:cubicBezTo>
                      <a:pt x="4469" y="3401"/>
                      <a:pt x="2979" y="1699"/>
                      <a:pt x="1429" y="58"/>
                    </a:cubicBezTo>
                    <a:cubicBezTo>
                      <a:pt x="1379" y="24"/>
                      <a:pt x="1320" y="0"/>
                      <a:pt x="126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45"/>
              <p:cNvSpPr/>
              <p:nvPr/>
            </p:nvSpPr>
            <p:spPr>
              <a:xfrm>
                <a:off x="6388072" y="3402167"/>
                <a:ext cx="398521" cy="443402"/>
              </a:xfrm>
              <a:custGeom>
                <a:rect b="b" l="l" r="r" t="t"/>
                <a:pathLst>
                  <a:path extrusionOk="0" h="11905" w="10700">
                    <a:moveTo>
                      <a:pt x="7317" y="0"/>
                    </a:moveTo>
                    <a:cubicBezTo>
                      <a:pt x="7136" y="0"/>
                      <a:pt x="6947" y="17"/>
                      <a:pt x="6749" y="51"/>
                    </a:cubicBezTo>
                    <a:cubicBezTo>
                      <a:pt x="5654" y="233"/>
                      <a:pt x="4256" y="993"/>
                      <a:pt x="2554" y="2665"/>
                    </a:cubicBezTo>
                    <a:cubicBezTo>
                      <a:pt x="1976" y="4488"/>
                      <a:pt x="1338" y="6190"/>
                      <a:pt x="669" y="7710"/>
                    </a:cubicBezTo>
                    <a:cubicBezTo>
                      <a:pt x="730" y="8531"/>
                      <a:pt x="821" y="9352"/>
                      <a:pt x="913" y="10172"/>
                    </a:cubicBezTo>
                    <a:cubicBezTo>
                      <a:pt x="1642" y="9260"/>
                      <a:pt x="2402" y="8349"/>
                      <a:pt x="3162" y="7467"/>
                    </a:cubicBezTo>
                    <a:cubicBezTo>
                      <a:pt x="3071" y="6373"/>
                      <a:pt x="3040" y="5248"/>
                      <a:pt x="3010" y="4154"/>
                    </a:cubicBezTo>
                    <a:cubicBezTo>
                      <a:pt x="3010" y="4063"/>
                      <a:pt x="3071" y="3972"/>
                      <a:pt x="3162" y="3972"/>
                    </a:cubicBezTo>
                    <a:cubicBezTo>
                      <a:pt x="3253" y="3972"/>
                      <a:pt x="3314" y="4032"/>
                      <a:pt x="3314" y="4124"/>
                    </a:cubicBezTo>
                    <a:cubicBezTo>
                      <a:pt x="3344" y="5127"/>
                      <a:pt x="3375" y="6130"/>
                      <a:pt x="3435" y="7133"/>
                    </a:cubicBezTo>
                    <a:cubicBezTo>
                      <a:pt x="4226" y="6251"/>
                      <a:pt x="5016" y="5400"/>
                      <a:pt x="5806" y="4549"/>
                    </a:cubicBezTo>
                    <a:cubicBezTo>
                      <a:pt x="5806" y="3455"/>
                      <a:pt x="5806" y="2330"/>
                      <a:pt x="5837" y="1236"/>
                    </a:cubicBezTo>
                    <a:cubicBezTo>
                      <a:pt x="5837" y="1145"/>
                      <a:pt x="5928" y="1084"/>
                      <a:pt x="6019" y="1084"/>
                    </a:cubicBezTo>
                    <a:cubicBezTo>
                      <a:pt x="6080" y="1084"/>
                      <a:pt x="6171" y="1145"/>
                      <a:pt x="6141" y="1236"/>
                    </a:cubicBezTo>
                    <a:cubicBezTo>
                      <a:pt x="6110" y="2239"/>
                      <a:pt x="6110" y="3242"/>
                      <a:pt x="6110" y="4245"/>
                    </a:cubicBezTo>
                    <a:cubicBezTo>
                      <a:pt x="6900" y="3424"/>
                      <a:pt x="7721" y="2634"/>
                      <a:pt x="8542" y="1874"/>
                    </a:cubicBezTo>
                    <a:cubicBezTo>
                      <a:pt x="8572" y="1844"/>
                      <a:pt x="8610" y="1829"/>
                      <a:pt x="8648" y="1829"/>
                    </a:cubicBezTo>
                    <a:cubicBezTo>
                      <a:pt x="8686" y="1829"/>
                      <a:pt x="8724" y="1844"/>
                      <a:pt x="8755" y="1874"/>
                    </a:cubicBezTo>
                    <a:cubicBezTo>
                      <a:pt x="8815" y="1935"/>
                      <a:pt x="8815" y="2057"/>
                      <a:pt x="8755" y="2087"/>
                    </a:cubicBezTo>
                    <a:cubicBezTo>
                      <a:pt x="7508" y="3272"/>
                      <a:pt x="6293" y="4458"/>
                      <a:pt x="5138" y="5704"/>
                    </a:cubicBezTo>
                    <a:cubicBezTo>
                      <a:pt x="6110" y="5674"/>
                      <a:pt x="7083" y="5674"/>
                      <a:pt x="8025" y="5674"/>
                    </a:cubicBezTo>
                    <a:cubicBezTo>
                      <a:pt x="8116" y="5674"/>
                      <a:pt x="8177" y="5735"/>
                      <a:pt x="8177" y="5826"/>
                    </a:cubicBezTo>
                    <a:cubicBezTo>
                      <a:pt x="8177" y="5917"/>
                      <a:pt x="8116" y="5978"/>
                      <a:pt x="8056" y="5978"/>
                    </a:cubicBezTo>
                    <a:cubicBezTo>
                      <a:pt x="7744" y="5969"/>
                      <a:pt x="7432" y="5965"/>
                      <a:pt x="7121" y="5965"/>
                    </a:cubicBezTo>
                    <a:cubicBezTo>
                      <a:pt x="6368" y="5965"/>
                      <a:pt x="5616" y="5987"/>
                      <a:pt x="4864" y="6008"/>
                    </a:cubicBezTo>
                    <a:cubicBezTo>
                      <a:pt x="4013" y="6950"/>
                      <a:pt x="3192" y="7862"/>
                      <a:pt x="2402" y="8835"/>
                    </a:cubicBezTo>
                    <a:cubicBezTo>
                      <a:pt x="3375" y="8744"/>
                      <a:pt x="4317" y="8683"/>
                      <a:pt x="5290" y="8622"/>
                    </a:cubicBezTo>
                    <a:cubicBezTo>
                      <a:pt x="5350" y="8622"/>
                      <a:pt x="5441" y="8683"/>
                      <a:pt x="5441" y="8774"/>
                    </a:cubicBezTo>
                    <a:cubicBezTo>
                      <a:pt x="5441" y="8865"/>
                      <a:pt x="5381" y="8926"/>
                      <a:pt x="5290" y="8926"/>
                    </a:cubicBezTo>
                    <a:cubicBezTo>
                      <a:pt x="4256" y="8987"/>
                      <a:pt x="3192" y="9078"/>
                      <a:pt x="2128" y="9169"/>
                    </a:cubicBezTo>
                    <a:cubicBezTo>
                      <a:pt x="1399" y="10081"/>
                      <a:pt x="700" y="10993"/>
                      <a:pt x="1" y="11905"/>
                    </a:cubicBezTo>
                    <a:lnTo>
                      <a:pt x="3982" y="11905"/>
                    </a:lnTo>
                    <a:cubicBezTo>
                      <a:pt x="5107" y="10993"/>
                      <a:pt x="6293" y="9868"/>
                      <a:pt x="7478" y="8592"/>
                    </a:cubicBezTo>
                    <a:cubicBezTo>
                      <a:pt x="9302" y="6616"/>
                      <a:pt x="10183" y="5187"/>
                      <a:pt x="10457" y="4002"/>
                    </a:cubicBezTo>
                    <a:cubicBezTo>
                      <a:pt x="10700" y="2817"/>
                      <a:pt x="10305" y="1905"/>
                      <a:pt x="9575" y="1114"/>
                    </a:cubicBezTo>
                    <a:cubicBezTo>
                      <a:pt x="8988" y="450"/>
                      <a:pt x="8271" y="0"/>
                      <a:pt x="73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45"/>
              <p:cNvSpPr/>
              <p:nvPr/>
            </p:nvSpPr>
            <p:spPr>
              <a:xfrm>
                <a:off x="6373360" y="3442503"/>
                <a:ext cx="343064" cy="404220"/>
              </a:xfrm>
              <a:custGeom>
                <a:rect b="b" l="l" r="r" t="t"/>
                <a:pathLst>
                  <a:path extrusionOk="0" h="10853" w="9211">
                    <a:moveTo>
                      <a:pt x="6384" y="1"/>
                    </a:moveTo>
                    <a:cubicBezTo>
                      <a:pt x="6292" y="1"/>
                      <a:pt x="6232" y="62"/>
                      <a:pt x="6232" y="153"/>
                    </a:cubicBezTo>
                    <a:cubicBezTo>
                      <a:pt x="6201" y="1278"/>
                      <a:pt x="6171" y="2372"/>
                      <a:pt x="6201" y="3466"/>
                    </a:cubicBezTo>
                    <a:cubicBezTo>
                      <a:pt x="5381" y="4317"/>
                      <a:pt x="4590" y="5168"/>
                      <a:pt x="3830" y="6050"/>
                    </a:cubicBezTo>
                    <a:cubicBezTo>
                      <a:pt x="3770" y="5047"/>
                      <a:pt x="3709" y="4044"/>
                      <a:pt x="3678" y="3041"/>
                    </a:cubicBezTo>
                    <a:cubicBezTo>
                      <a:pt x="3678" y="2949"/>
                      <a:pt x="3618" y="2889"/>
                      <a:pt x="3526" y="2889"/>
                    </a:cubicBezTo>
                    <a:cubicBezTo>
                      <a:pt x="3435" y="2889"/>
                      <a:pt x="3374" y="2980"/>
                      <a:pt x="3374" y="3071"/>
                    </a:cubicBezTo>
                    <a:cubicBezTo>
                      <a:pt x="3405" y="4165"/>
                      <a:pt x="3466" y="5290"/>
                      <a:pt x="3526" y="6384"/>
                    </a:cubicBezTo>
                    <a:cubicBezTo>
                      <a:pt x="2767" y="7266"/>
                      <a:pt x="2037" y="8177"/>
                      <a:pt x="1308" y="9089"/>
                    </a:cubicBezTo>
                    <a:cubicBezTo>
                      <a:pt x="1216" y="8269"/>
                      <a:pt x="1125" y="7448"/>
                      <a:pt x="1064" y="6627"/>
                    </a:cubicBezTo>
                    <a:cubicBezTo>
                      <a:pt x="973" y="6810"/>
                      <a:pt x="882" y="6992"/>
                      <a:pt x="791" y="7174"/>
                    </a:cubicBezTo>
                    <a:cubicBezTo>
                      <a:pt x="882" y="7934"/>
                      <a:pt x="943" y="8694"/>
                      <a:pt x="1064" y="9424"/>
                    </a:cubicBezTo>
                    <a:cubicBezTo>
                      <a:pt x="700" y="9910"/>
                      <a:pt x="335" y="10366"/>
                      <a:pt x="1" y="10852"/>
                    </a:cubicBezTo>
                    <a:lnTo>
                      <a:pt x="396" y="10852"/>
                    </a:lnTo>
                    <a:cubicBezTo>
                      <a:pt x="1064" y="9910"/>
                      <a:pt x="1763" y="8998"/>
                      <a:pt x="2493" y="8086"/>
                    </a:cubicBezTo>
                    <a:cubicBezTo>
                      <a:pt x="3557" y="7995"/>
                      <a:pt x="4651" y="7904"/>
                      <a:pt x="5685" y="7843"/>
                    </a:cubicBezTo>
                    <a:cubicBezTo>
                      <a:pt x="5776" y="7843"/>
                      <a:pt x="5836" y="7782"/>
                      <a:pt x="5836" y="7691"/>
                    </a:cubicBezTo>
                    <a:cubicBezTo>
                      <a:pt x="5806" y="7600"/>
                      <a:pt x="5745" y="7539"/>
                      <a:pt x="5654" y="7539"/>
                    </a:cubicBezTo>
                    <a:cubicBezTo>
                      <a:pt x="4712" y="7600"/>
                      <a:pt x="3739" y="7661"/>
                      <a:pt x="2767" y="7752"/>
                    </a:cubicBezTo>
                    <a:cubicBezTo>
                      <a:pt x="3557" y="6810"/>
                      <a:pt x="4408" y="5867"/>
                      <a:pt x="5229" y="4955"/>
                    </a:cubicBezTo>
                    <a:cubicBezTo>
                      <a:pt x="6292" y="4895"/>
                      <a:pt x="7356" y="4895"/>
                      <a:pt x="8420" y="4895"/>
                    </a:cubicBezTo>
                    <a:cubicBezTo>
                      <a:pt x="8511" y="4895"/>
                      <a:pt x="8572" y="4834"/>
                      <a:pt x="8572" y="4743"/>
                    </a:cubicBezTo>
                    <a:cubicBezTo>
                      <a:pt x="8572" y="4652"/>
                      <a:pt x="8511" y="4591"/>
                      <a:pt x="8420" y="4591"/>
                    </a:cubicBezTo>
                    <a:cubicBezTo>
                      <a:pt x="7447" y="4591"/>
                      <a:pt x="6505" y="4591"/>
                      <a:pt x="5533" y="4621"/>
                    </a:cubicBezTo>
                    <a:cubicBezTo>
                      <a:pt x="6688" y="3375"/>
                      <a:pt x="7903" y="2189"/>
                      <a:pt x="9119" y="1034"/>
                    </a:cubicBezTo>
                    <a:cubicBezTo>
                      <a:pt x="9180" y="974"/>
                      <a:pt x="9210" y="852"/>
                      <a:pt x="9150" y="791"/>
                    </a:cubicBezTo>
                    <a:cubicBezTo>
                      <a:pt x="9119" y="761"/>
                      <a:pt x="9081" y="746"/>
                      <a:pt x="9039" y="746"/>
                    </a:cubicBezTo>
                    <a:cubicBezTo>
                      <a:pt x="8998" y="746"/>
                      <a:pt x="8952" y="761"/>
                      <a:pt x="8906" y="791"/>
                    </a:cubicBezTo>
                    <a:cubicBezTo>
                      <a:pt x="8086" y="1551"/>
                      <a:pt x="7295" y="2341"/>
                      <a:pt x="6505" y="3162"/>
                    </a:cubicBezTo>
                    <a:cubicBezTo>
                      <a:pt x="6505" y="2159"/>
                      <a:pt x="6505" y="1156"/>
                      <a:pt x="6536" y="153"/>
                    </a:cubicBezTo>
                    <a:cubicBezTo>
                      <a:pt x="6536" y="62"/>
                      <a:pt x="6475" y="1"/>
                      <a:pt x="638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45"/>
              <p:cNvSpPr/>
              <p:nvPr/>
            </p:nvSpPr>
            <p:spPr>
              <a:xfrm>
                <a:off x="6050706" y="3019326"/>
                <a:ext cx="498152" cy="827398"/>
              </a:xfrm>
              <a:custGeom>
                <a:rect b="b" l="l" r="r" t="t"/>
                <a:pathLst>
                  <a:path extrusionOk="0" h="22215" w="13375">
                    <a:moveTo>
                      <a:pt x="7973" y="0"/>
                    </a:moveTo>
                    <a:cubicBezTo>
                      <a:pt x="7165" y="0"/>
                      <a:pt x="6354" y="243"/>
                      <a:pt x="5533" y="846"/>
                    </a:cubicBezTo>
                    <a:cubicBezTo>
                      <a:pt x="4043" y="1940"/>
                      <a:pt x="2493" y="4250"/>
                      <a:pt x="1277" y="8475"/>
                    </a:cubicBezTo>
                    <a:cubicBezTo>
                      <a:pt x="882" y="9813"/>
                      <a:pt x="609" y="11089"/>
                      <a:pt x="426" y="12366"/>
                    </a:cubicBezTo>
                    <a:cubicBezTo>
                      <a:pt x="1" y="15132"/>
                      <a:pt x="1" y="17655"/>
                      <a:pt x="335" y="19691"/>
                    </a:cubicBezTo>
                    <a:cubicBezTo>
                      <a:pt x="487" y="20664"/>
                      <a:pt x="730" y="21485"/>
                      <a:pt x="1004" y="22214"/>
                    </a:cubicBezTo>
                    <a:lnTo>
                      <a:pt x="3709" y="22214"/>
                    </a:lnTo>
                    <a:cubicBezTo>
                      <a:pt x="3891" y="20968"/>
                      <a:pt x="4104" y="19752"/>
                      <a:pt x="4347" y="18567"/>
                    </a:cubicBezTo>
                    <a:cubicBezTo>
                      <a:pt x="3466" y="17229"/>
                      <a:pt x="2584" y="15862"/>
                      <a:pt x="1733" y="14433"/>
                    </a:cubicBezTo>
                    <a:cubicBezTo>
                      <a:pt x="1672" y="14342"/>
                      <a:pt x="1703" y="14190"/>
                      <a:pt x="1824" y="14129"/>
                    </a:cubicBezTo>
                    <a:cubicBezTo>
                      <a:pt x="1857" y="14107"/>
                      <a:pt x="1897" y="14097"/>
                      <a:pt x="1938" y="14097"/>
                    </a:cubicBezTo>
                    <a:cubicBezTo>
                      <a:pt x="2012" y="14097"/>
                      <a:pt x="2089" y="14131"/>
                      <a:pt x="2128" y="14190"/>
                    </a:cubicBezTo>
                    <a:cubicBezTo>
                      <a:pt x="2888" y="15466"/>
                      <a:pt x="3679" y="16713"/>
                      <a:pt x="4469" y="17928"/>
                    </a:cubicBezTo>
                    <a:cubicBezTo>
                      <a:pt x="4803" y="16257"/>
                      <a:pt x="5198" y="14585"/>
                      <a:pt x="5624" y="12913"/>
                    </a:cubicBezTo>
                    <a:cubicBezTo>
                      <a:pt x="4803" y="11545"/>
                      <a:pt x="4013" y="10117"/>
                      <a:pt x="3253" y="8658"/>
                    </a:cubicBezTo>
                    <a:cubicBezTo>
                      <a:pt x="3192" y="8567"/>
                      <a:pt x="3223" y="8415"/>
                      <a:pt x="3344" y="8354"/>
                    </a:cubicBezTo>
                    <a:cubicBezTo>
                      <a:pt x="3385" y="8334"/>
                      <a:pt x="3425" y="8323"/>
                      <a:pt x="3464" y="8323"/>
                    </a:cubicBezTo>
                    <a:cubicBezTo>
                      <a:pt x="3540" y="8323"/>
                      <a:pt x="3608" y="8364"/>
                      <a:pt x="3648" y="8445"/>
                    </a:cubicBezTo>
                    <a:cubicBezTo>
                      <a:pt x="4347" y="9752"/>
                      <a:pt x="5046" y="11029"/>
                      <a:pt x="5776" y="12305"/>
                    </a:cubicBezTo>
                    <a:cubicBezTo>
                      <a:pt x="6232" y="10633"/>
                      <a:pt x="6688" y="8992"/>
                      <a:pt x="7205" y="7351"/>
                    </a:cubicBezTo>
                    <a:cubicBezTo>
                      <a:pt x="6475" y="5922"/>
                      <a:pt x="5776" y="4463"/>
                      <a:pt x="5077" y="3004"/>
                    </a:cubicBezTo>
                    <a:cubicBezTo>
                      <a:pt x="5046" y="2883"/>
                      <a:pt x="5077" y="2731"/>
                      <a:pt x="5198" y="2670"/>
                    </a:cubicBezTo>
                    <a:cubicBezTo>
                      <a:pt x="5227" y="2663"/>
                      <a:pt x="5256" y="2659"/>
                      <a:pt x="5284" y="2659"/>
                    </a:cubicBezTo>
                    <a:cubicBezTo>
                      <a:pt x="5374" y="2659"/>
                      <a:pt x="5456" y="2699"/>
                      <a:pt x="5502" y="2791"/>
                    </a:cubicBezTo>
                    <a:cubicBezTo>
                      <a:pt x="6110" y="4129"/>
                      <a:pt x="6749" y="5466"/>
                      <a:pt x="7417" y="6773"/>
                    </a:cubicBezTo>
                    <a:cubicBezTo>
                      <a:pt x="7934" y="5193"/>
                      <a:pt x="8451" y="3612"/>
                      <a:pt x="9059" y="2092"/>
                    </a:cubicBezTo>
                    <a:cubicBezTo>
                      <a:pt x="9084" y="1992"/>
                      <a:pt x="9172" y="1933"/>
                      <a:pt x="9270" y="1933"/>
                    </a:cubicBezTo>
                    <a:cubicBezTo>
                      <a:pt x="9290" y="1933"/>
                      <a:pt x="9311" y="1935"/>
                      <a:pt x="9332" y="1940"/>
                    </a:cubicBezTo>
                    <a:cubicBezTo>
                      <a:pt x="9454" y="2001"/>
                      <a:pt x="9515" y="2123"/>
                      <a:pt x="9454" y="2244"/>
                    </a:cubicBezTo>
                    <a:cubicBezTo>
                      <a:pt x="8603" y="4554"/>
                      <a:pt x="7812" y="6925"/>
                      <a:pt x="7083" y="9326"/>
                    </a:cubicBezTo>
                    <a:cubicBezTo>
                      <a:pt x="8329" y="8627"/>
                      <a:pt x="9606" y="7989"/>
                      <a:pt x="10852" y="7381"/>
                    </a:cubicBezTo>
                    <a:cubicBezTo>
                      <a:pt x="10886" y="7364"/>
                      <a:pt x="10920" y="7357"/>
                      <a:pt x="10953" y="7357"/>
                    </a:cubicBezTo>
                    <a:cubicBezTo>
                      <a:pt x="11037" y="7357"/>
                      <a:pt x="11112" y="7407"/>
                      <a:pt x="11156" y="7472"/>
                    </a:cubicBezTo>
                    <a:cubicBezTo>
                      <a:pt x="11217" y="7594"/>
                      <a:pt x="11156" y="7716"/>
                      <a:pt x="11065" y="7776"/>
                    </a:cubicBezTo>
                    <a:cubicBezTo>
                      <a:pt x="9667" y="8445"/>
                      <a:pt x="8299" y="9175"/>
                      <a:pt x="6901" y="9934"/>
                    </a:cubicBezTo>
                    <a:cubicBezTo>
                      <a:pt x="6414" y="11667"/>
                      <a:pt x="5928" y="13430"/>
                      <a:pt x="5533" y="15223"/>
                    </a:cubicBezTo>
                    <a:cubicBezTo>
                      <a:pt x="6718" y="14463"/>
                      <a:pt x="7934" y="13764"/>
                      <a:pt x="9180" y="13065"/>
                    </a:cubicBezTo>
                    <a:cubicBezTo>
                      <a:pt x="9206" y="13048"/>
                      <a:pt x="9236" y="13041"/>
                      <a:pt x="9268" y="13041"/>
                    </a:cubicBezTo>
                    <a:cubicBezTo>
                      <a:pt x="9349" y="13041"/>
                      <a:pt x="9440" y="13091"/>
                      <a:pt x="9484" y="13156"/>
                    </a:cubicBezTo>
                    <a:cubicBezTo>
                      <a:pt x="9545" y="13248"/>
                      <a:pt x="9515" y="13399"/>
                      <a:pt x="9393" y="13460"/>
                    </a:cubicBezTo>
                    <a:cubicBezTo>
                      <a:pt x="8056" y="14220"/>
                      <a:pt x="6718" y="15010"/>
                      <a:pt x="5381" y="15831"/>
                    </a:cubicBezTo>
                    <a:cubicBezTo>
                      <a:pt x="4925" y="17959"/>
                      <a:pt x="4499" y="20087"/>
                      <a:pt x="4165" y="22214"/>
                    </a:cubicBezTo>
                    <a:lnTo>
                      <a:pt x="7417" y="22214"/>
                    </a:lnTo>
                    <a:cubicBezTo>
                      <a:pt x="7660" y="21880"/>
                      <a:pt x="7904" y="21485"/>
                      <a:pt x="8147" y="21120"/>
                    </a:cubicBezTo>
                    <a:cubicBezTo>
                      <a:pt x="8603" y="20360"/>
                      <a:pt x="9028" y="19479"/>
                      <a:pt x="9484" y="18567"/>
                    </a:cubicBezTo>
                    <a:cubicBezTo>
                      <a:pt x="9575" y="18384"/>
                      <a:pt x="9636" y="18202"/>
                      <a:pt x="9727" y="18020"/>
                    </a:cubicBezTo>
                    <a:cubicBezTo>
                      <a:pt x="10396" y="16500"/>
                      <a:pt x="11034" y="14798"/>
                      <a:pt x="11612" y="12974"/>
                    </a:cubicBezTo>
                    <a:cubicBezTo>
                      <a:pt x="11764" y="12518"/>
                      <a:pt x="11916" y="12062"/>
                      <a:pt x="12037" y="11576"/>
                    </a:cubicBezTo>
                    <a:cubicBezTo>
                      <a:pt x="13132" y="7807"/>
                      <a:pt x="13375" y="5345"/>
                      <a:pt x="12949" y="3643"/>
                    </a:cubicBezTo>
                    <a:cubicBezTo>
                      <a:pt x="12493" y="1940"/>
                      <a:pt x="11369" y="998"/>
                      <a:pt x="9940" y="421"/>
                    </a:cubicBezTo>
                    <a:cubicBezTo>
                      <a:pt x="9285" y="161"/>
                      <a:pt x="8630" y="0"/>
                      <a:pt x="797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45"/>
              <p:cNvSpPr/>
              <p:nvPr/>
            </p:nvSpPr>
            <p:spPr>
              <a:xfrm>
                <a:off x="6112980" y="3091283"/>
                <a:ext cx="355504" cy="754286"/>
              </a:xfrm>
              <a:custGeom>
                <a:rect b="b" l="l" r="r" t="t"/>
                <a:pathLst>
                  <a:path extrusionOk="0" h="20252" w="9545">
                    <a:moveTo>
                      <a:pt x="7596" y="0"/>
                    </a:moveTo>
                    <a:cubicBezTo>
                      <a:pt x="7497" y="0"/>
                      <a:pt x="7406" y="55"/>
                      <a:pt x="7356" y="130"/>
                    </a:cubicBezTo>
                    <a:cubicBezTo>
                      <a:pt x="6779" y="1680"/>
                      <a:pt x="6232" y="3261"/>
                      <a:pt x="5745" y="4811"/>
                    </a:cubicBezTo>
                    <a:cubicBezTo>
                      <a:pt x="5077" y="3534"/>
                      <a:pt x="4438" y="2197"/>
                      <a:pt x="3830" y="859"/>
                    </a:cubicBezTo>
                    <a:cubicBezTo>
                      <a:pt x="3786" y="770"/>
                      <a:pt x="3692" y="714"/>
                      <a:pt x="3610" y="714"/>
                    </a:cubicBezTo>
                    <a:cubicBezTo>
                      <a:pt x="3580" y="714"/>
                      <a:pt x="3551" y="722"/>
                      <a:pt x="3526" y="738"/>
                    </a:cubicBezTo>
                    <a:cubicBezTo>
                      <a:pt x="3405" y="799"/>
                      <a:pt x="3344" y="951"/>
                      <a:pt x="3405" y="1042"/>
                    </a:cubicBezTo>
                    <a:cubicBezTo>
                      <a:pt x="4074" y="2531"/>
                      <a:pt x="4803" y="3990"/>
                      <a:pt x="5533" y="5419"/>
                    </a:cubicBezTo>
                    <a:cubicBezTo>
                      <a:pt x="5016" y="7060"/>
                      <a:pt x="4529" y="8701"/>
                      <a:pt x="4104" y="10373"/>
                    </a:cubicBezTo>
                    <a:cubicBezTo>
                      <a:pt x="3374" y="9097"/>
                      <a:pt x="2645" y="7820"/>
                      <a:pt x="1976" y="6513"/>
                    </a:cubicBezTo>
                    <a:cubicBezTo>
                      <a:pt x="1936" y="6432"/>
                      <a:pt x="1855" y="6391"/>
                      <a:pt x="1778" y="6391"/>
                    </a:cubicBezTo>
                    <a:cubicBezTo>
                      <a:pt x="1740" y="6391"/>
                      <a:pt x="1703" y="6402"/>
                      <a:pt x="1672" y="6422"/>
                    </a:cubicBezTo>
                    <a:cubicBezTo>
                      <a:pt x="1551" y="6483"/>
                      <a:pt x="1520" y="6635"/>
                      <a:pt x="1581" y="6726"/>
                    </a:cubicBezTo>
                    <a:cubicBezTo>
                      <a:pt x="2341" y="8185"/>
                      <a:pt x="3131" y="9583"/>
                      <a:pt x="3952" y="10981"/>
                    </a:cubicBezTo>
                    <a:cubicBezTo>
                      <a:pt x="3526" y="12653"/>
                      <a:pt x="3131" y="14325"/>
                      <a:pt x="2797" y="15996"/>
                    </a:cubicBezTo>
                    <a:cubicBezTo>
                      <a:pt x="1976" y="14781"/>
                      <a:pt x="1216" y="13534"/>
                      <a:pt x="456" y="12258"/>
                    </a:cubicBezTo>
                    <a:cubicBezTo>
                      <a:pt x="417" y="12199"/>
                      <a:pt x="340" y="12165"/>
                      <a:pt x="266" y="12165"/>
                    </a:cubicBezTo>
                    <a:cubicBezTo>
                      <a:pt x="225" y="12165"/>
                      <a:pt x="185" y="12175"/>
                      <a:pt x="152" y="12197"/>
                    </a:cubicBezTo>
                    <a:cubicBezTo>
                      <a:pt x="31" y="12258"/>
                      <a:pt x="0" y="12410"/>
                      <a:pt x="61" y="12501"/>
                    </a:cubicBezTo>
                    <a:cubicBezTo>
                      <a:pt x="912" y="13899"/>
                      <a:pt x="1763" y="15267"/>
                      <a:pt x="2675" y="16604"/>
                    </a:cubicBezTo>
                    <a:cubicBezTo>
                      <a:pt x="2432" y="17820"/>
                      <a:pt x="2219" y="19036"/>
                      <a:pt x="2037" y="20252"/>
                    </a:cubicBezTo>
                    <a:lnTo>
                      <a:pt x="2493" y="20252"/>
                    </a:lnTo>
                    <a:cubicBezTo>
                      <a:pt x="2827" y="18124"/>
                      <a:pt x="3222" y="15996"/>
                      <a:pt x="3709" y="13899"/>
                    </a:cubicBezTo>
                    <a:cubicBezTo>
                      <a:pt x="5046" y="13078"/>
                      <a:pt x="6384" y="12258"/>
                      <a:pt x="7721" y="11528"/>
                    </a:cubicBezTo>
                    <a:cubicBezTo>
                      <a:pt x="7843" y="11467"/>
                      <a:pt x="7873" y="11316"/>
                      <a:pt x="7812" y="11224"/>
                    </a:cubicBezTo>
                    <a:cubicBezTo>
                      <a:pt x="7772" y="11143"/>
                      <a:pt x="7691" y="11103"/>
                      <a:pt x="7605" y="11103"/>
                    </a:cubicBezTo>
                    <a:cubicBezTo>
                      <a:pt x="7562" y="11103"/>
                      <a:pt x="7518" y="11113"/>
                      <a:pt x="7478" y="11133"/>
                    </a:cubicBezTo>
                    <a:cubicBezTo>
                      <a:pt x="6262" y="11832"/>
                      <a:pt x="5046" y="12531"/>
                      <a:pt x="3861" y="13291"/>
                    </a:cubicBezTo>
                    <a:cubicBezTo>
                      <a:pt x="4256" y="11498"/>
                      <a:pt x="4712" y="9735"/>
                      <a:pt x="5229" y="8002"/>
                    </a:cubicBezTo>
                    <a:cubicBezTo>
                      <a:pt x="6596" y="7243"/>
                      <a:pt x="7995" y="6513"/>
                      <a:pt x="9393" y="5844"/>
                    </a:cubicBezTo>
                    <a:cubicBezTo>
                      <a:pt x="9484" y="5784"/>
                      <a:pt x="9545" y="5662"/>
                      <a:pt x="9484" y="5540"/>
                    </a:cubicBezTo>
                    <a:cubicBezTo>
                      <a:pt x="9440" y="5475"/>
                      <a:pt x="9349" y="5425"/>
                      <a:pt x="9267" y="5425"/>
                    </a:cubicBezTo>
                    <a:cubicBezTo>
                      <a:pt x="9236" y="5425"/>
                      <a:pt x="9205" y="5432"/>
                      <a:pt x="9180" y="5449"/>
                    </a:cubicBezTo>
                    <a:cubicBezTo>
                      <a:pt x="7934" y="6057"/>
                      <a:pt x="6657" y="6695"/>
                      <a:pt x="5411" y="7394"/>
                    </a:cubicBezTo>
                    <a:cubicBezTo>
                      <a:pt x="6110" y="4993"/>
                      <a:pt x="6900" y="2622"/>
                      <a:pt x="7782" y="312"/>
                    </a:cubicBezTo>
                    <a:cubicBezTo>
                      <a:pt x="7843" y="191"/>
                      <a:pt x="7782" y="69"/>
                      <a:pt x="7660" y="8"/>
                    </a:cubicBezTo>
                    <a:cubicBezTo>
                      <a:pt x="7639" y="3"/>
                      <a:pt x="7617" y="0"/>
                      <a:pt x="759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127" name="Google Shape;2127;p45"/>
          <p:cNvSpPr txBox="1"/>
          <p:nvPr>
            <p:ph type="title"/>
          </p:nvPr>
        </p:nvSpPr>
        <p:spPr>
          <a:xfrm>
            <a:off x="720000" y="539400"/>
            <a:ext cx="77109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28" name="Google Shape;2128;p45"/>
          <p:cNvSpPr txBox="1"/>
          <p:nvPr>
            <p:ph idx="2" type="title"/>
          </p:nvPr>
        </p:nvSpPr>
        <p:spPr>
          <a:xfrm>
            <a:off x="1380787" y="1392288"/>
            <a:ext cx="2956800" cy="5589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b="0"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29" name="Google Shape;2129;p45"/>
          <p:cNvSpPr txBox="1"/>
          <p:nvPr>
            <p:ph idx="3" type="title"/>
          </p:nvPr>
        </p:nvSpPr>
        <p:spPr>
          <a:xfrm>
            <a:off x="4806413" y="1392287"/>
            <a:ext cx="2956800" cy="5589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b="0"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30" name="Google Shape;2130;p45"/>
          <p:cNvSpPr txBox="1"/>
          <p:nvPr>
            <p:ph idx="1" type="subTitle"/>
          </p:nvPr>
        </p:nvSpPr>
        <p:spPr>
          <a:xfrm>
            <a:off x="4806400" y="1951176"/>
            <a:ext cx="2956800" cy="174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b="0" sz="1400"/>
            </a:lvl1pPr>
            <a:lvl2pPr lvl="1" rtl="0">
              <a:lnSpc>
                <a:spcPct val="100000"/>
              </a:lnSpc>
              <a:spcBef>
                <a:spcPts val="100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p:txBody>
      </p:sp>
      <p:sp>
        <p:nvSpPr>
          <p:cNvPr id="2131" name="Google Shape;2131;p45"/>
          <p:cNvSpPr txBox="1"/>
          <p:nvPr>
            <p:ph idx="4" type="subTitle"/>
          </p:nvPr>
        </p:nvSpPr>
        <p:spPr>
          <a:xfrm>
            <a:off x="1380825" y="1951176"/>
            <a:ext cx="2956800" cy="174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b="0" sz="1400"/>
            </a:lvl1pPr>
            <a:lvl2pPr lvl="1" rtl="0">
              <a:lnSpc>
                <a:spcPct val="100000"/>
              </a:lnSpc>
              <a:spcBef>
                <a:spcPts val="100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p:txBody>
      </p:sp>
      <p:sp>
        <p:nvSpPr>
          <p:cNvPr id="2132" name="Google Shape;2132;p45"/>
          <p:cNvSpPr/>
          <p:nvPr/>
        </p:nvSpPr>
        <p:spPr>
          <a:xfrm>
            <a:off x="-512325" y="3694775"/>
            <a:ext cx="9655870" cy="1869354"/>
          </a:xfrm>
          <a:custGeom>
            <a:rect b="b" l="l" r="r" t="t"/>
            <a:pathLst>
              <a:path extrusionOk="0" h="58258" w="284960">
                <a:moveTo>
                  <a:pt x="20963" y="0"/>
                </a:moveTo>
                <a:cubicBezTo>
                  <a:pt x="13910" y="0"/>
                  <a:pt x="6895" y="690"/>
                  <a:pt x="0" y="2258"/>
                </a:cubicBezTo>
                <a:lnTo>
                  <a:pt x="0" y="38611"/>
                </a:lnTo>
                <a:cubicBezTo>
                  <a:pt x="5599" y="37989"/>
                  <a:pt x="11218" y="37713"/>
                  <a:pt x="16850" y="37713"/>
                </a:cubicBezTo>
                <a:cubicBezTo>
                  <a:pt x="45615" y="37713"/>
                  <a:pt x="74729" y="44905"/>
                  <a:pt x="103376" y="49887"/>
                </a:cubicBezTo>
                <a:cubicBezTo>
                  <a:pt x="134106" y="55237"/>
                  <a:pt x="165261" y="58033"/>
                  <a:pt x="196447" y="58246"/>
                </a:cubicBezTo>
                <a:cubicBezTo>
                  <a:pt x="197487" y="58253"/>
                  <a:pt x="198529" y="58257"/>
                  <a:pt x="199573" y="58257"/>
                </a:cubicBezTo>
                <a:cubicBezTo>
                  <a:pt x="229113" y="58257"/>
                  <a:pt x="259858" y="55189"/>
                  <a:pt x="284960" y="40070"/>
                </a:cubicBezTo>
                <a:lnTo>
                  <a:pt x="284960" y="11923"/>
                </a:lnTo>
                <a:cubicBezTo>
                  <a:pt x="253960" y="28846"/>
                  <a:pt x="218747" y="38790"/>
                  <a:pt x="183652" y="38790"/>
                </a:cubicBezTo>
                <a:cubicBezTo>
                  <a:pt x="170778" y="38790"/>
                  <a:pt x="157920" y="37451"/>
                  <a:pt x="145291" y="34629"/>
                </a:cubicBezTo>
                <a:cubicBezTo>
                  <a:pt x="126902" y="30525"/>
                  <a:pt x="109364" y="23413"/>
                  <a:pt x="91734" y="16726"/>
                </a:cubicBezTo>
                <a:cubicBezTo>
                  <a:pt x="85290" y="14264"/>
                  <a:pt x="78816" y="11863"/>
                  <a:pt x="72311" y="9674"/>
                </a:cubicBezTo>
                <a:cubicBezTo>
                  <a:pt x="55774" y="4147"/>
                  <a:pt x="38254" y="0"/>
                  <a:pt x="2096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45"/>
          <p:cNvSpPr/>
          <p:nvPr/>
        </p:nvSpPr>
        <p:spPr>
          <a:xfrm>
            <a:off x="-512325" y="4395507"/>
            <a:ext cx="9655870" cy="747671"/>
          </a:xfrm>
          <a:custGeom>
            <a:rect b="b" l="l" r="r" t="t"/>
            <a:pathLst>
              <a:path extrusionOk="0" h="23301" w="284960">
                <a:moveTo>
                  <a:pt x="16850" y="1"/>
                </a:moveTo>
                <a:cubicBezTo>
                  <a:pt x="11218" y="1"/>
                  <a:pt x="5599" y="277"/>
                  <a:pt x="0" y="899"/>
                </a:cubicBezTo>
                <a:lnTo>
                  <a:pt x="0" y="23300"/>
                </a:lnTo>
                <a:lnTo>
                  <a:pt x="284960" y="23300"/>
                </a:lnTo>
                <a:lnTo>
                  <a:pt x="284960" y="2358"/>
                </a:lnTo>
                <a:cubicBezTo>
                  <a:pt x="259960" y="17416"/>
                  <a:pt x="229390" y="20548"/>
                  <a:pt x="199935" y="20548"/>
                </a:cubicBezTo>
                <a:cubicBezTo>
                  <a:pt x="198771" y="20548"/>
                  <a:pt x="197608" y="20543"/>
                  <a:pt x="196447" y="20534"/>
                </a:cubicBezTo>
                <a:cubicBezTo>
                  <a:pt x="165261" y="20321"/>
                  <a:pt x="134106" y="17525"/>
                  <a:pt x="103376" y="12175"/>
                </a:cubicBezTo>
                <a:cubicBezTo>
                  <a:pt x="74729" y="7193"/>
                  <a:pt x="45615" y="1"/>
                  <a:pt x="1685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34" name="Google Shape;2134;p45"/>
          <p:cNvGrpSpPr/>
          <p:nvPr/>
        </p:nvGrpSpPr>
        <p:grpSpPr>
          <a:xfrm flipH="1">
            <a:off x="8231983" y="2645534"/>
            <a:ext cx="543053" cy="354885"/>
            <a:chOff x="7218550" y="1264450"/>
            <a:chExt cx="1810175" cy="1182950"/>
          </a:xfrm>
        </p:grpSpPr>
        <p:sp>
          <p:nvSpPr>
            <p:cNvPr id="2135" name="Google Shape;2135;p45"/>
            <p:cNvSpPr/>
            <p:nvPr/>
          </p:nvSpPr>
          <p:spPr>
            <a:xfrm>
              <a:off x="7745500" y="1611025"/>
              <a:ext cx="449275" cy="522875"/>
            </a:xfrm>
            <a:custGeom>
              <a:rect b="b" l="l" r="r" t="t"/>
              <a:pathLst>
                <a:path extrusionOk="0" h="20915" w="17971">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45"/>
            <p:cNvSpPr/>
            <p:nvPr/>
          </p:nvSpPr>
          <p:spPr>
            <a:xfrm>
              <a:off x="7517425" y="1725250"/>
              <a:ext cx="571475" cy="442275"/>
            </a:xfrm>
            <a:custGeom>
              <a:rect b="b" l="l" r="r" t="t"/>
              <a:pathLst>
                <a:path extrusionOk="0" h="17691" w="22859">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45"/>
            <p:cNvSpPr/>
            <p:nvPr/>
          </p:nvSpPr>
          <p:spPr>
            <a:xfrm>
              <a:off x="7647750" y="2096700"/>
              <a:ext cx="298275" cy="329600"/>
            </a:xfrm>
            <a:custGeom>
              <a:rect b="b" l="l" r="r" t="t"/>
              <a:pathLst>
                <a:path extrusionOk="0" h="13184" w="11931">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45"/>
            <p:cNvSpPr/>
            <p:nvPr/>
          </p:nvSpPr>
          <p:spPr>
            <a:xfrm>
              <a:off x="7338850" y="2143975"/>
              <a:ext cx="213075" cy="303425"/>
            </a:xfrm>
            <a:custGeom>
              <a:rect b="b" l="l" r="r" t="t"/>
              <a:pathLst>
                <a:path extrusionOk="0" h="12137" w="8523">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45"/>
            <p:cNvSpPr/>
            <p:nvPr/>
          </p:nvSpPr>
          <p:spPr>
            <a:xfrm>
              <a:off x="7495500" y="2135550"/>
              <a:ext cx="243125" cy="311425"/>
            </a:xfrm>
            <a:custGeom>
              <a:rect b="b" l="l" r="r" t="t"/>
              <a:pathLst>
                <a:path extrusionOk="0" h="12457" w="9725">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45"/>
            <p:cNvSpPr/>
            <p:nvPr/>
          </p:nvSpPr>
          <p:spPr>
            <a:xfrm>
              <a:off x="7969825" y="1815000"/>
              <a:ext cx="518200" cy="464050"/>
            </a:xfrm>
            <a:custGeom>
              <a:rect b="b" l="l" r="r" t="t"/>
              <a:pathLst>
                <a:path extrusionOk="0" h="18562" w="20728">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45"/>
            <p:cNvSpPr/>
            <p:nvPr/>
          </p:nvSpPr>
          <p:spPr>
            <a:xfrm>
              <a:off x="7813175" y="2031550"/>
              <a:ext cx="334600" cy="339000"/>
            </a:xfrm>
            <a:custGeom>
              <a:rect b="b" l="l" r="r" t="t"/>
              <a:pathLst>
                <a:path extrusionOk="0" h="13560" w="13384">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45"/>
            <p:cNvSpPr/>
            <p:nvPr/>
          </p:nvSpPr>
          <p:spPr>
            <a:xfrm>
              <a:off x="8072575" y="1672200"/>
              <a:ext cx="535125" cy="493125"/>
            </a:xfrm>
            <a:custGeom>
              <a:rect b="b" l="l" r="r" t="t"/>
              <a:pathLst>
                <a:path extrusionOk="0" h="19725" w="21405">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45"/>
            <p:cNvSpPr/>
            <p:nvPr/>
          </p:nvSpPr>
          <p:spPr>
            <a:xfrm>
              <a:off x="8409975" y="1532975"/>
              <a:ext cx="561075" cy="384800"/>
            </a:xfrm>
            <a:custGeom>
              <a:rect b="b" l="l" r="r" t="t"/>
              <a:pathLst>
                <a:path extrusionOk="0" h="15392" w="22443">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45"/>
            <p:cNvSpPr/>
            <p:nvPr/>
          </p:nvSpPr>
          <p:spPr>
            <a:xfrm>
              <a:off x="8909675" y="1509500"/>
              <a:ext cx="119050" cy="92275"/>
            </a:xfrm>
            <a:custGeom>
              <a:rect b="b" l="l" r="r" t="t"/>
              <a:pathLst>
                <a:path extrusionOk="0" h="3691" w="4762">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45"/>
            <p:cNvSpPr/>
            <p:nvPr/>
          </p:nvSpPr>
          <p:spPr>
            <a:xfrm>
              <a:off x="8697275" y="1264450"/>
              <a:ext cx="134700" cy="104375"/>
            </a:xfrm>
            <a:custGeom>
              <a:rect b="b" l="l" r="r" t="t"/>
              <a:pathLst>
                <a:path extrusionOk="0" h="4175" w="5388">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45"/>
            <p:cNvSpPr/>
            <p:nvPr/>
          </p:nvSpPr>
          <p:spPr>
            <a:xfrm>
              <a:off x="8327100" y="1319050"/>
              <a:ext cx="431650" cy="547075"/>
            </a:xfrm>
            <a:custGeom>
              <a:rect b="b" l="l" r="r" t="t"/>
              <a:pathLst>
                <a:path extrusionOk="0" h="21883" w="17266">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45"/>
            <p:cNvSpPr/>
            <p:nvPr/>
          </p:nvSpPr>
          <p:spPr>
            <a:xfrm>
              <a:off x="7218550" y="2251475"/>
              <a:ext cx="157300" cy="73325"/>
            </a:xfrm>
            <a:custGeom>
              <a:rect b="b" l="l" r="r" t="t"/>
              <a:pathLst>
                <a:path extrusionOk="0" h="2933" w="6292">
                  <a:moveTo>
                    <a:pt x="6041" y="0"/>
                  </a:moveTo>
                  <a:lnTo>
                    <a:pt x="1" y="1704"/>
                  </a:lnTo>
                  <a:lnTo>
                    <a:pt x="6292" y="2932"/>
                  </a:lnTo>
                  <a:lnTo>
                    <a:pt x="6292" y="2932"/>
                  </a:lnTo>
                  <a:lnTo>
                    <a:pt x="6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8" name="Google Shape;2148;p45"/>
          <p:cNvGrpSpPr/>
          <p:nvPr/>
        </p:nvGrpSpPr>
        <p:grpSpPr>
          <a:xfrm>
            <a:off x="297868" y="2150701"/>
            <a:ext cx="972793" cy="2453314"/>
            <a:chOff x="7311860" y="2394389"/>
            <a:chExt cx="1115589" cy="2813433"/>
          </a:xfrm>
        </p:grpSpPr>
        <p:sp>
          <p:nvSpPr>
            <p:cNvPr id="2149" name="Google Shape;2149;p45"/>
            <p:cNvSpPr/>
            <p:nvPr/>
          </p:nvSpPr>
          <p:spPr>
            <a:xfrm>
              <a:off x="7785889" y="3591603"/>
              <a:ext cx="8922" cy="1616219"/>
            </a:xfrm>
            <a:custGeom>
              <a:rect b="b" l="l" r="r" t="t"/>
              <a:pathLst>
                <a:path extrusionOk="0" fill="none" h="48729" w="269">
                  <a:moveTo>
                    <a:pt x="1" y="0"/>
                  </a:moveTo>
                  <a:cubicBezTo>
                    <a:pt x="233" y="12401"/>
                    <a:pt x="268" y="38041"/>
                    <a:pt x="108" y="48728"/>
                  </a:cubicBezTo>
                </a:path>
              </a:pathLst>
            </a:custGeom>
            <a:noFill/>
            <a:ln cap="flat" cmpd="sng" w="22300">
              <a:solidFill>
                <a:schemeClr val="dk2"/>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45"/>
            <p:cNvSpPr/>
            <p:nvPr/>
          </p:nvSpPr>
          <p:spPr>
            <a:xfrm>
              <a:off x="7311860" y="3012830"/>
              <a:ext cx="468159" cy="753964"/>
            </a:xfrm>
            <a:custGeom>
              <a:rect b="b" l="l" r="r" t="t"/>
              <a:pathLst>
                <a:path extrusionOk="0" h="22732" w="14115">
                  <a:moveTo>
                    <a:pt x="1" y="0"/>
                  </a:moveTo>
                  <a:cubicBezTo>
                    <a:pt x="1018" y="4229"/>
                    <a:pt x="5853" y="7084"/>
                    <a:pt x="6852" y="11312"/>
                  </a:cubicBezTo>
                  <a:cubicBezTo>
                    <a:pt x="7031" y="12151"/>
                    <a:pt x="7049" y="12989"/>
                    <a:pt x="7227" y="13828"/>
                  </a:cubicBezTo>
                  <a:cubicBezTo>
                    <a:pt x="7441" y="14934"/>
                    <a:pt x="7905" y="15987"/>
                    <a:pt x="8476" y="16968"/>
                  </a:cubicBezTo>
                  <a:cubicBezTo>
                    <a:pt x="9796" y="19252"/>
                    <a:pt x="11920" y="21268"/>
                    <a:pt x="14114" y="22732"/>
                  </a:cubicBezTo>
                  <a:lnTo>
                    <a:pt x="14114" y="18146"/>
                  </a:lnTo>
                  <a:cubicBezTo>
                    <a:pt x="11741" y="16665"/>
                    <a:pt x="9547" y="12989"/>
                    <a:pt x="8654" y="10331"/>
                  </a:cubicBezTo>
                  <a:cubicBezTo>
                    <a:pt x="8030" y="8511"/>
                    <a:pt x="7334" y="6727"/>
                    <a:pt x="6549" y="4960"/>
                  </a:cubicBezTo>
                  <a:cubicBezTo>
                    <a:pt x="6281" y="4354"/>
                    <a:pt x="5978" y="3711"/>
                    <a:pt x="5478" y="3265"/>
                  </a:cubicBezTo>
                  <a:cubicBezTo>
                    <a:pt x="4925" y="2783"/>
                    <a:pt x="4194" y="2569"/>
                    <a:pt x="3516" y="2302"/>
                  </a:cubicBezTo>
                  <a:cubicBezTo>
                    <a:pt x="2213" y="1766"/>
                    <a:pt x="1000" y="981"/>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45"/>
            <p:cNvSpPr/>
            <p:nvPr/>
          </p:nvSpPr>
          <p:spPr>
            <a:xfrm>
              <a:off x="7792423" y="4509978"/>
              <a:ext cx="310116" cy="295423"/>
            </a:xfrm>
            <a:custGeom>
              <a:rect b="b" l="l" r="r" t="t"/>
              <a:pathLst>
                <a:path extrusionOk="0" h="8907" w="9350">
                  <a:moveTo>
                    <a:pt x="7542" y="0"/>
                  </a:moveTo>
                  <a:cubicBezTo>
                    <a:pt x="6611" y="0"/>
                    <a:pt x="5553" y="623"/>
                    <a:pt x="4782" y="1109"/>
                  </a:cubicBezTo>
                  <a:cubicBezTo>
                    <a:pt x="3194" y="2108"/>
                    <a:pt x="1356" y="3875"/>
                    <a:pt x="0" y="5177"/>
                  </a:cubicBezTo>
                  <a:lnTo>
                    <a:pt x="410" y="8906"/>
                  </a:lnTo>
                  <a:cubicBezTo>
                    <a:pt x="1267" y="7675"/>
                    <a:pt x="2980" y="6105"/>
                    <a:pt x="4354" y="4713"/>
                  </a:cubicBezTo>
                  <a:cubicBezTo>
                    <a:pt x="5234" y="3798"/>
                    <a:pt x="6449" y="3284"/>
                    <a:pt x="7723" y="3284"/>
                  </a:cubicBezTo>
                  <a:cubicBezTo>
                    <a:pt x="7765" y="3284"/>
                    <a:pt x="7808" y="3285"/>
                    <a:pt x="7851" y="3286"/>
                  </a:cubicBezTo>
                  <a:cubicBezTo>
                    <a:pt x="8350" y="3286"/>
                    <a:pt x="8868" y="3304"/>
                    <a:pt x="9350" y="3322"/>
                  </a:cubicBezTo>
                  <a:cubicBezTo>
                    <a:pt x="9046" y="2465"/>
                    <a:pt x="8511" y="984"/>
                    <a:pt x="8208" y="128"/>
                  </a:cubicBezTo>
                  <a:cubicBezTo>
                    <a:pt x="7998" y="39"/>
                    <a:pt x="7774" y="0"/>
                    <a:pt x="75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45"/>
            <p:cNvSpPr/>
            <p:nvPr/>
          </p:nvSpPr>
          <p:spPr>
            <a:xfrm>
              <a:off x="8064629" y="4514190"/>
              <a:ext cx="149154" cy="348027"/>
            </a:xfrm>
            <a:custGeom>
              <a:rect b="b" l="l" r="r" t="t"/>
              <a:pathLst>
                <a:path extrusionOk="0" h="10493" w="4497">
                  <a:moveTo>
                    <a:pt x="1" y="1"/>
                  </a:moveTo>
                  <a:lnTo>
                    <a:pt x="1" y="1"/>
                  </a:lnTo>
                  <a:cubicBezTo>
                    <a:pt x="250" y="1000"/>
                    <a:pt x="714" y="2231"/>
                    <a:pt x="1178" y="3266"/>
                  </a:cubicBezTo>
                  <a:cubicBezTo>
                    <a:pt x="1321" y="3569"/>
                    <a:pt x="1464" y="3890"/>
                    <a:pt x="1499" y="4229"/>
                  </a:cubicBezTo>
                  <a:cubicBezTo>
                    <a:pt x="1535" y="4551"/>
                    <a:pt x="1482" y="4872"/>
                    <a:pt x="1446" y="5211"/>
                  </a:cubicBezTo>
                  <a:cubicBezTo>
                    <a:pt x="1196" y="6995"/>
                    <a:pt x="1375" y="8940"/>
                    <a:pt x="2285" y="10492"/>
                  </a:cubicBezTo>
                  <a:cubicBezTo>
                    <a:pt x="2516" y="9315"/>
                    <a:pt x="2998" y="8191"/>
                    <a:pt x="3712" y="7245"/>
                  </a:cubicBezTo>
                  <a:cubicBezTo>
                    <a:pt x="3944" y="6942"/>
                    <a:pt x="4194" y="6638"/>
                    <a:pt x="4336" y="6281"/>
                  </a:cubicBezTo>
                  <a:cubicBezTo>
                    <a:pt x="4497" y="5853"/>
                    <a:pt x="4479" y="5389"/>
                    <a:pt x="4461" y="4925"/>
                  </a:cubicBezTo>
                  <a:cubicBezTo>
                    <a:pt x="4426" y="4176"/>
                    <a:pt x="4390" y="3373"/>
                    <a:pt x="3997" y="2713"/>
                  </a:cubicBezTo>
                  <a:cubicBezTo>
                    <a:pt x="3748" y="2320"/>
                    <a:pt x="3409" y="2017"/>
                    <a:pt x="3052" y="1731"/>
                  </a:cubicBezTo>
                  <a:cubicBezTo>
                    <a:pt x="2160" y="1053"/>
                    <a:pt x="1053" y="375"/>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45"/>
            <p:cNvSpPr/>
            <p:nvPr/>
          </p:nvSpPr>
          <p:spPr>
            <a:xfrm>
              <a:off x="7602440" y="2394389"/>
              <a:ext cx="264577" cy="1363516"/>
            </a:xfrm>
            <a:custGeom>
              <a:rect b="b" l="l" r="r" t="t"/>
              <a:pathLst>
                <a:path extrusionOk="0" h="41110" w="7977">
                  <a:moveTo>
                    <a:pt x="1392" y="0"/>
                  </a:moveTo>
                  <a:cubicBezTo>
                    <a:pt x="1374" y="4086"/>
                    <a:pt x="1339" y="8190"/>
                    <a:pt x="875" y="12258"/>
                  </a:cubicBezTo>
                  <a:cubicBezTo>
                    <a:pt x="554" y="15042"/>
                    <a:pt x="1" y="17843"/>
                    <a:pt x="125" y="20644"/>
                  </a:cubicBezTo>
                  <a:cubicBezTo>
                    <a:pt x="250" y="23695"/>
                    <a:pt x="1142" y="26640"/>
                    <a:pt x="2035" y="29548"/>
                  </a:cubicBezTo>
                  <a:cubicBezTo>
                    <a:pt x="3266" y="33545"/>
                    <a:pt x="4800" y="37095"/>
                    <a:pt x="6031" y="41110"/>
                  </a:cubicBezTo>
                  <a:cubicBezTo>
                    <a:pt x="7976" y="27068"/>
                    <a:pt x="6584" y="13186"/>
                    <a:pt x="13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45"/>
            <p:cNvSpPr/>
            <p:nvPr/>
          </p:nvSpPr>
          <p:spPr>
            <a:xfrm>
              <a:off x="7949836" y="3846993"/>
              <a:ext cx="477612" cy="366003"/>
            </a:xfrm>
            <a:custGeom>
              <a:rect b="b" l="l" r="r" t="t"/>
              <a:pathLst>
                <a:path extrusionOk="0" h="11035" w="14400">
                  <a:moveTo>
                    <a:pt x="4818" y="0"/>
                  </a:moveTo>
                  <a:cubicBezTo>
                    <a:pt x="4018" y="0"/>
                    <a:pt x="3206" y="201"/>
                    <a:pt x="2480" y="543"/>
                  </a:cubicBezTo>
                  <a:cubicBezTo>
                    <a:pt x="1196" y="1132"/>
                    <a:pt x="946" y="1186"/>
                    <a:pt x="0" y="2238"/>
                  </a:cubicBezTo>
                  <a:cubicBezTo>
                    <a:pt x="3248" y="7002"/>
                    <a:pt x="8672" y="10232"/>
                    <a:pt x="14399" y="11035"/>
                  </a:cubicBezTo>
                  <a:cubicBezTo>
                    <a:pt x="12918" y="8002"/>
                    <a:pt x="11116" y="5147"/>
                    <a:pt x="9011" y="2524"/>
                  </a:cubicBezTo>
                  <a:cubicBezTo>
                    <a:pt x="8333" y="1685"/>
                    <a:pt x="7583" y="829"/>
                    <a:pt x="6602" y="383"/>
                  </a:cubicBezTo>
                  <a:cubicBezTo>
                    <a:pt x="6043" y="119"/>
                    <a:pt x="5434" y="0"/>
                    <a:pt x="48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45"/>
            <p:cNvSpPr/>
            <p:nvPr/>
          </p:nvSpPr>
          <p:spPr>
            <a:xfrm>
              <a:off x="7952788" y="3884539"/>
              <a:ext cx="471675" cy="321957"/>
            </a:xfrm>
            <a:custGeom>
              <a:rect b="b" l="l" r="r" t="t"/>
              <a:pathLst>
                <a:path extrusionOk="0" fill="none" h="9707" w="14221">
                  <a:moveTo>
                    <a:pt x="0" y="1213"/>
                  </a:moveTo>
                  <a:cubicBezTo>
                    <a:pt x="2373" y="0"/>
                    <a:pt x="4568" y="910"/>
                    <a:pt x="6227" y="2195"/>
                  </a:cubicBezTo>
                  <a:cubicBezTo>
                    <a:pt x="7887" y="3480"/>
                    <a:pt x="9172" y="5157"/>
                    <a:pt x="10599" y="6709"/>
                  </a:cubicBezTo>
                  <a:cubicBezTo>
                    <a:pt x="11652" y="7869"/>
                    <a:pt x="12847" y="8975"/>
                    <a:pt x="14221" y="970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45"/>
            <p:cNvSpPr/>
            <p:nvPr/>
          </p:nvSpPr>
          <p:spPr>
            <a:xfrm>
              <a:off x="7587647" y="3898734"/>
              <a:ext cx="211310" cy="703682"/>
            </a:xfrm>
            <a:custGeom>
              <a:rect b="b" l="l" r="r" t="t"/>
              <a:pathLst>
                <a:path extrusionOk="0" h="21216" w="6371">
                  <a:moveTo>
                    <a:pt x="1838" y="0"/>
                  </a:moveTo>
                  <a:cubicBezTo>
                    <a:pt x="1606" y="232"/>
                    <a:pt x="1499" y="429"/>
                    <a:pt x="1357" y="678"/>
                  </a:cubicBezTo>
                  <a:cubicBezTo>
                    <a:pt x="571" y="1874"/>
                    <a:pt x="215" y="3283"/>
                    <a:pt x="0" y="4693"/>
                  </a:cubicBezTo>
                  <a:cubicBezTo>
                    <a:pt x="589" y="5335"/>
                    <a:pt x="821" y="6495"/>
                    <a:pt x="839" y="7369"/>
                  </a:cubicBezTo>
                  <a:cubicBezTo>
                    <a:pt x="1035" y="12490"/>
                    <a:pt x="2445" y="17914"/>
                    <a:pt x="6370" y="21215"/>
                  </a:cubicBezTo>
                  <a:lnTo>
                    <a:pt x="6370" y="20751"/>
                  </a:lnTo>
                  <a:cubicBezTo>
                    <a:pt x="5121" y="17861"/>
                    <a:pt x="3301" y="14453"/>
                    <a:pt x="3337" y="11313"/>
                  </a:cubicBezTo>
                  <a:cubicBezTo>
                    <a:pt x="3337" y="10260"/>
                    <a:pt x="3498" y="9225"/>
                    <a:pt x="3551" y="8190"/>
                  </a:cubicBezTo>
                  <a:cubicBezTo>
                    <a:pt x="3694" y="5371"/>
                    <a:pt x="3087" y="2516"/>
                    <a:pt x="18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45"/>
            <p:cNvSpPr/>
            <p:nvPr/>
          </p:nvSpPr>
          <p:spPr>
            <a:xfrm>
              <a:off x="7465160" y="3883908"/>
              <a:ext cx="183483" cy="515522"/>
            </a:xfrm>
            <a:custGeom>
              <a:rect b="b" l="l" r="r" t="t"/>
              <a:pathLst>
                <a:path extrusionOk="0" h="15543" w="5532">
                  <a:moveTo>
                    <a:pt x="2013" y="1"/>
                  </a:moveTo>
                  <a:cubicBezTo>
                    <a:pt x="1355" y="1"/>
                    <a:pt x="681" y="46"/>
                    <a:pt x="0" y="144"/>
                  </a:cubicBezTo>
                  <a:cubicBezTo>
                    <a:pt x="571" y="3909"/>
                    <a:pt x="607" y="7620"/>
                    <a:pt x="2195" y="11082"/>
                  </a:cubicBezTo>
                  <a:cubicBezTo>
                    <a:pt x="2962" y="12723"/>
                    <a:pt x="3747" y="14454"/>
                    <a:pt x="4443" y="15542"/>
                  </a:cubicBezTo>
                  <a:cubicBezTo>
                    <a:pt x="3408" y="10582"/>
                    <a:pt x="3158" y="5051"/>
                    <a:pt x="5531" y="447"/>
                  </a:cubicBezTo>
                  <a:cubicBezTo>
                    <a:pt x="4466" y="166"/>
                    <a:pt x="3269" y="1"/>
                    <a:pt x="201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45"/>
            <p:cNvSpPr/>
            <p:nvPr/>
          </p:nvSpPr>
          <p:spPr>
            <a:xfrm>
              <a:off x="7529073" y="3883941"/>
              <a:ext cx="81692" cy="529088"/>
            </a:xfrm>
            <a:custGeom>
              <a:rect b="b" l="l" r="r" t="t"/>
              <a:pathLst>
                <a:path extrusionOk="0" fill="none" h="15952" w="2463">
                  <a:moveTo>
                    <a:pt x="839" y="0"/>
                  </a:moveTo>
                  <a:cubicBezTo>
                    <a:pt x="0" y="5175"/>
                    <a:pt x="482" y="11081"/>
                    <a:pt x="2462" y="15952"/>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45"/>
            <p:cNvSpPr/>
            <p:nvPr/>
          </p:nvSpPr>
          <p:spPr>
            <a:xfrm>
              <a:off x="7878825" y="3569016"/>
              <a:ext cx="177546" cy="352239"/>
            </a:xfrm>
            <a:custGeom>
              <a:rect b="b" l="l" r="r" t="t"/>
              <a:pathLst>
                <a:path extrusionOk="0" h="10620" w="5353">
                  <a:moveTo>
                    <a:pt x="3723" y="0"/>
                  </a:moveTo>
                  <a:cubicBezTo>
                    <a:pt x="3269" y="0"/>
                    <a:pt x="2840" y="291"/>
                    <a:pt x="2569" y="645"/>
                  </a:cubicBezTo>
                  <a:cubicBezTo>
                    <a:pt x="2266" y="1038"/>
                    <a:pt x="321" y="4571"/>
                    <a:pt x="0" y="5963"/>
                  </a:cubicBezTo>
                  <a:cubicBezTo>
                    <a:pt x="89" y="6337"/>
                    <a:pt x="89" y="6658"/>
                    <a:pt x="161" y="7015"/>
                  </a:cubicBezTo>
                  <a:cubicBezTo>
                    <a:pt x="250" y="7336"/>
                    <a:pt x="321" y="7658"/>
                    <a:pt x="428" y="7961"/>
                  </a:cubicBezTo>
                  <a:cubicBezTo>
                    <a:pt x="535" y="8246"/>
                    <a:pt x="660" y="8532"/>
                    <a:pt x="803" y="8799"/>
                  </a:cubicBezTo>
                  <a:cubicBezTo>
                    <a:pt x="1178" y="9513"/>
                    <a:pt x="1481" y="10156"/>
                    <a:pt x="2141" y="10619"/>
                  </a:cubicBezTo>
                  <a:cubicBezTo>
                    <a:pt x="2552" y="10423"/>
                    <a:pt x="4175" y="7533"/>
                    <a:pt x="4300" y="7229"/>
                  </a:cubicBezTo>
                  <a:cubicBezTo>
                    <a:pt x="5121" y="5142"/>
                    <a:pt x="5299" y="4731"/>
                    <a:pt x="5335" y="2715"/>
                  </a:cubicBezTo>
                  <a:cubicBezTo>
                    <a:pt x="5353" y="2198"/>
                    <a:pt x="5353" y="1662"/>
                    <a:pt x="5157" y="1181"/>
                  </a:cubicBezTo>
                  <a:cubicBezTo>
                    <a:pt x="4960" y="681"/>
                    <a:pt x="4318" y="39"/>
                    <a:pt x="3801" y="3"/>
                  </a:cubicBezTo>
                  <a:cubicBezTo>
                    <a:pt x="3775" y="1"/>
                    <a:pt x="3749" y="0"/>
                    <a:pt x="372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60" name="Google Shape;2160;p45"/>
            <p:cNvGrpSpPr/>
            <p:nvPr/>
          </p:nvGrpSpPr>
          <p:grpSpPr>
            <a:xfrm>
              <a:off x="7905425" y="3576213"/>
              <a:ext cx="142687" cy="277579"/>
              <a:chOff x="7905425" y="3576213"/>
              <a:chExt cx="142687" cy="277579"/>
            </a:xfrm>
          </p:grpSpPr>
          <p:sp>
            <p:nvSpPr>
              <p:cNvPr id="2161" name="Google Shape;2161;p45"/>
              <p:cNvSpPr/>
              <p:nvPr/>
            </p:nvSpPr>
            <p:spPr>
              <a:xfrm>
                <a:off x="7909007" y="3576213"/>
                <a:ext cx="100630" cy="203018"/>
              </a:xfrm>
              <a:custGeom>
                <a:rect b="b" l="l" r="r" t="t"/>
                <a:pathLst>
                  <a:path extrusionOk="0" fill="none" h="6121" w="3034">
                    <a:moveTo>
                      <a:pt x="0" y="6120"/>
                    </a:moveTo>
                    <a:lnTo>
                      <a:pt x="3033" y="0"/>
                    </a:ln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45"/>
              <p:cNvSpPr/>
              <p:nvPr/>
            </p:nvSpPr>
            <p:spPr>
              <a:xfrm>
                <a:off x="7923203" y="3608751"/>
                <a:ext cx="118972" cy="245041"/>
              </a:xfrm>
              <a:custGeom>
                <a:rect b="b" l="l" r="r" t="t"/>
                <a:pathLst>
                  <a:path extrusionOk="0" fill="none" h="7388" w="3587">
                    <a:moveTo>
                      <a:pt x="0" y="7387"/>
                    </a:moveTo>
                    <a:lnTo>
                      <a:pt x="3587" y="1"/>
                    </a:ln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45"/>
              <p:cNvSpPr/>
              <p:nvPr/>
            </p:nvSpPr>
            <p:spPr>
              <a:xfrm>
                <a:off x="7958692" y="3609945"/>
                <a:ext cx="89420" cy="69851"/>
              </a:xfrm>
              <a:custGeom>
                <a:rect b="b" l="l" r="r" t="t"/>
                <a:pathLst>
                  <a:path extrusionOk="0" fill="none" h="2106" w="2696">
                    <a:moveTo>
                      <a:pt x="1" y="0"/>
                    </a:moveTo>
                    <a:cubicBezTo>
                      <a:pt x="929" y="660"/>
                      <a:pt x="1839" y="1356"/>
                      <a:pt x="2695" y="2106"/>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45"/>
              <p:cNvSpPr/>
              <p:nvPr/>
            </p:nvSpPr>
            <p:spPr>
              <a:xfrm>
                <a:off x="7929107" y="3660824"/>
                <a:ext cx="113665" cy="86435"/>
              </a:xfrm>
              <a:custGeom>
                <a:rect b="b" l="l" r="r" t="t"/>
                <a:pathLst>
                  <a:path extrusionOk="0" fill="none" h="2606" w="3427">
                    <a:moveTo>
                      <a:pt x="1" y="1"/>
                    </a:moveTo>
                    <a:cubicBezTo>
                      <a:pt x="786" y="500"/>
                      <a:pt x="1535" y="1036"/>
                      <a:pt x="2267" y="1624"/>
                    </a:cubicBezTo>
                    <a:cubicBezTo>
                      <a:pt x="2659" y="1946"/>
                      <a:pt x="3034" y="2267"/>
                      <a:pt x="3426" y="2606"/>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45"/>
              <p:cNvSpPr/>
              <p:nvPr/>
            </p:nvSpPr>
            <p:spPr>
              <a:xfrm>
                <a:off x="7910168" y="3711736"/>
                <a:ext cx="109519" cy="94129"/>
              </a:xfrm>
              <a:custGeom>
                <a:rect b="b" l="l" r="r" t="t"/>
                <a:pathLst>
                  <a:path extrusionOk="0" fill="none" h="2838" w="3302">
                    <a:moveTo>
                      <a:pt x="1" y="0"/>
                    </a:moveTo>
                    <a:cubicBezTo>
                      <a:pt x="233" y="196"/>
                      <a:pt x="482" y="393"/>
                      <a:pt x="714" y="589"/>
                    </a:cubicBezTo>
                    <a:cubicBezTo>
                      <a:pt x="1589" y="1321"/>
                      <a:pt x="2463" y="2034"/>
                      <a:pt x="3302" y="2837"/>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45"/>
              <p:cNvSpPr/>
              <p:nvPr/>
            </p:nvSpPr>
            <p:spPr>
              <a:xfrm>
                <a:off x="7905425" y="3777407"/>
                <a:ext cx="87032" cy="74594"/>
              </a:xfrm>
              <a:custGeom>
                <a:rect b="b" l="l" r="r" t="t"/>
                <a:pathLst>
                  <a:path extrusionOk="0" fill="none" h="2249" w="2624">
                    <a:moveTo>
                      <a:pt x="1" y="1"/>
                    </a:moveTo>
                    <a:cubicBezTo>
                      <a:pt x="947" y="821"/>
                      <a:pt x="1660" y="1428"/>
                      <a:pt x="2624" y="2249"/>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67" name="Google Shape;2167;p45"/>
            <p:cNvSpPr/>
            <p:nvPr/>
          </p:nvSpPr>
          <p:spPr>
            <a:xfrm>
              <a:off x="7779986" y="3439497"/>
              <a:ext cx="172836" cy="746302"/>
            </a:xfrm>
            <a:custGeom>
              <a:rect b="b" l="l" r="r" t="t"/>
              <a:pathLst>
                <a:path extrusionOk="0" h="22501" w="5211">
                  <a:moveTo>
                    <a:pt x="5210" y="1"/>
                  </a:moveTo>
                  <a:cubicBezTo>
                    <a:pt x="4532" y="2606"/>
                    <a:pt x="3587" y="5104"/>
                    <a:pt x="2695" y="7655"/>
                  </a:cubicBezTo>
                  <a:cubicBezTo>
                    <a:pt x="2249" y="8904"/>
                    <a:pt x="1749" y="10153"/>
                    <a:pt x="1392" y="11438"/>
                  </a:cubicBezTo>
                  <a:cubicBezTo>
                    <a:pt x="446" y="14828"/>
                    <a:pt x="0" y="19520"/>
                    <a:pt x="571" y="22500"/>
                  </a:cubicBezTo>
                  <a:lnTo>
                    <a:pt x="5121" y="14524"/>
                  </a:lnTo>
                  <a:cubicBezTo>
                    <a:pt x="3801" y="12419"/>
                    <a:pt x="3319" y="9832"/>
                    <a:pt x="3783" y="7405"/>
                  </a:cubicBezTo>
                  <a:cubicBezTo>
                    <a:pt x="3979" y="6335"/>
                    <a:pt x="4372" y="5300"/>
                    <a:pt x="4639" y="4247"/>
                  </a:cubicBezTo>
                  <a:cubicBezTo>
                    <a:pt x="5014" y="2855"/>
                    <a:pt x="5210" y="1428"/>
                    <a:pt x="52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68" name="Google Shape;2168;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2169" name="Shape 2169"/>
        <p:cNvGrpSpPr/>
        <p:nvPr/>
      </p:nvGrpSpPr>
      <p:grpSpPr>
        <a:xfrm>
          <a:off x="0" y="0"/>
          <a:ext cx="0" cy="0"/>
          <a:chOff x="0" y="0"/>
          <a:chExt cx="0" cy="0"/>
        </a:xfrm>
      </p:grpSpPr>
      <p:sp>
        <p:nvSpPr>
          <p:cNvPr id="2170" name="Google Shape;2170;p46"/>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71" name="Google Shape;2171;p46"/>
          <p:cNvSpPr txBox="1"/>
          <p:nvPr>
            <p:ph idx="2" type="title"/>
          </p:nvPr>
        </p:nvSpPr>
        <p:spPr>
          <a:xfrm>
            <a:off x="937625" y="2978400"/>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72" name="Google Shape;2172;p46"/>
          <p:cNvSpPr txBox="1"/>
          <p:nvPr>
            <p:ph idx="1" type="subTitle"/>
          </p:nvPr>
        </p:nvSpPr>
        <p:spPr>
          <a:xfrm>
            <a:off x="937625" y="3506100"/>
            <a:ext cx="2175300" cy="70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173" name="Google Shape;2173;p46"/>
          <p:cNvSpPr txBox="1"/>
          <p:nvPr>
            <p:ph idx="3" type="title"/>
          </p:nvPr>
        </p:nvSpPr>
        <p:spPr>
          <a:xfrm>
            <a:off x="3484344" y="2978400"/>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74" name="Google Shape;2174;p46"/>
          <p:cNvSpPr txBox="1"/>
          <p:nvPr>
            <p:ph idx="4" type="subTitle"/>
          </p:nvPr>
        </p:nvSpPr>
        <p:spPr>
          <a:xfrm>
            <a:off x="3484347" y="3506100"/>
            <a:ext cx="2175300" cy="70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175" name="Google Shape;2175;p46"/>
          <p:cNvSpPr txBox="1"/>
          <p:nvPr>
            <p:ph idx="5" type="title"/>
          </p:nvPr>
        </p:nvSpPr>
        <p:spPr>
          <a:xfrm>
            <a:off x="6031071" y="2978400"/>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76" name="Google Shape;2176;p46"/>
          <p:cNvSpPr txBox="1"/>
          <p:nvPr>
            <p:ph idx="6" type="subTitle"/>
          </p:nvPr>
        </p:nvSpPr>
        <p:spPr>
          <a:xfrm>
            <a:off x="6031075" y="3506100"/>
            <a:ext cx="2175300" cy="70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2177" name="Google Shape;2177;p46"/>
          <p:cNvGrpSpPr/>
          <p:nvPr/>
        </p:nvGrpSpPr>
        <p:grpSpPr>
          <a:xfrm>
            <a:off x="-54725" y="4599549"/>
            <a:ext cx="9280415" cy="543860"/>
            <a:chOff x="-54725" y="4599549"/>
            <a:chExt cx="9280415" cy="543860"/>
          </a:xfrm>
        </p:grpSpPr>
        <p:sp>
          <p:nvSpPr>
            <p:cNvPr id="2178" name="Google Shape;2178;p46"/>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46"/>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accent1"/>
              </a:solidFill>
              <a:prstDash val="solid"/>
              <a:round/>
              <a:headEnd len="med" w="med" type="none"/>
              <a:tailEnd len="med" w="med" type="none"/>
            </a:ln>
          </p:spPr>
        </p:sp>
        <p:sp>
          <p:nvSpPr>
            <p:cNvPr id="2180" name="Google Shape;2180;p46"/>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accent1"/>
              </a:solidFill>
              <a:prstDash val="solid"/>
              <a:round/>
              <a:headEnd len="med" w="med" type="none"/>
              <a:tailEnd len="med" w="med" type="none"/>
            </a:ln>
          </p:spPr>
        </p:sp>
        <p:sp>
          <p:nvSpPr>
            <p:cNvPr id="2181" name="Google Shape;2181;p46"/>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accent1"/>
              </a:solidFill>
              <a:prstDash val="solid"/>
              <a:round/>
              <a:headEnd len="med" w="med" type="none"/>
              <a:tailEnd len="med" w="med" type="none"/>
            </a:ln>
          </p:spPr>
        </p:sp>
        <p:sp>
          <p:nvSpPr>
            <p:cNvPr id="2182" name="Google Shape;2182;p46"/>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accent1"/>
              </a:solidFill>
              <a:prstDash val="solid"/>
              <a:round/>
              <a:headEnd len="med" w="med" type="none"/>
              <a:tailEnd len="med" w="med" type="none"/>
            </a:ln>
          </p:spPr>
        </p:sp>
        <p:sp>
          <p:nvSpPr>
            <p:cNvPr id="2183" name="Google Shape;2183;p46"/>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accent1"/>
              </a:solidFill>
              <a:prstDash val="solid"/>
              <a:round/>
              <a:headEnd len="med" w="med" type="none"/>
              <a:tailEnd len="med" w="med" type="none"/>
            </a:ln>
          </p:spPr>
        </p:sp>
        <p:sp>
          <p:nvSpPr>
            <p:cNvPr id="2184" name="Google Shape;2184;p46"/>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accent1"/>
              </a:solidFill>
              <a:prstDash val="solid"/>
              <a:round/>
              <a:headEnd len="med" w="med" type="none"/>
              <a:tailEnd len="med" w="med" type="none"/>
            </a:ln>
          </p:spPr>
        </p:sp>
        <p:sp>
          <p:nvSpPr>
            <p:cNvPr id="2185" name="Google Shape;2185;p46"/>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accent1"/>
              </a:solidFill>
              <a:prstDash val="solid"/>
              <a:round/>
              <a:headEnd len="med" w="med" type="none"/>
              <a:tailEnd len="med" w="med" type="none"/>
            </a:ln>
          </p:spPr>
        </p:sp>
        <p:sp>
          <p:nvSpPr>
            <p:cNvPr id="2186" name="Google Shape;2186;p46"/>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accent1"/>
              </a:solidFill>
              <a:prstDash val="solid"/>
              <a:round/>
              <a:headEnd len="med" w="med" type="none"/>
              <a:tailEnd len="med" w="med" type="none"/>
            </a:ln>
          </p:spPr>
        </p:sp>
        <p:sp>
          <p:nvSpPr>
            <p:cNvPr id="2187" name="Google Shape;2187;p46"/>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accent1"/>
              </a:solidFill>
              <a:prstDash val="solid"/>
              <a:round/>
              <a:headEnd len="med" w="med" type="none"/>
              <a:tailEnd len="med" w="med" type="none"/>
            </a:ln>
          </p:spPr>
        </p:sp>
        <p:sp>
          <p:nvSpPr>
            <p:cNvPr id="2188" name="Google Shape;2188;p46"/>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accent1"/>
              </a:solidFill>
              <a:prstDash val="solid"/>
              <a:round/>
              <a:headEnd len="med" w="med" type="none"/>
              <a:tailEnd len="med" w="med" type="none"/>
            </a:ln>
          </p:spPr>
        </p:sp>
      </p:grpSp>
      <p:sp>
        <p:nvSpPr>
          <p:cNvPr id="2189" name="Google Shape;2189;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2190" name="Shape 2190"/>
        <p:cNvGrpSpPr/>
        <p:nvPr/>
      </p:nvGrpSpPr>
      <p:grpSpPr>
        <a:xfrm>
          <a:off x="0" y="0"/>
          <a:ext cx="0" cy="0"/>
          <a:chOff x="0" y="0"/>
          <a:chExt cx="0" cy="0"/>
        </a:xfrm>
      </p:grpSpPr>
      <p:sp>
        <p:nvSpPr>
          <p:cNvPr id="2191" name="Google Shape;2191;p47"/>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92" name="Google Shape;2192;p47"/>
          <p:cNvSpPr txBox="1"/>
          <p:nvPr>
            <p:ph idx="2" type="title"/>
          </p:nvPr>
        </p:nvSpPr>
        <p:spPr>
          <a:xfrm>
            <a:off x="1535125" y="2442450"/>
            <a:ext cx="1897200" cy="624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93" name="Google Shape;2193;p47"/>
          <p:cNvSpPr txBox="1"/>
          <p:nvPr>
            <p:ph idx="1" type="subTitle"/>
          </p:nvPr>
        </p:nvSpPr>
        <p:spPr>
          <a:xfrm>
            <a:off x="1535138" y="3066600"/>
            <a:ext cx="1897200" cy="1156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194" name="Google Shape;2194;p47"/>
          <p:cNvSpPr txBox="1"/>
          <p:nvPr>
            <p:ph idx="3" type="title"/>
          </p:nvPr>
        </p:nvSpPr>
        <p:spPr>
          <a:xfrm>
            <a:off x="3623393" y="2442450"/>
            <a:ext cx="1897200" cy="624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95" name="Google Shape;2195;p47"/>
          <p:cNvSpPr txBox="1"/>
          <p:nvPr>
            <p:ph idx="4" type="subTitle"/>
          </p:nvPr>
        </p:nvSpPr>
        <p:spPr>
          <a:xfrm>
            <a:off x="3623400" y="3066600"/>
            <a:ext cx="1897200" cy="1156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196" name="Google Shape;2196;p47"/>
          <p:cNvSpPr txBox="1"/>
          <p:nvPr>
            <p:ph idx="5" type="title"/>
          </p:nvPr>
        </p:nvSpPr>
        <p:spPr>
          <a:xfrm>
            <a:off x="5711668" y="2442450"/>
            <a:ext cx="1897200" cy="624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97" name="Google Shape;2197;p47"/>
          <p:cNvSpPr txBox="1"/>
          <p:nvPr>
            <p:ph idx="6" type="subTitle"/>
          </p:nvPr>
        </p:nvSpPr>
        <p:spPr>
          <a:xfrm>
            <a:off x="5711668" y="3066600"/>
            <a:ext cx="1897200" cy="1156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2198" name="Google Shape;2198;p47"/>
          <p:cNvGrpSpPr/>
          <p:nvPr/>
        </p:nvGrpSpPr>
        <p:grpSpPr>
          <a:xfrm>
            <a:off x="-54725" y="4599549"/>
            <a:ext cx="9280415" cy="543860"/>
            <a:chOff x="-54725" y="4599549"/>
            <a:chExt cx="9280415" cy="543860"/>
          </a:xfrm>
        </p:grpSpPr>
        <p:sp>
          <p:nvSpPr>
            <p:cNvPr id="2199" name="Google Shape;2199;p47"/>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47"/>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dk2"/>
              </a:solidFill>
              <a:prstDash val="solid"/>
              <a:round/>
              <a:headEnd len="med" w="med" type="none"/>
              <a:tailEnd len="med" w="med" type="none"/>
            </a:ln>
          </p:spPr>
        </p:sp>
        <p:sp>
          <p:nvSpPr>
            <p:cNvPr id="2201" name="Google Shape;2201;p47"/>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dk2"/>
              </a:solidFill>
              <a:prstDash val="solid"/>
              <a:round/>
              <a:headEnd len="med" w="med" type="none"/>
              <a:tailEnd len="med" w="med" type="none"/>
            </a:ln>
          </p:spPr>
        </p:sp>
        <p:sp>
          <p:nvSpPr>
            <p:cNvPr id="2202" name="Google Shape;2202;p47"/>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dk2"/>
              </a:solidFill>
              <a:prstDash val="solid"/>
              <a:round/>
              <a:headEnd len="med" w="med" type="none"/>
              <a:tailEnd len="med" w="med" type="none"/>
            </a:ln>
          </p:spPr>
        </p:sp>
        <p:sp>
          <p:nvSpPr>
            <p:cNvPr id="2203" name="Google Shape;2203;p47"/>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dk2"/>
              </a:solidFill>
              <a:prstDash val="solid"/>
              <a:round/>
              <a:headEnd len="med" w="med" type="none"/>
              <a:tailEnd len="med" w="med" type="none"/>
            </a:ln>
          </p:spPr>
        </p:sp>
        <p:sp>
          <p:nvSpPr>
            <p:cNvPr id="2204" name="Google Shape;2204;p47"/>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dk2"/>
              </a:solidFill>
              <a:prstDash val="solid"/>
              <a:round/>
              <a:headEnd len="med" w="med" type="none"/>
              <a:tailEnd len="med" w="med" type="none"/>
            </a:ln>
          </p:spPr>
        </p:sp>
        <p:sp>
          <p:nvSpPr>
            <p:cNvPr id="2205" name="Google Shape;2205;p47"/>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dk2"/>
              </a:solidFill>
              <a:prstDash val="solid"/>
              <a:round/>
              <a:headEnd len="med" w="med" type="none"/>
              <a:tailEnd len="med" w="med" type="none"/>
            </a:ln>
          </p:spPr>
        </p:sp>
        <p:sp>
          <p:nvSpPr>
            <p:cNvPr id="2206" name="Google Shape;2206;p47"/>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dk2"/>
              </a:solidFill>
              <a:prstDash val="solid"/>
              <a:round/>
              <a:headEnd len="med" w="med" type="none"/>
              <a:tailEnd len="med" w="med" type="none"/>
            </a:ln>
          </p:spPr>
        </p:sp>
        <p:sp>
          <p:nvSpPr>
            <p:cNvPr id="2207" name="Google Shape;2207;p47"/>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dk2"/>
              </a:solidFill>
              <a:prstDash val="solid"/>
              <a:round/>
              <a:headEnd len="med" w="med" type="none"/>
              <a:tailEnd len="med" w="med" type="none"/>
            </a:ln>
          </p:spPr>
        </p:sp>
        <p:sp>
          <p:nvSpPr>
            <p:cNvPr id="2208" name="Google Shape;2208;p47"/>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dk2"/>
              </a:solidFill>
              <a:prstDash val="solid"/>
              <a:round/>
              <a:headEnd len="med" w="med" type="none"/>
              <a:tailEnd len="med" w="med" type="none"/>
            </a:ln>
          </p:spPr>
        </p:sp>
        <p:sp>
          <p:nvSpPr>
            <p:cNvPr id="2209" name="Google Shape;2209;p47"/>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dk2"/>
              </a:solidFill>
              <a:prstDash val="solid"/>
              <a:round/>
              <a:headEnd len="med" w="med" type="none"/>
              <a:tailEnd len="med" w="med" type="none"/>
            </a:ln>
          </p:spPr>
        </p:sp>
      </p:grpSp>
      <p:sp>
        <p:nvSpPr>
          <p:cNvPr id="2210" name="Google Shape;2210;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28">
    <p:spTree>
      <p:nvGrpSpPr>
        <p:cNvPr id="2211" name="Shape 2211"/>
        <p:cNvGrpSpPr/>
        <p:nvPr/>
      </p:nvGrpSpPr>
      <p:grpSpPr>
        <a:xfrm>
          <a:off x="0" y="0"/>
          <a:ext cx="0" cy="0"/>
          <a:chOff x="0" y="0"/>
          <a:chExt cx="0" cy="0"/>
        </a:xfrm>
      </p:grpSpPr>
      <p:grpSp>
        <p:nvGrpSpPr>
          <p:cNvPr id="2212" name="Google Shape;2212;p48"/>
          <p:cNvGrpSpPr/>
          <p:nvPr/>
        </p:nvGrpSpPr>
        <p:grpSpPr>
          <a:xfrm flipH="1" rot="-681558">
            <a:off x="8409092" y="3670641"/>
            <a:ext cx="587957" cy="605930"/>
            <a:chOff x="7025133" y="2151940"/>
            <a:chExt cx="1076251" cy="1109149"/>
          </a:xfrm>
        </p:grpSpPr>
        <p:sp>
          <p:nvSpPr>
            <p:cNvPr id="2213" name="Google Shape;2213;p48"/>
            <p:cNvSpPr/>
            <p:nvPr/>
          </p:nvSpPr>
          <p:spPr>
            <a:xfrm>
              <a:off x="7025133" y="2545014"/>
              <a:ext cx="862538" cy="716076"/>
            </a:xfrm>
            <a:custGeom>
              <a:rect b="b" l="l" r="r" t="t"/>
              <a:pathLst>
                <a:path extrusionOk="0" h="23116" w="27844">
                  <a:moveTo>
                    <a:pt x="6182" y="1"/>
                  </a:moveTo>
                  <a:cubicBezTo>
                    <a:pt x="6034" y="1"/>
                    <a:pt x="5889" y="5"/>
                    <a:pt x="5745" y="12"/>
                  </a:cubicBezTo>
                  <a:cubicBezTo>
                    <a:pt x="3405" y="194"/>
                    <a:pt x="2068" y="1501"/>
                    <a:pt x="1186" y="3234"/>
                  </a:cubicBezTo>
                  <a:cubicBezTo>
                    <a:pt x="274" y="4966"/>
                    <a:pt x="1" y="6790"/>
                    <a:pt x="943" y="8766"/>
                  </a:cubicBezTo>
                  <a:cubicBezTo>
                    <a:pt x="1186" y="9252"/>
                    <a:pt x="1490" y="9769"/>
                    <a:pt x="1885" y="10286"/>
                  </a:cubicBezTo>
                  <a:cubicBezTo>
                    <a:pt x="2280" y="10802"/>
                    <a:pt x="2767" y="11319"/>
                    <a:pt x="3344" y="11897"/>
                  </a:cubicBezTo>
                  <a:cubicBezTo>
                    <a:pt x="4530" y="13021"/>
                    <a:pt x="6049" y="14237"/>
                    <a:pt x="8056" y="15635"/>
                  </a:cubicBezTo>
                  <a:cubicBezTo>
                    <a:pt x="12007" y="18401"/>
                    <a:pt x="15837" y="20651"/>
                    <a:pt x="19089" y="21958"/>
                  </a:cubicBezTo>
                  <a:cubicBezTo>
                    <a:pt x="20892" y="22689"/>
                    <a:pt x="22532" y="23115"/>
                    <a:pt x="23878" y="23115"/>
                  </a:cubicBezTo>
                  <a:cubicBezTo>
                    <a:pt x="24938" y="23115"/>
                    <a:pt x="25816" y="22851"/>
                    <a:pt x="26445" y="22261"/>
                  </a:cubicBezTo>
                  <a:cubicBezTo>
                    <a:pt x="27843" y="20954"/>
                    <a:pt x="27661" y="18128"/>
                    <a:pt x="25898" y="14723"/>
                  </a:cubicBezTo>
                  <a:cubicBezTo>
                    <a:pt x="25016" y="13021"/>
                    <a:pt x="23770" y="11167"/>
                    <a:pt x="22098" y="9343"/>
                  </a:cubicBezTo>
                  <a:cubicBezTo>
                    <a:pt x="20457" y="7520"/>
                    <a:pt x="18451" y="5726"/>
                    <a:pt x="16141" y="4085"/>
                  </a:cubicBezTo>
                  <a:cubicBezTo>
                    <a:pt x="13861" y="2474"/>
                    <a:pt x="11825" y="1410"/>
                    <a:pt x="10092" y="802"/>
                  </a:cubicBezTo>
                  <a:cubicBezTo>
                    <a:pt x="9241" y="468"/>
                    <a:pt x="8451" y="255"/>
                    <a:pt x="7721" y="134"/>
                  </a:cubicBezTo>
                  <a:cubicBezTo>
                    <a:pt x="7164" y="41"/>
                    <a:pt x="6660" y="1"/>
                    <a:pt x="61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48"/>
            <p:cNvSpPr/>
            <p:nvPr/>
          </p:nvSpPr>
          <p:spPr>
            <a:xfrm>
              <a:off x="7115526" y="2649749"/>
              <a:ext cx="678903" cy="533092"/>
            </a:xfrm>
            <a:custGeom>
              <a:rect b="b" l="l" r="r" t="t"/>
              <a:pathLst>
                <a:path extrusionOk="0" h="17209" w="21916">
                  <a:moveTo>
                    <a:pt x="7617" y="0"/>
                  </a:moveTo>
                  <a:cubicBezTo>
                    <a:pt x="7601" y="0"/>
                    <a:pt x="7585" y="2"/>
                    <a:pt x="7569" y="5"/>
                  </a:cubicBezTo>
                  <a:cubicBezTo>
                    <a:pt x="7417" y="66"/>
                    <a:pt x="7326" y="187"/>
                    <a:pt x="7356" y="370"/>
                  </a:cubicBezTo>
                  <a:cubicBezTo>
                    <a:pt x="7569" y="1251"/>
                    <a:pt x="7782" y="2133"/>
                    <a:pt x="7964" y="3014"/>
                  </a:cubicBezTo>
                  <a:cubicBezTo>
                    <a:pt x="8177" y="3895"/>
                    <a:pt x="8359" y="4777"/>
                    <a:pt x="8511" y="5658"/>
                  </a:cubicBezTo>
                  <a:cubicBezTo>
                    <a:pt x="5928" y="3865"/>
                    <a:pt x="3223" y="2224"/>
                    <a:pt x="457" y="704"/>
                  </a:cubicBezTo>
                  <a:cubicBezTo>
                    <a:pt x="418" y="675"/>
                    <a:pt x="372" y="661"/>
                    <a:pt x="327" y="661"/>
                  </a:cubicBezTo>
                  <a:cubicBezTo>
                    <a:pt x="231" y="661"/>
                    <a:pt x="133" y="722"/>
                    <a:pt x="92" y="826"/>
                  </a:cubicBezTo>
                  <a:cubicBezTo>
                    <a:pt x="1" y="947"/>
                    <a:pt x="61" y="1129"/>
                    <a:pt x="183" y="1190"/>
                  </a:cubicBezTo>
                  <a:cubicBezTo>
                    <a:pt x="2007" y="2193"/>
                    <a:pt x="3800" y="3257"/>
                    <a:pt x="5533" y="4382"/>
                  </a:cubicBezTo>
                  <a:cubicBezTo>
                    <a:pt x="3739" y="4777"/>
                    <a:pt x="1976" y="5202"/>
                    <a:pt x="274" y="5719"/>
                  </a:cubicBezTo>
                  <a:cubicBezTo>
                    <a:pt x="122" y="5750"/>
                    <a:pt x="31" y="5902"/>
                    <a:pt x="61" y="6054"/>
                  </a:cubicBezTo>
                  <a:cubicBezTo>
                    <a:pt x="85" y="6173"/>
                    <a:pt x="184" y="6255"/>
                    <a:pt x="300" y="6255"/>
                  </a:cubicBezTo>
                  <a:cubicBezTo>
                    <a:pt x="331" y="6255"/>
                    <a:pt x="363" y="6249"/>
                    <a:pt x="396" y="6236"/>
                  </a:cubicBezTo>
                  <a:cubicBezTo>
                    <a:pt x="2280" y="5689"/>
                    <a:pt x="4226" y="5233"/>
                    <a:pt x="6201" y="4807"/>
                  </a:cubicBezTo>
                  <a:cubicBezTo>
                    <a:pt x="7995" y="5962"/>
                    <a:pt x="9758" y="7209"/>
                    <a:pt x="11490" y="8485"/>
                  </a:cubicBezTo>
                  <a:cubicBezTo>
                    <a:pt x="10578" y="8637"/>
                    <a:pt x="9667" y="8789"/>
                    <a:pt x="8785" y="8911"/>
                  </a:cubicBezTo>
                  <a:cubicBezTo>
                    <a:pt x="7873" y="9093"/>
                    <a:pt x="6992" y="9245"/>
                    <a:pt x="6141" y="9427"/>
                  </a:cubicBezTo>
                  <a:cubicBezTo>
                    <a:pt x="5989" y="9458"/>
                    <a:pt x="5867" y="9610"/>
                    <a:pt x="5897" y="9762"/>
                  </a:cubicBezTo>
                  <a:cubicBezTo>
                    <a:pt x="5924" y="9894"/>
                    <a:pt x="6020" y="9980"/>
                    <a:pt x="6144" y="9980"/>
                  </a:cubicBezTo>
                  <a:cubicBezTo>
                    <a:pt x="6163" y="9980"/>
                    <a:pt x="6182" y="9979"/>
                    <a:pt x="6201" y="9975"/>
                  </a:cubicBezTo>
                  <a:cubicBezTo>
                    <a:pt x="8147" y="9579"/>
                    <a:pt x="10122" y="9245"/>
                    <a:pt x="12098" y="8972"/>
                  </a:cubicBezTo>
                  <a:cubicBezTo>
                    <a:pt x="13831" y="10279"/>
                    <a:pt x="15472" y="11646"/>
                    <a:pt x="17083" y="13075"/>
                  </a:cubicBezTo>
                  <a:cubicBezTo>
                    <a:pt x="15259" y="13197"/>
                    <a:pt x="13466" y="13379"/>
                    <a:pt x="11673" y="13592"/>
                  </a:cubicBezTo>
                  <a:cubicBezTo>
                    <a:pt x="11521" y="13622"/>
                    <a:pt x="11399" y="13744"/>
                    <a:pt x="11429" y="13896"/>
                  </a:cubicBezTo>
                  <a:cubicBezTo>
                    <a:pt x="11429" y="14032"/>
                    <a:pt x="11551" y="14143"/>
                    <a:pt x="11686" y="14143"/>
                  </a:cubicBezTo>
                  <a:cubicBezTo>
                    <a:pt x="11702" y="14143"/>
                    <a:pt x="11718" y="14142"/>
                    <a:pt x="11733" y="14139"/>
                  </a:cubicBezTo>
                  <a:cubicBezTo>
                    <a:pt x="12706" y="14017"/>
                    <a:pt x="13679" y="13926"/>
                    <a:pt x="14682" y="13835"/>
                  </a:cubicBezTo>
                  <a:cubicBezTo>
                    <a:pt x="15685" y="13744"/>
                    <a:pt x="16688" y="13652"/>
                    <a:pt x="17691" y="13592"/>
                  </a:cubicBezTo>
                  <a:cubicBezTo>
                    <a:pt x="18937" y="14747"/>
                    <a:pt x="20214" y="15902"/>
                    <a:pt x="21399" y="17118"/>
                  </a:cubicBezTo>
                  <a:cubicBezTo>
                    <a:pt x="21460" y="17178"/>
                    <a:pt x="21536" y="17209"/>
                    <a:pt x="21608" y="17209"/>
                  </a:cubicBezTo>
                  <a:cubicBezTo>
                    <a:pt x="21680" y="17209"/>
                    <a:pt x="21749" y="17178"/>
                    <a:pt x="21794" y="17118"/>
                  </a:cubicBezTo>
                  <a:cubicBezTo>
                    <a:pt x="21916" y="17026"/>
                    <a:pt x="21916" y="16844"/>
                    <a:pt x="21794" y="16722"/>
                  </a:cubicBezTo>
                  <a:cubicBezTo>
                    <a:pt x="19728" y="14655"/>
                    <a:pt x="17569" y="12680"/>
                    <a:pt x="15320" y="10826"/>
                  </a:cubicBezTo>
                  <a:cubicBezTo>
                    <a:pt x="15107" y="8850"/>
                    <a:pt x="14864" y="6844"/>
                    <a:pt x="14530" y="4868"/>
                  </a:cubicBezTo>
                  <a:cubicBezTo>
                    <a:pt x="14530" y="4686"/>
                    <a:pt x="14378" y="4595"/>
                    <a:pt x="14195" y="4595"/>
                  </a:cubicBezTo>
                  <a:cubicBezTo>
                    <a:pt x="14043" y="4625"/>
                    <a:pt x="13952" y="4777"/>
                    <a:pt x="13983" y="4929"/>
                  </a:cubicBezTo>
                  <a:cubicBezTo>
                    <a:pt x="14256" y="6722"/>
                    <a:pt x="14499" y="8516"/>
                    <a:pt x="14682" y="10309"/>
                  </a:cubicBezTo>
                  <a:cubicBezTo>
                    <a:pt x="12919" y="8850"/>
                    <a:pt x="11065" y="7452"/>
                    <a:pt x="9180" y="6114"/>
                  </a:cubicBezTo>
                  <a:cubicBezTo>
                    <a:pt x="8815" y="4169"/>
                    <a:pt x="8390" y="2224"/>
                    <a:pt x="7934" y="248"/>
                  </a:cubicBezTo>
                  <a:cubicBezTo>
                    <a:pt x="7880" y="112"/>
                    <a:pt x="7752" y="0"/>
                    <a:pt x="761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48"/>
            <p:cNvSpPr/>
            <p:nvPr/>
          </p:nvSpPr>
          <p:spPr>
            <a:xfrm>
              <a:off x="7483693" y="2151940"/>
              <a:ext cx="617691" cy="1002680"/>
            </a:xfrm>
            <a:custGeom>
              <a:rect b="b" l="l" r="r" t="t"/>
              <a:pathLst>
                <a:path extrusionOk="0" h="32368" w="19940">
                  <a:moveTo>
                    <a:pt x="7238" y="1"/>
                  </a:moveTo>
                  <a:cubicBezTo>
                    <a:pt x="6554" y="1"/>
                    <a:pt x="5863" y="110"/>
                    <a:pt x="5168" y="300"/>
                  </a:cubicBezTo>
                  <a:cubicBezTo>
                    <a:pt x="3131" y="847"/>
                    <a:pt x="1459" y="1941"/>
                    <a:pt x="730" y="4342"/>
                  </a:cubicBezTo>
                  <a:cubicBezTo>
                    <a:pt x="0" y="6713"/>
                    <a:pt x="183" y="10421"/>
                    <a:pt x="2189" y="15984"/>
                  </a:cubicBezTo>
                  <a:cubicBezTo>
                    <a:pt x="4195" y="21516"/>
                    <a:pt x="7113" y="26105"/>
                    <a:pt x="9970" y="28963"/>
                  </a:cubicBezTo>
                  <a:cubicBezTo>
                    <a:pt x="12166" y="31159"/>
                    <a:pt x="14308" y="32367"/>
                    <a:pt x="16024" y="32367"/>
                  </a:cubicBezTo>
                  <a:cubicBezTo>
                    <a:pt x="16541" y="32367"/>
                    <a:pt x="17019" y="32258"/>
                    <a:pt x="17448" y="32033"/>
                  </a:cubicBezTo>
                  <a:cubicBezTo>
                    <a:pt x="19302" y="31090"/>
                    <a:pt x="19940" y="28233"/>
                    <a:pt x="19666" y="24434"/>
                  </a:cubicBezTo>
                  <a:cubicBezTo>
                    <a:pt x="19362" y="20604"/>
                    <a:pt x="18238" y="15832"/>
                    <a:pt x="16384" y="10816"/>
                  </a:cubicBezTo>
                  <a:cubicBezTo>
                    <a:pt x="14590" y="5771"/>
                    <a:pt x="12858" y="2883"/>
                    <a:pt x="11004" y="1363"/>
                  </a:cubicBezTo>
                  <a:cubicBezTo>
                    <a:pt x="9792" y="390"/>
                    <a:pt x="8528" y="1"/>
                    <a:pt x="72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48"/>
            <p:cNvSpPr/>
            <p:nvPr/>
          </p:nvSpPr>
          <p:spPr>
            <a:xfrm>
              <a:off x="7538307" y="2227463"/>
              <a:ext cx="455741" cy="845004"/>
            </a:xfrm>
            <a:custGeom>
              <a:rect b="b" l="l" r="r" t="t"/>
              <a:pathLst>
                <a:path extrusionOk="0" h="27278" w="14712">
                  <a:moveTo>
                    <a:pt x="4082" y="1"/>
                  </a:moveTo>
                  <a:cubicBezTo>
                    <a:pt x="4049" y="1"/>
                    <a:pt x="4015" y="7"/>
                    <a:pt x="3982" y="20"/>
                  </a:cubicBezTo>
                  <a:cubicBezTo>
                    <a:pt x="3830" y="50"/>
                    <a:pt x="3739" y="232"/>
                    <a:pt x="3769" y="384"/>
                  </a:cubicBezTo>
                  <a:cubicBezTo>
                    <a:pt x="4377" y="2512"/>
                    <a:pt x="5046" y="4670"/>
                    <a:pt x="5745" y="6767"/>
                  </a:cubicBezTo>
                  <a:cubicBezTo>
                    <a:pt x="3982" y="5886"/>
                    <a:pt x="2250" y="4974"/>
                    <a:pt x="487" y="4001"/>
                  </a:cubicBezTo>
                  <a:cubicBezTo>
                    <a:pt x="438" y="3972"/>
                    <a:pt x="386" y="3959"/>
                    <a:pt x="336" y="3959"/>
                  </a:cubicBezTo>
                  <a:cubicBezTo>
                    <a:pt x="230" y="3959"/>
                    <a:pt x="133" y="4020"/>
                    <a:pt x="92" y="4123"/>
                  </a:cubicBezTo>
                  <a:cubicBezTo>
                    <a:pt x="0" y="4275"/>
                    <a:pt x="61" y="4457"/>
                    <a:pt x="213" y="4549"/>
                  </a:cubicBezTo>
                  <a:cubicBezTo>
                    <a:pt x="2128" y="5612"/>
                    <a:pt x="4073" y="6615"/>
                    <a:pt x="6019" y="7588"/>
                  </a:cubicBezTo>
                  <a:cubicBezTo>
                    <a:pt x="6779" y="9777"/>
                    <a:pt x="7569" y="11965"/>
                    <a:pt x="8390" y="14123"/>
                  </a:cubicBezTo>
                  <a:lnTo>
                    <a:pt x="5684" y="12907"/>
                  </a:lnTo>
                  <a:lnTo>
                    <a:pt x="3010" y="11600"/>
                  </a:lnTo>
                  <a:cubicBezTo>
                    <a:pt x="2970" y="11585"/>
                    <a:pt x="2929" y="11577"/>
                    <a:pt x="2888" y="11577"/>
                  </a:cubicBezTo>
                  <a:cubicBezTo>
                    <a:pt x="2771" y="11577"/>
                    <a:pt x="2659" y="11640"/>
                    <a:pt x="2614" y="11752"/>
                  </a:cubicBezTo>
                  <a:cubicBezTo>
                    <a:pt x="2523" y="11904"/>
                    <a:pt x="2584" y="12087"/>
                    <a:pt x="2766" y="12178"/>
                  </a:cubicBezTo>
                  <a:cubicBezTo>
                    <a:pt x="4742" y="13120"/>
                    <a:pt x="6718" y="14062"/>
                    <a:pt x="8694" y="14913"/>
                  </a:cubicBezTo>
                  <a:cubicBezTo>
                    <a:pt x="9545" y="17072"/>
                    <a:pt x="10456" y="19199"/>
                    <a:pt x="11399" y="21327"/>
                  </a:cubicBezTo>
                  <a:cubicBezTo>
                    <a:pt x="9545" y="20628"/>
                    <a:pt x="7721" y="19868"/>
                    <a:pt x="5867" y="19078"/>
                  </a:cubicBezTo>
                  <a:cubicBezTo>
                    <a:pt x="5827" y="19062"/>
                    <a:pt x="5786" y="19054"/>
                    <a:pt x="5745" y="19054"/>
                  </a:cubicBezTo>
                  <a:cubicBezTo>
                    <a:pt x="5629" y="19054"/>
                    <a:pt x="5517" y="19117"/>
                    <a:pt x="5472" y="19230"/>
                  </a:cubicBezTo>
                  <a:cubicBezTo>
                    <a:pt x="5411" y="19412"/>
                    <a:pt x="5502" y="19594"/>
                    <a:pt x="5654" y="19655"/>
                  </a:cubicBezTo>
                  <a:cubicBezTo>
                    <a:pt x="6657" y="20081"/>
                    <a:pt x="7690" y="20506"/>
                    <a:pt x="8694" y="20932"/>
                  </a:cubicBezTo>
                  <a:cubicBezTo>
                    <a:pt x="9697" y="21327"/>
                    <a:pt x="10730" y="21722"/>
                    <a:pt x="11733" y="22117"/>
                  </a:cubicBezTo>
                  <a:cubicBezTo>
                    <a:pt x="12493" y="23789"/>
                    <a:pt x="13283" y="25461"/>
                    <a:pt x="14104" y="27102"/>
                  </a:cubicBezTo>
                  <a:cubicBezTo>
                    <a:pt x="14149" y="27215"/>
                    <a:pt x="14261" y="27277"/>
                    <a:pt x="14378" y="27277"/>
                  </a:cubicBezTo>
                  <a:cubicBezTo>
                    <a:pt x="14419" y="27277"/>
                    <a:pt x="14460" y="27270"/>
                    <a:pt x="14499" y="27254"/>
                  </a:cubicBezTo>
                  <a:cubicBezTo>
                    <a:pt x="14651" y="27163"/>
                    <a:pt x="14712" y="27011"/>
                    <a:pt x="14621" y="26859"/>
                  </a:cubicBezTo>
                  <a:cubicBezTo>
                    <a:pt x="13253" y="24032"/>
                    <a:pt x="11946" y="21175"/>
                    <a:pt x="10730" y="18318"/>
                  </a:cubicBezTo>
                  <a:cubicBezTo>
                    <a:pt x="11551" y="16342"/>
                    <a:pt x="12371" y="14397"/>
                    <a:pt x="13253" y="12512"/>
                  </a:cubicBezTo>
                  <a:cubicBezTo>
                    <a:pt x="13314" y="12360"/>
                    <a:pt x="13253" y="12178"/>
                    <a:pt x="13101" y="12117"/>
                  </a:cubicBezTo>
                  <a:cubicBezTo>
                    <a:pt x="13076" y="12112"/>
                    <a:pt x="13049" y="12109"/>
                    <a:pt x="13023" y="12109"/>
                  </a:cubicBezTo>
                  <a:cubicBezTo>
                    <a:pt x="12892" y="12109"/>
                    <a:pt x="12756" y="12173"/>
                    <a:pt x="12706" y="12299"/>
                  </a:cubicBezTo>
                  <a:cubicBezTo>
                    <a:pt x="11915" y="14002"/>
                    <a:pt x="11156" y="15765"/>
                    <a:pt x="10396" y="17527"/>
                  </a:cubicBezTo>
                  <a:cubicBezTo>
                    <a:pt x="9453" y="15248"/>
                    <a:pt x="8572" y="12938"/>
                    <a:pt x="7721" y="10628"/>
                  </a:cubicBezTo>
                  <a:cubicBezTo>
                    <a:pt x="8633" y="8713"/>
                    <a:pt x="9575" y="6828"/>
                    <a:pt x="10548" y="4974"/>
                  </a:cubicBezTo>
                  <a:cubicBezTo>
                    <a:pt x="10608" y="4822"/>
                    <a:pt x="10548" y="4640"/>
                    <a:pt x="10396" y="4579"/>
                  </a:cubicBezTo>
                  <a:cubicBezTo>
                    <a:pt x="10355" y="4563"/>
                    <a:pt x="10312" y="4555"/>
                    <a:pt x="10270" y="4555"/>
                  </a:cubicBezTo>
                  <a:cubicBezTo>
                    <a:pt x="10155" y="4555"/>
                    <a:pt x="10045" y="4612"/>
                    <a:pt x="10001" y="4701"/>
                  </a:cubicBezTo>
                  <a:lnTo>
                    <a:pt x="8694" y="7254"/>
                  </a:lnTo>
                  <a:lnTo>
                    <a:pt x="7447" y="9837"/>
                  </a:lnTo>
                  <a:cubicBezTo>
                    <a:pt x="6323" y="6646"/>
                    <a:pt x="5289" y="3454"/>
                    <a:pt x="4347" y="202"/>
                  </a:cubicBezTo>
                  <a:cubicBezTo>
                    <a:pt x="4323" y="82"/>
                    <a:pt x="4205" y="1"/>
                    <a:pt x="408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48"/>
            <p:cNvSpPr/>
            <p:nvPr/>
          </p:nvSpPr>
          <p:spPr>
            <a:xfrm>
              <a:off x="7258642" y="2432937"/>
              <a:ext cx="741075" cy="825241"/>
            </a:xfrm>
            <a:custGeom>
              <a:rect b="b" l="l" r="r" t="t"/>
              <a:pathLst>
                <a:path extrusionOk="0" h="26640" w="23923">
                  <a:moveTo>
                    <a:pt x="1166" y="0"/>
                  </a:moveTo>
                  <a:cubicBezTo>
                    <a:pt x="772" y="0"/>
                    <a:pt x="383" y="15"/>
                    <a:pt x="1" y="43"/>
                  </a:cubicBezTo>
                  <a:cubicBezTo>
                    <a:pt x="1794" y="2262"/>
                    <a:pt x="3709" y="4481"/>
                    <a:pt x="5654" y="6700"/>
                  </a:cubicBezTo>
                  <a:cubicBezTo>
                    <a:pt x="7630" y="8919"/>
                    <a:pt x="9606" y="11168"/>
                    <a:pt x="11582" y="13417"/>
                  </a:cubicBezTo>
                  <a:cubicBezTo>
                    <a:pt x="13557" y="15667"/>
                    <a:pt x="15533" y="17946"/>
                    <a:pt x="17478" y="20165"/>
                  </a:cubicBezTo>
                  <a:cubicBezTo>
                    <a:pt x="19424" y="22384"/>
                    <a:pt x="21339" y="24572"/>
                    <a:pt x="23345" y="26639"/>
                  </a:cubicBezTo>
                  <a:cubicBezTo>
                    <a:pt x="23922" y="23843"/>
                    <a:pt x="23740" y="20591"/>
                    <a:pt x="22737" y="17338"/>
                  </a:cubicBezTo>
                  <a:cubicBezTo>
                    <a:pt x="21764" y="14086"/>
                    <a:pt x="19971" y="10864"/>
                    <a:pt x="17600" y="8128"/>
                  </a:cubicBezTo>
                  <a:cubicBezTo>
                    <a:pt x="15199" y="5423"/>
                    <a:pt x="12250" y="3235"/>
                    <a:pt x="9150" y="1837"/>
                  </a:cubicBezTo>
                  <a:cubicBezTo>
                    <a:pt x="6465" y="599"/>
                    <a:pt x="3711" y="0"/>
                    <a:pt x="116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48"/>
            <p:cNvSpPr/>
            <p:nvPr/>
          </p:nvSpPr>
          <p:spPr>
            <a:xfrm>
              <a:off x="7353743" y="2481355"/>
              <a:ext cx="593250" cy="676084"/>
            </a:xfrm>
            <a:custGeom>
              <a:rect b="b" l="l" r="r" t="t"/>
              <a:pathLst>
                <a:path extrusionOk="0" h="21825" w="19151">
                  <a:moveTo>
                    <a:pt x="1" y="0"/>
                  </a:moveTo>
                  <a:lnTo>
                    <a:pt x="1" y="0"/>
                  </a:lnTo>
                  <a:cubicBezTo>
                    <a:pt x="3527" y="2097"/>
                    <a:pt x="7721" y="5441"/>
                    <a:pt x="11247" y="9453"/>
                  </a:cubicBezTo>
                  <a:cubicBezTo>
                    <a:pt x="14743" y="13465"/>
                    <a:pt x="17509" y="18055"/>
                    <a:pt x="19150" y="21824"/>
                  </a:cubicBezTo>
                  <a:cubicBezTo>
                    <a:pt x="17965" y="17903"/>
                    <a:pt x="15381" y="13040"/>
                    <a:pt x="11794" y="8967"/>
                  </a:cubicBezTo>
                  <a:cubicBezTo>
                    <a:pt x="8238" y="4894"/>
                    <a:pt x="3739" y="1672"/>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48"/>
            <p:cNvSpPr/>
            <p:nvPr/>
          </p:nvSpPr>
          <p:spPr>
            <a:xfrm>
              <a:off x="7841483" y="2373987"/>
              <a:ext cx="241098" cy="833357"/>
            </a:xfrm>
            <a:custGeom>
              <a:rect b="b" l="l" r="r" t="t"/>
              <a:pathLst>
                <a:path extrusionOk="0" h="26902" w="7783">
                  <a:moveTo>
                    <a:pt x="2220" y="1"/>
                  </a:moveTo>
                  <a:cubicBezTo>
                    <a:pt x="457" y="3892"/>
                    <a:pt x="1" y="9089"/>
                    <a:pt x="882" y="14074"/>
                  </a:cubicBezTo>
                  <a:cubicBezTo>
                    <a:pt x="1764" y="19089"/>
                    <a:pt x="3952" y="23831"/>
                    <a:pt x="6931" y="26901"/>
                  </a:cubicBezTo>
                  <a:cubicBezTo>
                    <a:pt x="7782" y="22706"/>
                    <a:pt x="7630" y="17813"/>
                    <a:pt x="6779" y="13041"/>
                  </a:cubicBezTo>
                  <a:cubicBezTo>
                    <a:pt x="5958" y="8299"/>
                    <a:pt x="4469" y="3648"/>
                    <a:pt x="222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48"/>
            <p:cNvSpPr/>
            <p:nvPr/>
          </p:nvSpPr>
          <p:spPr>
            <a:xfrm>
              <a:off x="7915891" y="2453104"/>
              <a:ext cx="118644" cy="677013"/>
            </a:xfrm>
            <a:custGeom>
              <a:rect b="b" l="l" r="r" t="t"/>
              <a:pathLst>
                <a:path extrusionOk="0" h="21855" w="3830">
                  <a:moveTo>
                    <a:pt x="0" y="0"/>
                  </a:moveTo>
                  <a:lnTo>
                    <a:pt x="0" y="0"/>
                  </a:lnTo>
                  <a:cubicBezTo>
                    <a:pt x="61" y="3070"/>
                    <a:pt x="456" y="7113"/>
                    <a:pt x="1155" y="11064"/>
                  </a:cubicBezTo>
                  <a:cubicBezTo>
                    <a:pt x="1854" y="15046"/>
                    <a:pt x="2857" y="18967"/>
                    <a:pt x="3830" y="21855"/>
                  </a:cubicBezTo>
                  <a:cubicBezTo>
                    <a:pt x="3192" y="18845"/>
                    <a:pt x="2401" y="14924"/>
                    <a:pt x="1702" y="10973"/>
                  </a:cubicBezTo>
                  <a:cubicBezTo>
                    <a:pt x="1033" y="7022"/>
                    <a:pt x="456" y="3040"/>
                    <a:pt x="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48"/>
            <p:cNvSpPr/>
            <p:nvPr/>
          </p:nvSpPr>
          <p:spPr>
            <a:xfrm>
              <a:off x="7325491" y="2903454"/>
              <a:ext cx="596998" cy="286914"/>
            </a:xfrm>
            <a:custGeom>
              <a:rect b="b" l="l" r="r" t="t"/>
              <a:pathLst>
                <a:path extrusionOk="0" h="9262" w="19272">
                  <a:moveTo>
                    <a:pt x="4057" y="0"/>
                  </a:moveTo>
                  <a:cubicBezTo>
                    <a:pt x="2607" y="0"/>
                    <a:pt x="1222" y="200"/>
                    <a:pt x="1" y="599"/>
                  </a:cubicBezTo>
                  <a:cubicBezTo>
                    <a:pt x="2676" y="2636"/>
                    <a:pt x="5898" y="4338"/>
                    <a:pt x="9241" y="5827"/>
                  </a:cubicBezTo>
                  <a:cubicBezTo>
                    <a:pt x="12554" y="7317"/>
                    <a:pt x="15989" y="8624"/>
                    <a:pt x="19272" y="9262"/>
                  </a:cubicBezTo>
                  <a:cubicBezTo>
                    <a:pt x="18603" y="7712"/>
                    <a:pt x="17539" y="6222"/>
                    <a:pt x="16141" y="4885"/>
                  </a:cubicBezTo>
                  <a:cubicBezTo>
                    <a:pt x="14712" y="3548"/>
                    <a:pt x="13010" y="2392"/>
                    <a:pt x="11156" y="1572"/>
                  </a:cubicBezTo>
                  <a:cubicBezTo>
                    <a:pt x="9272" y="721"/>
                    <a:pt x="7296" y="204"/>
                    <a:pt x="5351" y="52"/>
                  </a:cubicBezTo>
                  <a:cubicBezTo>
                    <a:pt x="4915" y="17"/>
                    <a:pt x="4483" y="0"/>
                    <a:pt x="40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48"/>
            <p:cNvSpPr/>
            <p:nvPr/>
          </p:nvSpPr>
          <p:spPr>
            <a:xfrm>
              <a:off x="7386703" y="2934246"/>
              <a:ext cx="486842" cy="218484"/>
            </a:xfrm>
            <a:custGeom>
              <a:rect b="b" l="l" r="r" t="t"/>
              <a:pathLst>
                <a:path extrusionOk="0" h="7053" w="15716">
                  <a:moveTo>
                    <a:pt x="1" y="0"/>
                  </a:moveTo>
                  <a:lnTo>
                    <a:pt x="1" y="0"/>
                  </a:lnTo>
                  <a:cubicBezTo>
                    <a:pt x="2311" y="639"/>
                    <a:pt x="5289" y="1611"/>
                    <a:pt x="8116" y="2888"/>
                  </a:cubicBezTo>
                  <a:cubicBezTo>
                    <a:pt x="10974" y="4195"/>
                    <a:pt x="13679" y="5745"/>
                    <a:pt x="15715" y="7052"/>
                  </a:cubicBezTo>
                  <a:cubicBezTo>
                    <a:pt x="13861" y="5502"/>
                    <a:pt x="11186" y="3800"/>
                    <a:pt x="8299" y="2493"/>
                  </a:cubicBezTo>
                  <a:cubicBezTo>
                    <a:pt x="5411" y="1216"/>
                    <a:pt x="2372" y="335"/>
                    <a:pt x="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3" name="Google Shape;2223;p48"/>
          <p:cNvSpPr/>
          <p:nvPr/>
        </p:nvSpPr>
        <p:spPr>
          <a:xfrm>
            <a:off x="-16626" y="4503045"/>
            <a:ext cx="2277913" cy="999391"/>
          </a:xfrm>
          <a:custGeom>
            <a:rect b="b" l="l" r="r" t="t"/>
            <a:pathLst>
              <a:path extrusionOk="0" h="25655" w="58483">
                <a:moveTo>
                  <a:pt x="27144" y="1"/>
                </a:moveTo>
                <a:lnTo>
                  <a:pt x="26719" y="31"/>
                </a:lnTo>
                <a:lnTo>
                  <a:pt x="26020" y="62"/>
                </a:lnTo>
                <a:lnTo>
                  <a:pt x="25321" y="62"/>
                </a:lnTo>
                <a:cubicBezTo>
                  <a:pt x="25169" y="62"/>
                  <a:pt x="25017" y="92"/>
                  <a:pt x="24865" y="92"/>
                </a:cubicBezTo>
                <a:lnTo>
                  <a:pt x="24682" y="92"/>
                </a:lnTo>
                <a:lnTo>
                  <a:pt x="24257" y="122"/>
                </a:lnTo>
                <a:lnTo>
                  <a:pt x="23831" y="153"/>
                </a:lnTo>
                <a:lnTo>
                  <a:pt x="23223" y="214"/>
                </a:lnTo>
                <a:lnTo>
                  <a:pt x="22555" y="244"/>
                </a:lnTo>
                <a:lnTo>
                  <a:pt x="22311" y="274"/>
                </a:lnTo>
                <a:lnTo>
                  <a:pt x="22068" y="274"/>
                </a:lnTo>
                <a:cubicBezTo>
                  <a:pt x="22007" y="305"/>
                  <a:pt x="21977" y="305"/>
                  <a:pt x="21947" y="305"/>
                </a:cubicBezTo>
                <a:lnTo>
                  <a:pt x="19758" y="518"/>
                </a:lnTo>
                <a:lnTo>
                  <a:pt x="19120" y="578"/>
                </a:lnTo>
                <a:lnTo>
                  <a:pt x="18998" y="609"/>
                </a:lnTo>
                <a:lnTo>
                  <a:pt x="18907" y="609"/>
                </a:lnTo>
                <a:lnTo>
                  <a:pt x="18451" y="639"/>
                </a:lnTo>
                <a:cubicBezTo>
                  <a:pt x="18330" y="670"/>
                  <a:pt x="18178" y="670"/>
                  <a:pt x="18056" y="700"/>
                </a:cubicBezTo>
                <a:lnTo>
                  <a:pt x="17813" y="730"/>
                </a:lnTo>
                <a:cubicBezTo>
                  <a:pt x="17448" y="761"/>
                  <a:pt x="17053" y="822"/>
                  <a:pt x="16536" y="913"/>
                </a:cubicBezTo>
                <a:cubicBezTo>
                  <a:pt x="16111" y="973"/>
                  <a:pt x="15655" y="1034"/>
                  <a:pt x="15320" y="1125"/>
                </a:cubicBezTo>
                <a:cubicBezTo>
                  <a:pt x="14925" y="1186"/>
                  <a:pt x="14530" y="1277"/>
                  <a:pt x="14135" y="1369"/>
                </a:cubicBezTo>
                <a:cubicBezTo>
                  <a:pt x="13345" y="1521"/>
                  <a:pt x="12524" y="1733"/>
                  <a:pt x="11521" y="2007"/>
                </a:cubicBezTo>
                <a:cubicBezTo>
                  <a:pt x="11308" y="2068"/>
                  <a:pt x="11126" y="2129"/>
                  <a:pt x="10913" y="2189"/>
                </a:cubicBezTo>
                <a:lnTo>
                  <a:pt x="10883" y="2220"/>
                </a:lnTo>
                <a:lnTo>
                  <a:pt x="10822" y="2220"/>
                </a:lnTo>
                <a:lnTo>
                  <a:pt x="10700" y="2250"/>
                </a:lnTo>
                <a:lnTo>
                  <a:pt x="10609" y="2280"/>
                </a:lnTo>
                <a:lnTo>
                  <a:pt x="10427" y="2341"/>
                </a:lnTo>
                <a:lnTo>
                  <a:pt x="9849" y="2554"/>
                </a:lnTo>
                <a:lnTo>
                  <a:pt x="9241" y="2736"/>
                </a:lnTo>
                <a:lnTo>
                  <a:pt x="8238" y="3071"/>
                </a:lnTo>
                <a:cubicBezTo>
                  <a:pt x="8177" y="3101"/>
                  <a:pt x="8117" y="3101"/>
                  <a:pt x="8086" y="3132"/>
                </a:cubicBezTo>
                <a:lnTo>
                  <a:pt x="8025" y="3162"/>
                </a:lnTo>
                <a:lnTo>
                  <a:pt x="7965" y="3162"/>
                </a:lnTo>
                <a:lnTo>
                  <a:pt x="7873" y="3192"/>
                </a:lnTo>
                <a:lnTo>
                  <a:pt x="6810" y="3588"/>
                </a:lnTo>
                <a:lnTo>
                  <a:pt x="5715" y="3983"/>
                </a:lnTo>
                <a:lnTo>
                  <a:pt x="5624" y="4043"/>
                </a:lnTo>
                <a:cubicBezTo>
                  <a:pt x="5533" y="4074"/>
                  <a:pt x="5442" y="4104"/>
                  <a:pt x="5381" y="4135"/>
                </a:cubicBezTo>
                <a:lnTo>
                  <a:pt x="4469" y="4499"/>
                </a:lnTo>
                <a:lnTo>
                  <a:pt x="3588" y="4864"/>
                </a:lnTo>
                <a:lnTo>
                  <a:pt x="2676" y="5229"/>
                </a:lnTo>
                <a:cubicBezTo>
                  <a:pt x="2645" y="5229"/>
                  <a:pt x="2615" y="5259"/>
                  <a:pt x="2585" y="5259"/>
                </a:cubicBezTo>
                <a:lnTo>
                  <a:pt x="2402" y="5350"/>
                </a:lnTo>
                <a:lnTo>
                  <a:pt x="2250" y="5442"/>
                </a:lnTo>
                <a:lnTo>
                  <a:pt x="1126" y="5958"/>
                </a:lnTo>
                <a:lnTo>
                  <a:pt x="639" y="6171"/>
                </a:lnTo>
                <a:lnTo>
                  <a:pt x="183" y="6384"/>
                </a:lnTo>
                <a:lnTo>
                  <a:pt x="1" y="6475"/>
                </a:lnTo>
                <a:lnTo>
                  <a:pt x="1" y="6505"/>
                </a:lnTo>
                <a:lnTo>
                  <a:pt x="1" y="25655"/>
                </a:lnTo>
                <a:lnTo>
                  <a:pt x="700" y="25472"/>
                </a:lnTo>
                <a:cubicBezTo>
                  <a:pt x="1460" y="25260"/>
                  <a:pt x="2220" y="25047"/>
                  <a:pt x="2949" y="24834"/>
                </a:cubicBezTo>
                <a:lnTo>
                  <a:pt x="3101" y="24804"/>
                </a:lnTo>
                <a:lnTo>
                  <a:pt x="3375" y="24743"/>
                </a:lnTo>
                <a:cubicBezTo>
                  <a:pt x="3770" y="24621"/>
                  <a:pt x="4165" y="24500"/>
                  <a:pt x="4530" y="24408"/>
                </a:cubicBezTo>
                <a:lnTo>
                  <a:pt x="5168" y="24196"/>
                </a:lnTo>
                <a:cubicBezTo>
                  <a:pt x="6019" y="23953"/>
                  <a:pt x="6810" y="23709"/>
                  <a:pt x="7630" y="23436"/>
                </a:cubicBezTo>
                <a:lnTo>
                  <a:pt x="8542" y="23162"/>
                </a:lnTo>
                <a:lnTo>
                  <a:pt x="8846" y="23071"/>
                </a:lnTo>
                <a:lnTo>
                  <a:pt x="9028" y="22980"/>
                </a:lnTo>
                <a:cubicBezTo>
                  <a:pt x="9819" y="22737"/>
                  <a:pt x="10579" y="22494"/>
                  <a:pt x="11369" y="22250"/>
                </a:cubicBezTo>
                <a:cubicBezTo>
                  <a:pt x="14408" y="21308"/>
                  <a:pt x="16779" y="20579"/>
                  <a:pt x="18877" y="19971"/>
                </a:cubicBezTo>
                <a:cubicBezTo>
                  <a:pt x="18851" y="19971"/>
                  <a:pt x="18831" y="19971"/>
                  <a:pt x="18811" y="19973"/>
                </a:cubicBezTo>
                <a:lnTo>
                  <a:pt x="18811" y="19973"/>
                </a:lnTo>
                <a:cubicBezTo>
                  <a:pt x="21033" y="19252"/>
                  <a:pt x="23320" y="18500"/>
                  <a:pt x="26050" y="17600"/>
                </a:cubicBezTo>
                <a:lnTo>
                  <a:pt x="27387" y="17144"/>
                </a:lnTo>
                <a:cubicBezTo>
                  <a:pt x="29272" y="16536"/>
                  <a:pt x="31400" y="15837"/>
                  <a:pt x="33467" y="15107"/>
                </a:cubicBezTo>
                <a:lnTo>
                  <a:pt x="34774" y="14621"/>
                </a:lnTo>
                <a:cubicBezTo>
                  <a:pt x="35534" y="14348"/>
                  <a:pt x="36324" y="14074"/>
                  <a:pt x="37084" y="13800"/>
                </a:cubicBezTo>
                <a:lnTo>
                  <a:pt x="38543" y="13314"/>
                </a:lnTo>
                <a:lnTo>
                  <a:pt x="39303" y="13041"/>
                </a:lnTo>
                <a:lnTo>
                  <a:pt x="39576" y="12949"/>
                </a:lnTo>
                <a:lnTo>
                  <a:pt x="39607" y="12919"/>
                </a:lnTo>
                <a:cubicBezTo>
                  <a:pt x="39880" y="12828"/>
                  <a:pt x="40214" y="12706"/>
                  <a:pt x="40488" y="12615"/>
                </a:cubicBezTo>
                <a:cubicBezTo>
                  <a:pt x="42737" y="11916"/>
                  <a:pt x="45199" y="11156"/>
                  <a:pt x="48026" y="10305"/>
                </a:cubicBezTo>
                <a:lnTo>
                  <a:pt x="49303" y="9879"/>
                </a:lnTo>
                <a:cubicBezTo>
                  <a:pt x="50154" y="9636"/>
                  <a:pt x="50975" y="9363"/>
                  <a:pt x="51795" y="9089"/>
                </a:cubicBezTo>
                <a:cubicBezTo>
                  <a:pt x="52221" y="8968"/>
                  <a:pt x="52677" y="8846"/>
                  <a:pt x="53102" y="8694"/>
                </a:cubicBezTo>
                <a:cubicBezTo>
                  <a:pt x="54044" y="8390"/>
                  <a:pt x="54956" y="8116"/>
                  <a:pt x="55899" y="7843"/>
                </a:cubicBezTo>
                <a:cubicBezTo>
                  <a:pt x="56750" y="7569"/>
                  <a:pt x="57601" y="7326"/>
                  <a:pt x="58482" y="7083"/>
                </a:cubicBezTo>
                <a:cubicBezTo>
                  <a:pt x="57266" y="6779"/>
                  <a:pt x="56081" y="6445"/>
                  <a:pt x="54926" y="6141"/>
                </a:cubicBezTo>
                <a:cubicBezTo>
                  <a:pt x="54196" y="5958"/>
                  <a:pt x="53437" y="5776"/>
                  <a:pt x="52677" y="5533"/>
                </a:cubicBezTo>
                <a:cubicBezTo>
                  <a:pt x="51917" y="5320"/>
                  <a:pt x="51157" y="5077"/>
                  <a:pt x="50488" y="4864"/>
                </a:cubicBezTo>
                <a:cubicBezTo>
                  <a:pt x="49333" y="4469"/>
                  <a:pt x="48178" y="4013"/>
                  <a:pt x="47053" y="3588"/>
                </a:cubicBezTo>
                <a:lnTo>
                  <a:pt x="46567" y="3405"/>
                </a:lnTo>
                <a:cubicBezTo>
                  <a:pt x="46142" y="3253"/>
                  <a:pt x="45716" y="3071"/>
                  <a:pt x="45291" y="2919"/>
                </a:cubicBezTo>
                <a:cubicBezTo>
                  <a:pt x="45078" y="2858"/>
                  <a:pt x="44835" y="2767"/>
                  <a:pt x="44622" y="2676"/>
                </a:cubicBezTo>
                <a:cubicBezTo>
                  <a:pt x="44379" y="2584"/>
                  <a:pt x="44166" y="2524"/>
                  <a:pt x="43923" y="2463"/>
                </a:cubicBezTo>
                <a:cubicBezTo>
                  <a:pt x="43832" y="2432"/>
                  <a:pt x="43710" y="2372"/>
                  <a:pt x="43619" y="2341"/>
                </a:cubicBezTo>
                <a:lnTo>
                  <a:pt x="43345" y="2250"/>
                </a:lnTo>
                <a:cubicBezTo>
                  <a:pt x="43132" y="2189"/>
                  <a:pt x="42950" y="2129"/>
                  <a:pt x="42737" y="2068"/>
                </a:cubicBezTo>
                <a:cubicBezTo>
                  <a:pt x="42281" y="1916"/>
                  <a:pt x="41795" y="1794"/>
                  <a:pt x="41339" y="1642"/>
                </a:cubicBezTo>
                <a:lnTo>
                  <a:pt x="41157" y="1612"/>
                </a:lnTo>
                <a:lnTo>
                  <a:pt x="41096" y="1581"/>
                </a:lnTo>
                <a:lnTo>
                  <a:pt x="41005" y="1581"/>
                </a:lnTo>
                <a:lnTo>
                  <a:pt x="40944" y="1551"/>
                </a:lnTo>
                <a:cubicBezTo>
                  <a:pt x="40731" y="1521"/>
                  <a:pt x="40518" y="1490"/>
                  <a:pt x="40306" y="1429"/>
                </a:cubicBezTo>
                <a:cubicBezTo>
                  <a:pt x="40062" y="1399"/>
                  <a:pt x="39819" y="1338"/>
                  <a:pt x="39576" y="1308"/>
                </a:cubicBezTo>
                <a:lnTo>
                  <a:pt x="39181" y="1217"/>
                </a:lnTo>
                <a:lnTo>
                  <a:pt x="39059" y="1186"/>
                </a:lnTo>
                <a:lnTo>
                  <a:pt x="38968" y="1186"/>
                </a:lnTo>
                <a:lnTo>
                  <a:pt x="38907" y="1156"/>
                </a:lnTo>
                <a:cubicBezTo>
                  <a:pt x="38816" y="1156"/>
                  <a:pt x="38725" y="1125"/>
                  <a:pt x="38634" y="1125"/>
                </a:cubicBezTo>
                <a:lnTo>
                  <a:pt x="37418" y="913"/>
                </a:lnTo>
                <a:lnTo>
                  <a:pt x="36932" y="822"/>
                </a:lnTo>
                <a:lnTo>
                  <a:pt x="36780" y="791"/>
                </a:lnTo>
                <a:lnTo>
                  <a:pt x="35746" y="639"/>
                </a:lnTo>
                <a:lnTo>
                  <a:pt x="34743" y="487"/>
                </a:lnTo>
                <a:lnTo>
                  <a:pt x="34561" y="487"/>
                </a:lnTo>
                <a:cubicBezTo>
                  <a:pt x="34409" y="457"/>
                  <a:pt x="34226" y="426"/>
                  <a:pt x="34075" y="426"/>
                </a:cubicBezTo>
                <a:lnTo>
                  <a:pt x="33467" y="335"/>
                </a:lnTo>
                <a:lnTo>
                  <a:pt x="32737" y="274"/>
                </a:lnTo>
                <a:lnTo>
                  <a:pt x="32464" y="244"/>
                </a:lnTo>
                <a:cubicBezTo>
                  <a:pt x="32403" y="214"/>
                  <a:pt x="32372" y="214"/>
                  <a:pt x="32342" y="214"/>
                </a:cubicBezTo>
                <a:lnTo>
                  <a:pt x="32312" y="214"/>
                </a:lnTo>
                <a:lnTo>
                  <a:pt x="31673" y="183"/>
                </a:lnTo>
                <a:lnTo>
                  <a:pt x="31065" y="122"/>
                </a:lnTo>
                <a:lnTo>
                  <a:pt x="30518" y="92"/>
                </a:lnTo>
                <a:lnTo>
                  <a:pt x="30001" y="62"/>
                </a:lnTo>
                <a:lnTo>
                  <a:pt x="29698" y="62"/>
                </a:lnTo>
                <a:lnTo>
                  <a:pt x="29515" y="31"/>
                </a:lnTo>
                <a:lnTo>
                  <a:pt x="2726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48"/>
          <p:cNvSpPr/>
          <p:nvPr/>
        </p:nvSpPr>
        <p:spPr>
          <a:xfrm>
            <a:off x="1097470" y="4780119"/>
            <a:ext cx="88806" cy="61588"/>
          </a:xfrm>
          <a:custGeom>
            <a:rect b="b" l="l" r="r" t="t"/>
            <a:pathLst>
              <a:path extrusionOk="0" h="1581" w="2280">
                <a:moveTo>
                  <a:pt x="2219" y="0"/>
                </a:moveTo>
                <a:cubicBezTo>
                  <a:pt x="2158" y="0"/>
                  <a:pt x="2098" y="31"/>
                  <a:pt x="2037" y="61"/>
                </a:cubicBezTo>
                <a:cubicBezTo>
                  <a:pt x="1885" y="92"/>
                  <a:pt x="1763" y="152"/>
                  <a:pt x="1642" y="213"/>
                </a:cubicBezTo>
                <a:cubicBezTo>
                  <a:pt x="1003" y="548"/>
                  <a:pt x="547" y="1034"/>
                  <a:pt x="61" y="1490"/>
                </a:cubicBezTo>
                <a:cubicBezTo>
                  <a:pt x="31" y="1490"/>
                  <a:pt x="0" y="1520"/>
                  <a:pt x="0" y="1551"/>
                </a:cubicBezTo>
                <a:cubicBezTo>
                  <a:pt x="31" y="1581"/>
                  <a:pt x="31" y="1581"/>
                  <a:pt x="61" y="1581"/>
                </a:cubicBezTo>
                <a:cubicBezTo>
                  <a:pt x="122" y="1581"/>
                  <a:pt x="243" y="1551"/>
                  <a:pt x="243" y="1520"/>
                </a:cubicBezTo>
                <a:cubicBezTo>
                  <a:pt x="365" y="1490"/>
                  <a:pt x="456" y="1459"/>
                  <a:pt x="547" y="1399"/>
                </a:cubicBezTo>
                <a:cubicBezTo>
                  <a:pt x="669" y="1368"/>
                  <a:pt x="791" y="1277"/>
                  <a:pt x="882" y="1216"/>
                </a:cubicBezTo>
                <a:cubicBezTo>
                  <a:pt x="1247" y="882"/>
                  <a:pt x="1550" y="548"/>
                  <a:pt x="1946" y="244"/>
                </a:cubicBezTo>
                <a:lnTo>
                  <a:pt x="1976" y="244"/>
                </a:lnTo>
                <a:cubicBezTo>
                  <a:pt x="2006" y="244"/>
                  <a:pt x="2006" y="213"/>
                  <a:pt x="2006" y="213"/>
                </a:cubicBezTo>
                <a:cubicBezTo>
                  <a:pt x="2098" y="183"/>
                  <a:pt x="2158" y="152"/>
                  <a:pt x="2189" y="92"/>
                </a:cubicBezTo>
                <a:cubicBezTo>
                  <a:pt x="2219" y="61"/>
                  <a:pt x="2280" y="31"/>
                  <a:pt x="22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48"/>
          <p:cNvSpPr/>
          <p:nvPr/>
        </p:nvSpPr>
        <p:spPr>
          <a:xfrm>
            <a:off x="1156674" y="4826278"/>
            <a:ext cx="59204" cy="27268"/>
          </a:xfrm>
          <a:custGeom>
            <a:rect b="b" l="l" r="r" t="t"/>
            <a:pathLst>
              <a:path extrusionOk="0" h="700" w="1520">
                <a:moveTo>
                  <a:pt x="1398" y="1"/>
                </a:moveTo>
                <a:cubicBezTo>
                  <a:pt x="1277" y="1"/>
                  <a:pt x="1186" y="31"/>
                  <a:pt x="1094" y="62"/>
                </a:cubicBezTo>
                <a:cubicBezTo>
                  <a:pt x="851" y="153"/>
                  <a:pt x="638" y="244"/>
                  <a:pt x="456" y="366"/>
                </a:cubicBezTo>
                <a:cubicBezTo>
                  <a:pt x="334" y="426"/>
                  <a:pt x="243" y="487"/>
                  <a:pt x="152" y="548"/>
                </a:cubicBezTo>
                <a:cubicBezTo>
                  <a:pt x="122" y="578"/>
                  <a:pt x="0" y="700"/>
                  <a:pt x="122" y="700"/>
                </a:cubicBezTo>
                <a:cubicBezTo>
                  <a:pt x="243" y="700"/>
                  <a:pt x="334" y="670"/>
                  <a:pt x="426" y="639"/>
                </a:cubicBezTo>
                <a:cubicBezTo>
                  <a:pt x="638" y="548"/>
                  <a:pt x="851" y="457"/>
                  <a:pt x="1064" y="335"/>
                </a:cubicBezTo>
                <a:cubicBezTo>
                  <a:pt x="1186" y="274"/>
                  <a:pt x="1277" y="214"/>
                  <a:pt x="1368" y="153"/>
                </a:cubicBezTo>
                <a:cubicBezTo>
                  <a:pt x="1398" y="122"/>
                  <a:pt x="1520" y="1"/>
                  <a:pt x="13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48"/>
          <p:cNvSpPr/>
          <p:nvPr/>
        </p:nvSpPr>
        <p:spPr>
          <a:xfrm>
            <a:off x="754123" y="4801426"/>
            <a:ext cx="77004" cy="43863"/>
          </a:xfrm>
          <a:custGeom>
            <a:rect b="b" l="l" r="r" t="t"/>
            <a:pathLst>
              <a:path extrusionOk="0" h="1126" w="1977">
                <a:moveTo>
                  <a:pt x="1824" y="1"/>
                </a:moveTo>
                <a:cubicBezTo>
                  <a:pt x="1763" y="31"/>
                  <a:pt x="1672" y="61"/>
                  <a:pt x="1612" y="92"/>
                </a:cubicBezTo>
                <a:cubicBezTo>
                  <a:pt x="1338" y="213"/>
                  <a:pt x="1064" y="335"/>
                  <a:pt x="821" y="487"/>
                </a:cubicBezTo>
                <a:cubicBezTo>
                  <a:pt x="730" y="517"/>
                  <a:pt x="669" y="578"/>
                  <a:pt x="578" y="639"/>
                </a:cubicBezTo>
                <a:cubicBezTo>
                  <a:pt x="487" y="700"/>
                  <a:pt x="426" y="760"/>
                  <a:pt x="335" y="791"/>
                </a:cubicBezTo>
                <a:cubicBezTo>
                  <a:pt x="244" y="882"/>
                  <a:pt x="153" y="943"/>
                  <a:pt x="61" y="1004"/>
                </a:cubicBezTo>
                <a:cubicBezTo>
                  <a:pt x="31" y="1034"/>
                  <a:pt x="1" y="1064"/>
                  <a:pt x="1" y="1095"/>
                </a:cubicBezTo>
                <a:cubicBezTo>
                  <a:pt x="1" y="1095"/>
                  <a:pt x="31" y="1125"/>
                  <a:pt x="31" y="1125"/>
                </a:cubicBezTo>
                <a:cubicBezTo>
                  <a:pt x="122" y="1125"/>
                  <a:pt x="213" y="1064"/>
                  <a:pt x="244" y="1064"/>
                </a:cubicBezTo>
                <a:cubicBezTo>
                  <a:pt x="487" y="973"/>
                  <a:pt x="700" y="882"/>
                  <a:pt x="882" y="730"/>
                </a:cubicBezTo>
                <a:cubicBezTo>
                  <a:pt x="1004" y="639"/>
                  <a:pt x="1125" y="548"/>
                  <a:pt x="1247" y="456"/>
                </a:cubicBezTo>
                <a:cubicBezTo>
                  <a:pt x="1308" y="426"/>
                  <a:pt x="1399" y="365"/>
                  <a:pt x="1490" y="304"/>
                </a:cubicBezTo>
                <a:cubicBezTo>
                  <a:pt x="1520" y="304"/>
                  <a:pt x="1551" y="274"/>
                  <a:pt x="1581" y="274"/>
                </a:cubicBezTo>
                <a:cubicBezTo>
                  <a:pt x="1672" y="213"/>
                  <a:pt x="1733" y="183"/>
                  <a:pt x="1824" y="122"/>
                </a:cubicBezTo>
                <a:cubicBezTo>
                  <a:pt x="1855" y="92"/>
                  <a:pt x="1915" y="61"/>
                  <a:pt x="1946" y="31"/>
                </a:cubicBezTo>
                <a:cubicBezTo>
                  <a:pt x="1976" y="1"/>
                  <a:pt x="1946" y="1"/>
                  <a:pt x="19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48"/>
          <p:cNvSpPr/>
          <p:nvPr/>
        </p:nvSpPr>
        <p:spPr>
          <a:xfrm>
            <a:off x="813327" y="4815644"/>
            <a:ext cx="59243" cy="27268"/>
          </a:xfrm>
          <a:custGeom>
            <a:rect b="b" l="l" r="r" t="t"/>
            <a:pathLst>
              <a:path extrusionOk="0" h="700" w="1521">
                <a:moveTo>
                  <a:pt x="1399" y="0"/>
                </a:moveTo>
                <a:cubicBezTo>
                  <a:pt x="1277" y="0"/>
                  <a:pt x="1186" y="31"/>
                  <a:pt x="1095" y="61"/>
                </a:cubicBezTo>
                <a:cubicBezTo>
                  <a:pt x="851" y="152"/>
                  <a:pt x="639" y="243"/>
                  <a:pt x="456" y="365"/>
                </a:cubicBezTo>
                <a:cubicBezTo>
                  <a:pt x="335" y="426"/>
                  <a:pt x="243" y="487"/>
                  <a:pt x="152" y="547"/>
                </a:cubicBezTo>
                <a:cubicBezTo>
                  <a:pt x="122" y="578"/>
                  <a:pt x="0" y="699"/>
                  <a:pt x="122" y="699"/>
                </a:cubicBezTo>
                <a:cubicBezTo>
                  <a:pt x="243" y="669"/>
                  <a:pt x="335" y="669"/>
                  <a:pt x="426" y="608"/>
                </a:cubicBezTo>
                <a:cubicBezTo>
                  <a:pt x="639" y="547"/>
                  <a:pt x="851" y="456"/>
                  <a:pt x="1064" y="335"/>
                </a:cubicBezTo>
                <a:cubicBezTo>
                  <a:pt x="1186" y="274"/>
                  <a:pt x="1277" y="213"/>
                  <a:pt x="1368" y="122"/>
                </a:cubicBezTo>
                <a:cubicBezTo>
                  <a:pt x="1399" y="122"/>
                  <a:pt x="1520" y="0"/>
                  <a:pt x="1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48"/>
          <p:cNvSpPr/>
          <p:nvPr/>
        </p:nvSpPr>
        <p:spPr>
          <a:xfrm>
            <a:off x="363412" y="4981390"/>
            <a:ext cx="49778" cy="20179"/>
          </a:xfrm>
          <a:custGeom>
            <a:rect b="b" l="l" r="r" t="t"/>
            <a:pathLst>
              <a:path extrusionOk="0" h="518" w="1278">
                <a:moveTo>
                  <a:pt x="1278" y="1"/>
                </a:moveTo>
                <a:cubicBezTo>
                  <a:pt x="1247" y="1"/>
                  <a:pt x="1156" y="31"/>
                  <a:pt x="1156" y="31"/>
                </a:cubicBezTo>
                <a:cubicBezTo>
                  <a:pt x="882" y="122"/>
                  <a:pt x="639" y="213"/>
                  <a:pt x="366" y="305"/>
                </a:cubicBezTo>
                <a:cubicBezTo>
                  <a:pt x="335" y="305"/>
                  <a:pt x="275" y="335"/>
                  <a:pt x="214" y="365"/>
                </a:cubicBezTo>
                <a:cubicBezTo>
                  <a:pt x="153" y="396"/>
                  <a:pt x="92" y="426"/>
                  <a:pt x="31" y="457"/>
                </a:cubicBezTo>
                <a:cubicBezTo>
                  <a:pt x="31" y="487"/>
                  <a:pt x="1" y="487"/>
                  <a:pt x="1" y="517"/>
                </a:cubicBezTo>
                <a:lnTo>
                  <a:pt x="31" y="517"/>
                </a:lnTo>
                <a:cubicBezTo>
                  <a:pt x="62" y="517"/>
                  <a:pt x="123" y="487"/>
                  <a:pt x="153" y="487"/>
                </a:cubicBezTo>
                <a:cubicBezTo>
                  <a:pt x="396" y="396"/>
                  <a:pt x="670" y="305"/>
                  <a:pt x="913" y="213"/>
                </a:cubicBezTo>
                <a:cubicBezTo>
                  <a:pt x="974" y="213"/>
                  <a:pt x="1004" y="183"/>
                  <a:pt x="1065" y="153"/>
                </a:cubicBezTo>
                <a:cubicBezTo>
                  <a:pt x="1126" y="122"/>
                  <a:pt x="1186" y="92"/>
                  <a:pt x="1247" y="61"/>
                </a:cubicBezTo>
                <a:cubicBezTo>
                  <a:pt x="1278" y="31"/>
                  <a:pt x="1278" y="3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48"/>
          <p:cNvSpPr/>
          <p:nvPr/>
        </p:nvSpPr>
        <p:spPr>
          <a:xfrm>
            <a:off x="411983" y="4981390"/>
            <a:ext cx="60411" cy="26100"/>
          </a:xfrm>
          <a:custGeom>
            <a:rect b="b" l="l" r="r" t="t"/>
            <a:pathLst>
              <a:path extrusionOk="0" h="670" w="1551">
                <a:moveTo>
                  <a:pt x="1398" y="1"/>
                </a:moveTo>
                <a:cubicBezTo>
                  <a:pt x="1307" y="1"/>
                  <a:pt x="1186" y="31"/>
                  <a:pt x="1094" y="61"/>
                </a:cubicBezTo>
                <a:cubicBezTo>
                  <a:pt x="882" y="122"/>
                  <a:pt x="669" y="244"/>
                  <a:pt x="456" y="335"/>
                </a:cubicBezTo>
                <a:cubicBezTo>
                  <a:pt x="365" y="396"/>
                  <a:pt x="243" y="457"/>
                  <a:pt x="152" y="548"/>
                </a:cubicBezTo>
                <a:cubicBezTo>
                  <a:pt x="122" y="578"/>
                  <a:pt x="0" y="669"/>
                  <a:pt x="152" y="669"/>
                </a:cubicBezTo>
                <a:cubicBezTo>
                  <a:pt x="243" y="669"/>
                  <a:pt x="335" y="639"/>
                  <a:pt x="426" y="609"/>
                </a:cubicBezTo>
                <a:cubicBezTo>
                  <a:pt x="669" y="548"/>
                  <a:pt x="882" y="426"/>
                  <a:pt x="1064" y="335"/>
                </a:cubicBezTo>
                <a:cubicBezTo>
                  <a:pt x="1186" y="244"/>
                  <a:pt x="1277" y="183"/>
                  <a:pt x="1368" y="122"/>
                </a:cubicBezTo>
                <a:cubicBezTo>
                  <a:pt x="1398" y="92"/>
                  <a:pt x="1550" y="1"/>
                  <a:pt x="13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48"/>
          <p:cNvSpPr/>
          <p:nvPr/>
        </p:nvSpPr>
        <p:spPr>
          <a:xfrm>
            <a:off x="288861" y="4838120"/>
            <a:ext cx="71045" cy="41487"/>
          </a:xfrm>
          <a:custGeom>
            <a:rect b="b" l="l" r="r" t="t"/>
            <a:pathLst>
              <a:path extrusionOk="0" h="1065" w="1824">
                <a:moveTo>
                  <a:pt x="1672" y="1"/>
                </a:moveTo>
                <a:cubicBezTo>
                  <a:pt x="1550" y="31"/>
                  <a:pt x="1429" y="92"/>
                  <a:pt x="1307" y="153"/>
                </a:cubicBezTo>
                <a:cubicBezTo>
                  <a:pt x="1094" y="274"/>
                  <a:pt x="851" y="396"/>
                  <a:pt x="638" y="517"/>
                </a:cubicBezTo>
                <a:cubicBezTo>
                  <a:pt x="426" y="669"/>
                  <a:pt x="243" y="821"/>
                  <a:pt x="61" y="973"/>
                </a:cubicBezTo>
                <a:cubicBezTo>
                  <a:pt x="0" y="1004"/>
                  <a:pt x="0" y="1034"/>
                  <a:pt x="0" y="1065"/>
                </a:cubicBezTo>
                <a:lnTo>
                  <a:pt x="30" y="1065"/>
                </a:lnTo>
                <a:cubicBezTo>
                  <a:pt x="91" y="1065"/>
                  <a:pt x="213" y="1034"/>
                  <a:pt x="213" y="1034"/>
                </a:cubicBezTo>
                <a:cubicBezTo>
                  <a:pt x="456" y="943"/>
                  <a:pt x="669" y="852"/>
                  <a:pt x="821" y="700"/>
                </a:cubicBezTo>
                <a:cubicBezTo>
                  <a:pt x="942" y="639"/>
                  <a:pt x="1033" y="548"/>
                  <a:pt x="1155" y="457"/>
                </a:cubicBezTo>
                <a:cubicBezTo>
                  <a:pt x="1216" y="426"/>
                  <a:pt x="1307" y="366"/>
                  <a:pt x="1368" y="305"/>
                </a:cubicBezTo>
                <a:cubicBezTo>
                  <a:pt x="1398" y="305"/>
                  <a:pt x="1398" y="305"/>
                  <a:pt x="1429" y="274"/>
                </a:cubicBezTo>
                <a:cubicBezTo>
                  <a:pt x="1520" y="244"/>
                  <a:pt x="1581" y="183"/>
                  <a:pt x="1672" y="153"/>
                </a:cubicBezTo>
                <a:cubicBezTo>
                  <a:pt x="1702" y="122"/>
                  <a:pt x="1824" y="62"/>
                  <a:pt x="17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48"/>
          <p:cNvSpPr/>
          <p:nvPr/>
        </p:nvSpPr>
        <p:spPr>
          <a:xfrm>
            <a:off x="182293" y="5002697"/>
            <a:ext cx="30809" cy="22555"/>
          </a:xfrm>
          <a:custGeom>
            <a:rect b="b" l="l" r="r" t="t"/>
            <a:pathLst>
              <a:path extrusionOk="0" h="579" w="791">
                <a:moveTo>
                  <a:pt x="730" y="1"/>
                </a:moveTo>
                <a:cubicBezTo>
                  <a:pt x="669" y="31"/>
                  <a:pt x="639" y="62"/>
                  <a:pt x="578" y="92"/>
                </a:cubicBezTo>
                <a:cubicBezTo>
                  <a:pt x="396" y="244"/>
                  <a:pt x="213" y="396"/>
                  <a:pt x="0" y="548"/>
                </a:cubicBezTo>
                <a:cubicBezTo>
                  <a:pt x="0" y="548"/>
                  <a:pt x="0" y="578"/>
                  <a:pt x="0" y="578"/>
                </a:cubicBezTo>
                <a:lnTo>
                  <a:pt x="61" y="578"/>
                </a:lnTo>
                <a:cubicBezTo>
                  <a:pt x="92" y="548"/>
                  <a:pt x="152" y="517"/>
                  <a:pt x="183" y="487"/>
                </a:cubicBezTo>
                <a:cubicBezTo>
                  <a:pt x="396" y="335"/>
                  <a:pt x="578" y="183"/>
                  <a:pt x="760" y="31"/>
                </a:cubicBezTo>
                <a:cubicBezTo>
                  <a:pt x="791" y="31"/>
                  <a:pt x="791" y="1"/>
                  <a:pt x="7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48"/>
          <p:cNvSpPr/>
          <p:nvPr/>
        </p:nvSpPr>
        <p:spPr>
          <a:xfrm>
            <a:off x="181125" y="4980221"/>
            <a:ext cx="105983" cy="71054"/>
          </a:xfrm>
          <a:custGeom>
            <a:rect b="b" l="l" r="r" t="t"/>
            <a:pathLst>
              <a:path extrusionOk="0" h="1824" w="2721">
                <a:moveTo>
                  <a:pt x="2648" y="0"/>
                </a:moveTo>
                <a:cubicBezTo>
                  <a:pt x="2606" y="0"/>
                  <a:pt x="2553" y="15"/>
                  <a:pt x="2523" y="31"/>
                </a:cubicBezTo>
                <a:cubicBezTo>
                  <a:pt x="2432" y="61"/>
                  <a:pt x="2310" y="91"/>
                  <a:pt x="2219" y="122"/>
                </a:cubicBezTo>
                <a:cubicBezTo>
                  <a:pt x="2006" y="213"/>
                  <a:pt x="1824" y="304"/>
                  <a:pt x="1672" y="395"/>
                </a:cubicBezTo>
                <a:cubicBezTo>
                  <a:pt x="1368" y="608"/>
                  <a:pt x="1094" y="791"/>
                  <a:pt x="821" y="1003"/>
                </a:cubicBezTo>
                <a:cubicBezTo>
                  <a:pt x="578" y="1246"/>
                  <a:pt x="334" y="1490"/>
                  <a:pt x="91" y="1702"/>
                </a:cubicBezTo>
                <a:cubicBezTo>
                  <a:pt x="30" y="1733"/>
                  <a:pt x="0" y="1763"/>
                  <a:pt x="30" y="1824"/>
                </a:cubicBezTo>
                <a:lnTo>
                  <a:pt x="61" y="1824"/>
                </a:lnTo>
                <a:cubicBezTo>
                  <a:pt x="152" y="1824"/>
                  <a:pt x="304" y="1763"/>
                  <a:pt x="334" y="1763"/>
                </a:cubicBezTo>
                <a:cubicBezTo>
                  <a:pt x="456" y="1733"/>
                  <a:pt x="608" y="1672"/>
                  <a:pt x="730" y="1611"/>
                </a:cubicBezTo>
                <a:cubicBezTo>
                  <a:pt x="881" y="1520"/>
                  <a:pt x="1064" y="1459"/>
                  <a:pt x="1185" y="1338"/>
                </a:cubicBezTo>
                <a:cubicBezTo>
                  <a:pt x="1489" y="1034"/>
                  <a:pt x="1824" y="699"/>
                  <a:pt x="2189" y="426"/>
                </a:cubicBezTo>
                <a:cubicBezTo>
                  <a:pt x="2280" y="335"/>
                  <a:pt x="2401" y="274"/>
                  <a:pt x="2523" y="213"/>
                </a:cubicBezTo>
                <a:cubicBezTo>
                  <a:pt x="2584" y="152"/>
                  <a:pt x="2644" y="122"/>
                  <a:pt x="2705" y="61"/>
                </a:cubicBezTo>
                <a:cubicBezTo>
                  <a:pt x="2720" y="15"/>
                  <a:pt x="2690" y="0"/>
                  <a:pt x="26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48"/>
          <p:cNvSpPr/>
          <p:nvPr/>
        </p:nvSpPr>
        <p:spPr>
          <a:xfrm>
            <a:off x="1188613" y="4661195"/>
            <a:ext cx="53323" cy="15933"/>
          </a:xfrm>
          <a:custGeom>
            <a:rect b="b" l="l" r="r" t="t"/>
            <a:pathLst>
              <a:path extrusionOk="0" h="409" w="1369">
                <a:moveTo>
                  <a:pt x="1361" y="0"/>
                </a:moveTo>
                <a:cubicBezTo>
                  <a:pt x="1352" y="0"/>
                  <a:pt x="1338" y="14"/>
                  <a:pt x="1338" y="14"/>
                </a:cubicBezTo>
                <a:cubicBezTo>
                  <a:pt x="1156" y="44"/>
                  <a:pt x="973" y="75"/>
                  <a:pt x="791" y="105"/>
                </a:cubicBezTo>
                <a:cubicBezTo>
                  <a:pt x="639" y="166"/>
                  <a:pt x="457" y="196"/>
                  <a:pt x="274" y="257"/>
                </a:cubicBezTo>
                <a:cubicBezTo>
                  <a:pt x="183" y="257"/>
                  <a:pt x="122" y="318"/>
                  <a:pt x="62" y="348"/>
                </a:cubicBezTo>
                <a:cubicBezTo>
                  <a:pt x="31" y="348"/>
                  <a:pt x="31" y="379"/>
                  <a:pt x="1" y="379"/>
                </a:cubicBezTo>
                <a:cubicBezTo>
                  <a:pt x="1" y="409"/>
                  <a:pt x="31" y="409"/>
                  <a:pt x="31" y="409"/>
                </a:cubicBezTo>
                <a:lnTo>
                  <a:pt x="62" y="409"/>
                </a:lnTo>
                <a:cubicBezTo>
                  <a:pt x="244" y="348"/>
                  <a:pt x="396" y="318"/>
                  <a:pt x="578" y="257"/>
                </a:cubicBezTo>
                <a:cubicBezTo>
                  <a:pt x="761" y="227"/>
                  <a:pt x="943" y="196"/>
                  <a:pt x="1125" y="135"/>
                </a:cubicBezTo>
                <a:cubicBezTo>
                  <a:pt x="1156" y="135"/>
                  <a:pt x="1186" y="135"/>
                  <a:pt x="1217" y="105"/>
                </a:cubicBezTo>
                <a:cubicBezTo>
                  <a:pt x="1247" y="105"/>
                  <a:pt x="1277" y="75"/>
                  <a:pt x="1338" y="44"/>
                </a:cubicBezTo>
                <a:cubicBezTo>
                  <a:pt x="1338" y="44"/>
                  <a:pt x="1369" y="14"/>
                  <a:pt x="1369" y="14"/>
                </a:cubicBezTo>
                <a:cubicBezTo>
                  <a:pt x="1369" y="4"/>
                  <a:pt x="1365" y="0"/>
                  <a:pt x="13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48"/>
          <p:cNvSpPr/>
          <p:nvPr/>
        </p:nvSpPr>
        <p:spPr>
          <a:xfrm>
            <a:off x="1241897" y="4673231"/>
            <a:ext cx="63956" cy="27931"/>
          </a:xfrm>
          <a:custGeom>
            <a:rect b="b" l="l" r="r" t="t"/>
            <a:pathLst>
              <a:path extrusionOk="0" h="717" w="1642">
                <a:moveTo>
                  <a:pt x="1608" y="0"/>
                </a:moveTo>
                <a:cubicBezTo>
                  <a:pt x="1546" y="0"/>
                  <a:pt x="1429" y="39"/>
                  <a:pt x="1429" y="39"/>
                </a:cubicBezTo>
                <a:cubicBezTo>
                  <a:pt x="1277" y="100"/>
                  <a:pt x="1156" y="130"/>
                  <a:pt x="1004" y="191"/>
                </a:cubicBezTo>
                <a:lnTo>
                  <a:pt x="1034" y="191"/>
                </a:lnTo>
                <a:cubicBezTo>
                  <a:pt x="912" y="222"/>
                  <a:pt x="791" y="282"/>
                  <a:pt x="669" y="313"/>
                </a:cubicBezTo>
                <a:cubicBezTo>
                  <a:pt x="578" y="343"/>
                  <a:pt x="487" y="404"/>
                  <a:pt x="396" y="434"/>
                </a:cubicBezTo>
                <a:cubicBezTo>
                  <a:pt x="274" y="495"/>
                  <a:pt x="153" y="556"/>
                  <a:pt x="61" y="647"/>
                </a:cubicBezTo>
                <a:cubicBezTo>
                  <a:pt x="31" y="647"/>
                  <a:pt x="1" y="677"/>
                  <a:pt x="31" y="708"/>
                </a:cubicBezTo>
                <a:lnTo>
                  <a:pt x="61" y="708"/>
                </a:lnTo>
                <a:cubicBezTo>
                  <a:pt x="74" y="714"/>
                  <a:pt x="88" y="716"/>
                  <a:pt x="104" y="716"/>
                </a:cubicBezTo>
                <a:cubicBezTo>
                  <a:pt x="166" y="716"/>
                  <a:pt x="244" y="677"/>
                  <a:pt x="244" y="677"/>
                </a:cubicBezTo>
                <a:cubicBezTo>
                  <a:pt x="487" y="586"/>
                  <a:pt x="730" y="495"/>
                  <a:pt x="943" y="434"/>
                </a:cubicBezTo>
                <a:cubicBezTo>
                  <a:pt x="912" y="434"/>
                  <a:pt x="852" y="465"/>
                  <a:pt x="821" y="465"/>
                </a:cubicBezTo>
                <a:lnTo>
                  <a:pt x="1004" y="404"/>
                </a:lnTo>
                <a:cubicBezTo>
                  <a:pt x="1095" y="374"/>
                  <a:pt x="1186" y="343"/>
                  <a:pt x="1277" y="282"/>
                </a:cubicBezTo>
                <a:cubicBezTo>
                  <a:pt x="1399" y="222"/>
                  <a:pt x="1520" y="161"/>
                  <a:pt x="1612" y="100"/>
                </a:cubicBezTo>
                <a:cubicBezTo>
                  <a:pt x="1642" y="70"/>
                  <a:pt x="1642" y="39"/>
                  <a:pt x="1642" y="9"/>
                </a:cubicBezTo>
                <a:cubicBezTo>
                  <a:pt x="1636" y="3"/>
                  <a:pt x="1624" y="0"/>
                  <a:pt x="16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48"/>
          <p:cNvSpPr/>
          <p:nvPr/>
        </p:nvSpPr>
        <p:spPr>
          <a:xfrm>
            <a:off x="876076" y="4593416"/>
            <a:ext cx="91182" cy="38721"/>
          </a:xfrm>
          <a:custGeom>
            <a:rect b="b" l="l" r="r" t="t"/>
            <a:pathLst>
              <a:path extrusionOk="0" h="994" w="2341">
                <a:moveTo>
                  <a:pt x="2259" y="0"/>
                </a:moveTo>
                <a:cubicBezTo>
                  <a:pt x="2185" y="0"/>
                  <a:pt x="2060" y="52"/>
                  <a:pt x="2037" y="52"/>
                </a:cubicBezTo>
                <a:cubicBezTo>
                  <a:pt x="1611" y="204"/>
                  <a:pt x="1216" y="356"/>
                  <a:pt x="791" y="508"/>
                </a:cubicBezTo>
                <a:cubicBezTo>
                  <a:pt x="669" y="538"/>
                  <a:pt x="547" y="568"/>
                  <a:pt x="456" y="629"/>
                </a:cubicBezTo>
                <a:cubicBezTo>
                  <a:pt x="304" y="690"/>
                  <a:pt x="152" y="781"/>
                  <a:pt x="61" y="872"/>
                </a:cubicBezTo>
                <a:cubicBezTo>
                  <a:pt x="0" y="903"/>
                  <a:pt x="0" y="933"/>
                  <a:pt x="0" y="964"/>
                </a:cubicBezTo>
                <a:cubicBezTo>
                  <a:pt x="0" y="964"/>
                  <a:pt x="31" y="994"/>
                  <a:pt x="31" y="994"/>
                </a:cubicBezTo>
                <a:cubicBezTo>
                  <a:pt x="122" y="964"/>
                  <a:pt x="243" y="933"/>
                  <a:pt x="274" y="933"/>
                </a:cubicBezTo>
                <a:cubicBezTo>
                  <a:pt x="699" y="781"/>
                  <a:pt x="1125" y="629"/>
                  <a:pt x="1550" y="477"/>
                </a:cubicBezTo>
                <a:cubicBezTo>
                  <a:pt x="1642" y="447"/>
                  <a:pt x="1763" y="386"/>
                  <a:pt x="1854" y="356"/>
                </a:cubicBezTo>
                <a:cubicBezTo>
                  <a:pt x="2006" y="264"/>
                  <a:pt x="2158" y="204"/>
                  <a:pt x="2250" y="112"/>
                </a:cubicBezTo>
                <a:cubicBezTo>
                  <a:pt x="2310" y="82"/>
                  <a:pt x="2341" y="52"/>
                  <a:pt x="2310" y="21"/>
                </a:cubicBezTo>
                <a:cubicBezTo>
                  <a:pt x="2303" y="6"/>
                  <a:pt x="2284" y="0"/>
                  <a:pt x="22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48"/>
          <p:cNvSpPr/>
          <p:nvPr/>
        </p:nvSpPr>
        <p:spPr>
          <a:xfrm>
            <a:off x="983813" y="4606076"/>
            <a:ext cx="60411" cy="27268"/>
          </a:xfrm>
          <a:custGeom>
            <a:rect b="b" l="l" r="r" t="t"/>
            <a:pathLst>
              <a:path extrusionOk="0" h="700" w="1551">
                <a:moveTo>
                  <a:pt x="1399" y="0"/>
                </a:moveTo>
                <a:cubicBezTo>
                  <a:pt x="1307" y="0"/>
                  <a:pt x="1186" y="31"/>
                  <a:pt x="1095" y="61"/>
                </a:cubicBezTo>
                <a:cubicBezTo>
                  <a:pt x="882" y="152"/>
                  <a:pt x="669" y="243"/>
                  <a:pt x="456" y="365"/>
                </a:cubicBezTo>
                <a:cubicBezTo>
                  <a:pt x="365" y="426"/>
                  <a:pt x="243" y="487"/>
                  <a:pt x="152" y="547"/>
                </a:cubicBezTo>
                <a:cubicBezTo>
                  <a:pt x="122" y="578"/>
                  <a:pt x="0" y="699"/>
                  <a:pt x="152" y="699"/>
                </a:cubicBezTo>
                <a:cubicBezTo>
                  <a:pt x="243" y="669"/>
                  <a:pt x="335" y="639"/>
                  <a:pt x="426" y="608"/>
                </a:cubicBezTo>
                <a:cubicBezTo>
                  <a:pt x="669" y="547"/>
                  <a:pt x="882" y="426"/>
                  <a:pt x="1064" y="335"/>
                </a:cubicBezTo>
                <a:cubicBezTo>
                  <a:pt x="1186" y="274"/>
                  <a:pt x="1277" y="213"/>
                  <a:pt x="1399" y="122"/>
                </a:cubicBezTo>
                <a:cubicBezTo>
                  <a:pt x="1429" y="91"/>
                  <a:pt x="1550" y="0"/>
                  <a:pt x="1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48"/>
          <p:cNvSpPr/>
          <p:nvPr/>
        </p:nvSpPr>
        <p:spPr>
          <a:xfrm>
            <a:off x="1043017" y="4982870"/>
            <a:ext cx="47363" cy="25788"/>
          </a:xfrm>
          <a:custGeom>
            <a:rect b="b" l="l" r="r" t="t"/>
            <a:pathLst>
              <a:path extrusionOk="0" h="662" w="1216">
                <a:moveTo>
                  <a:pt x="1186" y="1"/>
                </a:moveTo>
                <a:cubicBezTo>
                  <a:pt x="1178" y="1"/>
                  <a:pt x="1170" y="8"/>
                  <a:pt x="1155" y="23"/>
                </a:cubicBezTo>
                <a:cubicBezTo>
                  <a:pt x="1094" y="23"/>
                  <a:pt x="1034" y="54"/>
                  <a:pt x="1003" y="84"/>
                </a:cubicBezTo>
                <a:cubicBezTo>
                  <a:pt x="821" y="175"/>
                  <a:pt x="608" y="267"/>
                  <a:pt x="456" y="358"/>
                </a:cubicBezTo>
                <a:cubicBezTo>
                  <a:pt x="304" y="449"/>
                  <a:pt x="182" y="540"/>
                  <a:pt x="61" y="601"/>
                </a:cubicBezTo>
                <a:cubicBezTo>
                  <a:pt x="30" y="631"/>
                  <a:pt x="0" y="631"/>
                  <a:pt x="0" y="662"/>
                </a:cubicBezTo>
                <a:lnTo>
                  <a:pt x="61" y="662"/>
                </a:lnTo>
                <a:cubicBezTo>
                  <a:pt x="152" y="662"/>
                  <a:pt x="243" y="601"/>
                  <a:pt x="334" y="540"/>
                </a:cubicBezTo>
                <a:cubicBezTo>
                  <a:pt x="456" y="479"/>
                  <a:pt x="578" y="388"/>
                  <a:pt x="699" y="327"/>
                </a:cubicBezTo>
                <a:cubicBezTo>
                  <a:pt x="760" y="297"/>
                  <a:pt x="851" y="236"/>
                  <a:pt x="942" y="206"/>
                </a:cubicBezTo>
                <a:lnTo>
                  <a:pt x="1034" y="145"/>
                </a:lnTo>
                <a:cubicBezTo>
                  <a:pt x="1094" y="115"/>
                  <a:pt x="1125" y="84"/>
                  <a:pt x="1155" y="84"/>
                </a:cubicBezTo>
                <a:cubicBezTo>
                  <a:pt x="1155" y="84"/>
                  <a:pt x="1216" y="23"/>
                  <a:pt x="1216" y="23"/>
                </a:cubicBezTo>
                <a:cubicBezTo>
                  <a:pt x="1201" y="8"/>
                  <a:pt x="1193" y="1"/>
                  <a:pt x="118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48"/>
          <p:cNvSpPr/>
          <p:nvPr/>
        </p:nvSpPr>
        <p:spPr>
          <a:xfrm>
            <a:off x="1098638" y="4982598"/>
            <a:ext cx="94765" cy="43824"/>
          </a:xfrm>
          <a:custGeom>
            <a:rect b="b" l="l" r="r" t="t"/>
            <a:pathLst>
              <a:path extrusionOk="0" h="1125" w="2433">
                <a:moveTo>
                  <a:pt x="2372" y="0"/>
                </a:moveTo>
                <a:cubicBezTo>
                  <a:pt x="2311" y="30"/>
                  <a:pt x="2280" y="30"/>
                  <a:pt x="2250" y="30"/>
                </a:cubicBezTo>
                <a:cubicBezTo>
                  <a:pt x="2128" y="61"/>
                  <a:pt x="2037" y="91"/>
                  <a:pt x="1946" y="152"/>
                </a:cubicBezTo>
                <a:cubicBezTo>
                  <a:pt x="1460" y="334"/>
                  <a:pt x="1034" y="517"/>
                  <a:pt x="578" y="730"/>
                </a:cubicBezTo>
                <a:cubicBezTo>
                  <a:pt x="457" y="790"/>
                  <a:pt x="335" y="851"/>
                  <a:pt x="244" y="912"/>
                </a:cubicBezTo>
                <a:cubicBezTo>
                  <a:pt x="213" y="942"/>
                  <a:pt x="1" y="1064"/>
                  <a:pt x="61" y="1125"/>
                </a:cubicBezTo>
                <a:lnTo>
                  <a:pt x="213" y="1125"/>
                </a:lnTo>
                <a:cubicBezTo>
                  <a:pt x="396" y="1064"/>
                  <a:pt x="578" y="1003"/>
                  <a:pt x="761" y="912"/>
                </a:cubicBezTo>
                <a:cubicBezTo>
                  <a:pt x="882" y="851"/>
                  <a:pt x="1004" y="790"/>
                  <a:pt x="1125" y="730"/>
                </a:cubicBezTo>
                <a:cubicBezTo>
                  <a:pt x="1156" y="730"/>
                  <a:pt x="1186" y="699"/>
                  <a:pt x="1217" y="699"/>
                </a:cubicBezTo>
                <a:cubicBezTo>
                  <a:pt x="1277" y="669"/>
                  <a:pt x="1308" y="638"/>
                  <a:pt x="1338" y="638"/>
                </a:cubicBezTo>
                <a:cubicBezTo>
                  <a:pt x="1460" y="578"/>
                  <a:pt x="1581" y="547"/>
                  <a:pt x="1703" y="486"/>
                </a:cubicBezTo>
                <a:cubicBezTo>
                  <a:pt x="1824" y="426"/>
                  <a:pt x="1976" y="365"/>
                  <a:pt x="2098" y="304"/>
                </a:cubicBezTo>
                <a:cubicBezTo>
                  <a:pt x="2128" y="274"/>
                  <a:pt x="2189" y="243"/>
                  <a:pt x="2250" y="213"/>
                </a:cubicBezTo>
                <a:cubicBezTo>
                  <a:pt x="2311" y="182"/>
                  <a:pt x="2372" y="122"/>
                  <a:pt x="2402" y="61"/>
                </a:cubicBezTo>
                <a:cubicBezTo>
                  <a:pt x="2432" y="30"/>
                  <a:pt x="2432" y="0"/>
                  <a:pt x="23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48"/>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240" name="Google Shape;2240;p48"/>
          <p:cNvSpPr txBox="1"/>
          <p:nvPr>
            <p:ph idx="2" type="title"/>
          </p:nvPr>
        </p:nvSpPr>
        <p:spPr>
          <a:xfrm>
            <a:off x="925893" y="1331525"/>
            <a:ext cx="2277900" cy="6243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41" name="Google Shape;2241;p48"/>
          <p:cNvSpPr txBox="1"/>
          <p:nvPr>
            <p:ph idx="1" type="subTitle"/>
          </p:nvPr>
        </p:nvSpPr>
        <p:spPr>
          <a:xfrm>
            <a:off x="925900" y="1955675"/>
            <a:ext cx="2277900" cy="177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Char char="●"/>
              <a:defRPr sz="1400"/>
            </a:lvl1pPr>
            <a:lvl2pPr lvl="1" rtl="0" algn="ctr">
              <a:lnSpc>
                <a:spcPct val="100000"/>
              </a:lnSpc>
              <a:spcBef>
                <a:spcPts val="100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2242" name="Google Shape;2242;p48"/>
          <p:cNvSpPr txBox="1"/>
          <p:nvPr>
            <p:ph idx="3" type="title"/>
          </p:nvPr>
        </p:nvSpPr>
        <p:spPr>
          <a:xfrm>
            <a:off x="3433047" y="1331525"/>
            <a:ext cx="2277900" cy="6243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43" name="Google Shape;2243;p48"/>
          <p:cNvSpPr txBox="1"/>
          <p:nvPr>
            <p:ph idx="4" type="subTitle"/>
          </p:nvPr>
        </p:nvSpPr>
        <p:spPr>
          <a:xfrm>
            <a:off x="3433047" y="1955675"/>
            <a:ext cx="2277900" cy="177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Char char="●"/>
              <a:defRPr sz="1400"/>
            </a:lvl1pPr>
            <a:lvl2pPr lvl="1" rtl="0" algn="ctr">
              <a:lnSpc>
                <a:spcPct val="100000"/>
              </a:lnSpc>
              <a:spcBef>
                <a:spcPts val="100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2244" name="Google Shape;2244;p48"/>
          <p:cNvSpPr txBox="1"/>
          <p:nvPr>
            <p:ph idx="5" type="title"/>
          </p:nvPr>
        </p:nvSpPr>
        <p:spPr>
          <a:xfrm>
            <a:off x="5940207" y="1331525"/>
            <a:ext cx="2277900" cy="6243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45" name="Google Shape;2245;p48"/>
          <p:cNvSpPr txBox="1"/>
          <p:nvPr>
            <p:ph idx="6" type="subTitle"/>
          </p:nvPr>
        </p:nvSpPr>
        <p:spPr>
          <a:xfrm>
            <a:off x="5940200" y="1955675"/>
            <a:ext cx="2277900" cy="177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Char char="●"/>
              <a:defRPr sz="1400"/>
            </a:lvl1pPr>
            <a:lvl2pPr lvl="1" rtl="0" algn="ctr">
              <a:lnSpc>
                <a:spcPct val="100000"/>
              </a:lnSpc>
              <a:spcBef>
                <a:spcPts val="100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2246" name="Google Shape;2246;p48"/>
          <p:cNvSpPr/>
          <p:nvPr/>
        </p:nvSpPr>
        <p:spPr>
          <a:xfrm flipH="1">
            <a:off x="6694416" y="4188876"/>
            <a:ext cx="2499125" cy="1096431"/>
          </a:xfrm>
          <a:custGeom>
            <a:rect b="b" l="l" r="r" t="t"/>
            <a:pathLst>
              <a:path extrusionOk="0" h="25655" w="58483">
                <a:moveTo>
                  <a:pt x="27144" y="1"/>
                </a:moveTo>
                <a:lnTo>
                  <a:pt x="26719" y="31"/>
                </a:lnTo>
                <a:lnTo>
                  <a:pt x="26020" y="62"/>
                </a:lnTo>
                <a:lnTo>
                  <a:pt x="25321" y="62"/>
                </a:lnTo>
                <a:cubicBezTo>
                  <a:pt x="25169" y="62"/>
                  <a:pt x="25017" y="92"/>
                  <a:pt x="24865" y="92"/>
                </a:cubicBezTo>
                <a:lnTo>
                  <a:pt x="24682" y="92"/>
                </a:lnTo>
                <a:lnTo>
                  <a:pt x="24257" y="122"/>
                </a:lnTo>
                <a:lnTo>
                  <a:pt x="23831" y="153"/>
                </a:lnTo>
                <a:lnTo>
                  <a:pt x="23223" y="214"/>
                </a:lnTo>
                <a:lnTo>
                  <a:pt x="22555" y="244"/>
                </a:lnTo>
                <a:lnTo>
                  <a:pt x="22311" y="274"/>
                </a:lnTo>
                <a:lnTo>
                  <a:pt x="22068" y="274"/>
                </a:lnTo>
                <a:cubicBezTo>
                  <a:pt x="22007" y="305"/>
                  <a:pt x="21977" y="305"/>
                  <a:pt x="21947" y="305"/>
                </a:cubicBezTo>
                <a:lnTo>
                  <a:pt x="19758" y="518"/>
                </a:lnTo>
                <a:lnTo>
                  <a:pt x="19120" y="578"/>
                </a:lnTo>
                <a:lnTo>
                  <a:pt x="18998" y="609"/>
                </a:lnTo>
                <a:lnTo>
                  <a:pt x="18907" y="609"/>
                </a:lnTo>
                <a:lnTo>
                  <a:pt x="18451" y="639"/>
                </a:lnTo>
                <a:cubicBezTo>
                  <a:pt x="18330" y="670"/>
                  <a:pt x="18178" y="670"/>
                  <a:pt x="18056" y="700"/>
                </a:cubicBezTo>
                <a:lnTo>
                  <a:pt x="17813" y="730"/>
                </a:lnTo>
                <a:cubicBezTo>
                  <a:pt x="17448" y="761"/>
                  <a:pt x="17053" y="822"/>
                  <a:pt x="16536" y="913"/>
                </a:cubicBezTo>
                <a:cubicBezTo>
                  <a:pt x="16111" y="973"/>
                  <a:pt x="15655" y="1034"/>
                  <a:pt x="15320" y="1125"/>
                </a:cubicBezTo>
                <a:cubicBezTo>
                  <a:pt x="14925" y="1186"/>
                  <a:pt x="14530" y="1277"/>
                  <a:pt x="14135" y="1369"/>
                </a:cubicBezTo>
                <a:cubicBezTo>
                  <a:pt x="13345" y="1521"/>
                  <a:pt x="12524" y="1733"/>
                  <a:pt x="11521" y="2007"/>
                </a:cubicBezTo>
                <a:cubicBezTo>
                  <a:pt x="11308" y="2068"/>
                  <a:pt x="11126" y="2129"/>
                  <a:pt x="10913" y="2189"/>
                </a:cubicBezTo>
                <a:lnTo>
                  <a:pt x="10883" y="2220"/>
                </a:lnTo>
                <a:lnTo>
                  <a:pt x="10822" y="2220"/>
                </a:lnTo>
                <a:lnTo>
                  <a:pt x="10700" y="2250"/>
                </a:lnTo>
                <a:lnTo>
                  <a:pt x="10609" y="2280"/>
                </a:lnTo>
                <a:lnTo>
                  <a:pt x="10427" y="2341"/>
                </a:lnTo>
                <a:lnTo>
                  <a:pt x="9849" y="2554"/>
                </a:lnTo>
                <a:lnTo>
                  <a:pt x="9241" y="2736"/>
                </a:lnTo>
                <a:lnTo>
                  <a:pt x="8238" y="3071"/>
                </a:lnTo>
                <a:cubicBezTo>
                  <a:pt x="8177" y="3101"/>
                  <a:pt x="8117" y="3101"/>
                  <a:pt x="8086" y="3132"/>
                </a:cubicBezTo>
                <a:lnTo>
                  <a:pt x="8025" y="3162"/>
                </a:lnTo>
                <a:lnTo>
                  <a:pt x="7965" y="3162"/>
                </a:lnTo>
                <a:lnTo>
                  <a:pt x="7873" y="3192"/>
                </a:lnTo>
                <a:lnTo>
                  <a:pt x="6810" y="3588"/>
                </a:lnTo>
                <a:lnTo>
                  <a:pt x="5715" y="3983"/>
                </a:lnTo>
                <a:lnTo>
                  <a:pt x="5624" y="4043"/>
                </a:lnTo>
                <a:cubicBezTo>
                  <a:pt x="5533" y="4074"/>
                  <a:pt x="5442" y="4104"/>
                  <a:pt x="5381" y="4135"/>
                </a:cubicBezTo>
                <a:lnTo>
                  <a:pt x="4469" y="4499"/>
                </a:lnTo>
                <a:lnTo>
                  <a:pt x="3588" y="4864"/>
                </a:lnTo>
                <a:lnTo>
                  <a:pt x="2676" y="5229"/>
                </a:lnTo>
                <a:cubicBezTo>
                  <a:pt x="2645" y="5229"/>
                  <a:pt x="2615" y="5259"/>
                  <a:pt x="2585" y="5259"/>
                </a:cubicBezTo>
                <a:lnTo>
                  <a:pt x="2402" y="5350"/>
                </a:lnTo>
                <a:lnTo>
                  <a:pt x="2250" y="5442"/>
                </a:lnTo>
                <a:lnTo>
                  <a:pt x="1126" y="5958"/>
                </a:lnTo>
                <a:lnTo>
                  <a:pt x="639" y="6171"/>
                </a:lnTo>
                <a:lnTo>
                  <a:pt x="183" y="6384"/>
                </a:lnTo>
                <a:lnTo>
                  <a:pt x="1" y="6475"/>
                </a:lnTo>
                <a:lnTo>
                  <a:pt x="1" y="6505"/>
                </a:lnTo>
                <a:lnTo>
                  <a:pt x="1" y="25655"/>
                </a:lnTo>
                <a:lnTo>
                  <a:pt x="700" y="25472"/>
                </a:lnTo>
                <a:cubicBezTo>
                  <a:pt x="1460" y="25260"/>
                  <a:pt x="2220" y="25047"/>
                  <a:pt x="2949" y="24834"/>
                </a:cubicBezTo>
                <a:lnTo>
                  <a:pt x="3101" y="24804"/>
                </a:lnTo>
                <a:lnTo>
                  <a:pt x="3375" y="24743"/>
                </a:lnTo>
                <a:cubicBezTo>
                  <a:pt x="3770" y="24621"/>
                  <a:pt x="4165" y="24500"/>
                  <a:pt x="4530" y="24408"/>
                </a:cubicBezTo>
                <a:lnTo>
                  <a:pt x="5168" y="24196"/>
                </a:lnTo>
                <a:cubicBezTo>
                  <a:pt x="6019" y="23953"/>
                  <a:pt x="6810" y="23709"/>
                  <a:pt x="7630" y="23436"/>
                </a:cubicBezTo>
                <a:lnTo>
                  <a:pt x="8542" y="23162"/>
                </a:lnTo>
                <a:lnTo>
                  <a:pt x="8846" y="23071"/>
                </a:lnTo>
                <a:lnTo>
                  <a:pt x="9028" y="22980"/>
                </a:lnTo>
                <a:cubicBezTo>
                  <a:pt x="9819" y="22737"/>
                  <a:pt x="10579" y="22494"/>
                  <a:pt x="11369" y="22250"/>
                </a:cubicBezTo>
                <a:cubicBezTo>
                  <a:pt x="14408" y="21308"/>
                  <a:pt x="16779" y="20579"/>
                  <a:pt x="18877" y="19971"/>
                </a:cubicBezTo>
                <a:cubicBezTo>
                  <a:pt x="18851" y="19971"/>
                  <a:pt x="18831" y="19971"/>
                  <a:pt x="18811" y="19973"/>
                </a:cubicBezTo>
                <a:lnTo>
                  <a:pt x="18811" y="19973"/>
                </a:lnTo>
                <a:cubicBezTo>
                  <a:pt x="21033" y="19252"/>
                  <a:pt x="23320" y="18500"/>
                  <a:pt x="26050" y="17600"/>
                </a:cubicBezTo>
                <a:lnTo>
                  <a:pt x="27387" y="17144"/>
                </a:lnTo>
                <a:cubicBezTo>
                  <a:pt x="29272" y="16536"/>
                  <a:pt x="31400" y="15837"/>
                  <a:pt x="33467" y="15107"/>
                </a:cubicBezTo>
                <a:lnTo>
                  <a:pt x="34774" y="14621"/>
                </a:lnTo>
                <a:cubicBezTo>
                  <a:pt x="35534" y="14348"/>
                  <a:pt x="36324" y="14074"/>
                  <a:pt x="37084" y="13800"/>
                </a:cubicBezTo>
                <a:lnTo>
                  <a:pt x="38543" y="13314"/>
                </a:lnTo>
                <a:lnTo>
                  <a:pt x="39303" y="13041"/>
                </a:lnTo>
                <a:lnTo>
                  <a:pt x="39576" y="12949"/>
                </a:lnTo>
                <a:lnTo>
                  <a:pt x="39607" y="12919"/>
                </a:lnTo>
                <a:cubicBezTo>
                  <a:pt x="39880" y="12828"/>
                  <a:pt x="40214" y="12706"/>
                  <a:pt x="40488" y="12615"/>
                </a:cubicBezTo>
                <a:cubicBezTo>
                  <a:pt x="42737" y="11916"/>
                  <a:pt x="45199" y="11156"/>
                  <a:pt x="48026" y="10305"/>
                </a:cubicBezTo>
                <a:lnTo>
                  <a:pt x="49303" y="9879"/>
                </a:lnTo>
                <a:cubicBezTo>
                  <a:pt x="50154" y="9636"/>
                  <a:pt x="50975" y="9363"/>
                  <a:pt x="51795" y="9089"/>
                </a:cubicBezTo>
                <a:cubicBezTo>
                  <a:pt x="52221" y="8968"/>
                  <a:pt x="52677" y="8846"/>
                  <a:pt x="53102" y="8694"/>
                </a:cubicBezTo>
                <a:cubicBezTo>
                  <a:pt x="54044" y="8390"/>
                  <a:pt x="54956" y="8116"/>
                  <a:pt x="55899" y="7843"/>
                </a:cubicBezTo>
                <a:cubicBezTo>
                  <a:pt x="56750" y="7569"/>
                  <a:pt x="57601" y="7326"/>
                  <a:pt x="58482" y="7083"/>
                </a:cubicBezTo>
                <a:cubicBezTo>
                  <a:pt x="57266" y="6779"/>
                  <a:pt x="56081" y="6445"/>
                  <a:pt x="54926" y="6141"/>
                </a:cubicBezTo>
                <a:cubicBezTo>
                  <a:pt x="54196" y="5958"/>
                  <a:pt x="53437" y="5776"/>
                  <a:pt x="52677" y="5533"/>
                </a:cubicBezTo>
                <a:cubicBezTo>
                  <a:pt x="51917" y="5320"/>
                  <a:pt x="51157" y="5077"/>
                  <a:pt x="50488" y="4864"/>
                </a:cubicBezTo>
                <a:cubicBezTo>
                  <a:pt x="49333" y="4469"/>
                  <a:pt x="48178" y="4013"/>
                  <a:pt x="47053" y="3588"/>
                </a:cubicBezTo>
                <a:lnTo>
                  <a:pt x="46567" y="3405"/>
                </a:lnTo>
                <a:cubicBezTo>
                  <a:pt x="46142" y="3253"/>
                  <a:pt x="45716" y="3071"/>
                  <a:pt x="45291" y="2919"/>
                </a:cubicBezTo>
                <a:cubicBezTo>
                  <a:pt x="45078" y="2858"/>
                  <a:pt x="44835" y="2767"/>
                  <a:pt x="44622" y="2676"/>
                </a:cubicBezTo>
                <a:cubicBezTo>
                  <a:pt x="44379" y="2584"/>
                  <a:pt x="44166" y="2524"/>
                  <a:pt x="43923" y="2463"/>
                </a:cubicBezTo>
                <a:cubicBezTo>
                  <a:pt x="43832" y="2432"/>
                  <a:pt x="43710" y="2372"/>
                  <a:pt x="43619" y="2341"/>
                </a:cubicBezTo>
                <a:lnTo>
                  <a:pt x="43345" y="2250"/>
                </a:lnTo>
                <a:cubicBezTo>
                  <a:pt x="43132" y="2189"/>
                  <a:pt x="42950" y="2129"/>
                  <a:pt x="42737" y="2068"/>
                </a:cubicBezTo>
                <a:cubicBezTo>
                  <a:pt x="42281" y="1916"/>
                  <a:pt x="41795" y="1794"/>
                  <a:pt x="41339" y="1642"/>
                </a:cubicBezTo>
                <a:lnTo>
                  <a:pt x="41157" y="1612"/>
                </a:lnTo>
                <a:lnTo>
                  <a:pt x="41096" y="1581"/>
                </a:lnTo>
                <a:lnTo>
                  <a:pt x="41005" y="1581"/>
                </a:lnTo>
                <a:lnTo>
                  <a:pt x="40944" y="1551"/>
                </a:lnTo>
                <a:cubicBezTo>
                  <a:pt x="40731" y="1521"/>
                  <a:pt x="40518" y="1490"/>
                  <a:pt x="40306" y="1429"/>
                </a:cubicBezTo>
                <a:cubicBezTo>
                  <a:pt x="40062" y="1399"/>
                  <a:pt x="39819" y="1338"/>
                  <a:pt x="39576" y="1308"/>
                </a:cubicBezTo>
                <a:lnTo>
                  <a:pt x="39181" y="1217"/>
                </a:lnTo>
                <a:lnTo>
                  <a:pt x="39059" y="1186"/>
                </a:lnTo>
                <a:lnTo>
                  <a:pt x="38968" y="1186"/>
                </a:lnTo>
                <a:lnTo>
                  <a:pt x="38907" y="1156"/>
                </a:lnTo>
                <a:cubicBezTo>
                  <a:pt x="38816" y="1156"/>
                  <a:pt x="38725" y="1125"/>
                  <a:pt x="38634" y="1125"/>
                </a:cubicBezTo>
                <a:lnTo>
                  <a:pt x="37418" y="913"/>
                </a:lnTo>
                <a:lnTo>
                  <a:pt x="36932" y="822"/>
                </a:lnTo>
                <a:lnTo>
                  <a:pt x="36780" y="791"/>
                </a:lnTo>
                <a:lnTo>
                  <a:pt x="35746" y="639"/>
                </a:lnTo>
                <a:lnTo>
                  <a:pt x="34743" y="487"/>
                </a:lnTo>
                <a:lnTo>
                  <a:pt x="34561" y="487"/>
                </a:lnTo>
                <a:cubicBezTo>
                  <a:pt x="34409" y="457"/>
                  <a:pt x="34226" y="426"/>
                  <a:pt x="34075" y="426"/>
                </a:cubicBezTo>
                <a:lnTo>
                  <a:pt x="33467" y="335"/>
                </a:lnTo>
                <a:lnTo>
                  <a:pt x="32737" y="274"/>
                </a:lnTo>
                <a:lnTo>
                  <a:pt x="32464" y="244"/>
                </a:lnTo>
                <a:cubicBezTo>
                  <a:pt x="32403" y="214"/>
                  <a:pt x="32372" y="214"/>
                  <a:pt x="32342" y="214"/>
                </a:cubicBezTo>
                <a:lnTo>
                  <a:pt x="32312" y="214"/>
                </a:lnTo>
                <a:lnTo>
                  <a:pt x="31673" y="183"/>
                </a:lnTo>
                <a:lnTo>
                  <a:pt x="31065" y="122"/>
                </a:lnTo>
                <a:lnTo>
                  <a:pt x="30518" y="92"/>
                </a:lnTo>
                <a:lnTo>
                  <a:pt x="30001" y="62"/>
                </a:lnTo>
                <a:lnTo>
                  <a:pt x="29698" y="62"/>
                </a:lnTo>
                <a:lnTo>
                  <a:pt x="29515" y="31"/>
                </a:lnTo>
                <a:lnTo>
                  <a:pt x="2726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48"/>
          <p:cNvSpPr/>
          <p:nvPr/>
        </p:nvSpPr>
        <p:spPr>
          <a:xfrm flipH="1">
            <a:off x="7873816" y="4492861"/>
            <a:ext cx="97430" cy="67568"/>
          </a:xfrm>
          <a:custGeom>
            <a:rect b="b" l="l" r="r" t="t"/>
            <a:pathLst>
              <a:path extrusionOk="0" h="1581" w="2280">
                <a:moveTo>
                  <a:pt x="2219" y="0"/>
                </a:moveTo>
                <a:cubicBezTo>
                  <a:pt x="2158" y="0"/>
                  <a:pt x="2098" y="31"/>
                  <a:pt x="2037" y="61"/>
                </a:cubicBezTo>
                <a:cubicBezTo>
                  <a:pt x="1885" y="92"/>
                  <a:pt x="1763" y="152"/>
                  <a:pt x="1642" y="213"/>
                </a:cubicBezTo>
                <a:cubicBezTo>
                  <a:pt x="1003" y="548"/>
                  <a:pt x="547" y="1034"/>
                  <a:pt x="61" y="1490"/>
                </a:cubicBezTo>
                <a:cubicBezTo>
                  <a:pt x="31" y="1490"/>
                  <a:pt x="0" y="1520"/>
                  <a:pt x="0" y="1551"/>
                </a:cubicBezTo>
                <a:cubicBezTo>
                  <a:pt x="31" y="1581"/>
                  <a:pt x="31" y="1581"/>
                  <a:pt x="61" y="1581"/>
                </a:cubicBezTo>
                <a:cubicBezTo>
                  <a:pt x="122" y="1581"/>
                  <a:pt x="243" y="1551"/>
                  <a:pt x="243" y="1520"/>
                </a:cubicBezTo>
                <a:cubicBezTo>
                  <a:pt x="365" y="1490"/>
                  <a:pt x="456" y="1459"/>
                  <a:pt x="547" y="1399"/>
                </a:cubicBezTo>
                <a:cubicBezTo>
                  <a:pt x="669" y="1368"/>
                  <a:pt x="791" y="1277"/>
                  <a:pt x="882" y="1216"/>
                </a:cubicBezTo>
                <a:cubicBezTo>
                  <a:pt x="1247" y="882"/>
                  <a:pt x="1550" y="548"/>
                  <a:pt x="1946" y="244"/>
                </a:cubicBezTo>
                <a:lnTo>
                  <a:pt x="1976" y="244"/>
                </a:lnTo>
                <a:cubicBezTo>
                  <a:pt x="2006" y="244"/>
                  <a:pt x="2006" y="213"/>
                  <a:pt x="2006" y="213"/>
                </a:cubicBezTo>
                <a:cubicBezTo>
                  <a:pt x="2098" y="183"/>
                  <a:pt x="2158" y="152"/>
                  <a:pt x="2189" y="92"/>
                </a:cubicBezTo>
                <a:cubicBezTo>
                  <a:pt x="2219" y="61"/>
                  <a:pt x="2280" y="31"/>
                  <a:pt x="22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48"/>
          <p:cNvSpPr/>
          <p:nvPr/>
        </p:nvSpPr>
        <p:spPr>
          <a:xfrm flipH="1">
            <a:off x="7841339" y="4543504"/>
            <a:ext cx="64953" cy="29916"/>
          </a:xfrm>
          <a:custGeom>
            <a:rect b="b" l="l" r="r" t="t"/>
            <a:pathLst>
              <a:path extrusionOk="0" h="700" w="1520">
                <a:moveTo>
                  <a:pt x="1398" y="1"/>
                </a:moveTo>
                <a:cubicBezTo>
                  <a:pt x="1277" y="1"/>
                  <a:pt x="1186" y="31"/>
                  <a:pt x="1094" y="62"/>
                </a:cubicBezTo>
                <a:cubicBezTo>
                  <a:pt x="851" y="153"/>
                  <a:pt x="638" y="244"/>
                  <a:pt x="456" y="366"/>
                </a:cubicBezTo>
                <a:cubicBezTo>
                  <a:pt x="334" y="426"/>
                  <a:pt x="243" y="487"/>
                  <a:pt x="152" y="548"/>
                </a:cubicBezTo>
                <a:cubicBezTo>
                  <a:pt x="122" y="578"/>
                  <a:pt x="0" y="700"/>
                  <a:pt x="122" y="700"/>
                </a:cubicBezTo>
                <a:cubicBezTo>
                  <a:pt x="243" y="700"/>
                  <a:pt x="334" y="670"/>
                  <a:pt x="426" y="639"/>
                </a:cubicBezTo>
                <a:cubicBezTo>
                  <a:pt x="638" y="548"/>
                  <a:pt x="851" y="457"/>
                  <a:pt x="1064" y="335"/>
                </a:cubicBezTo>
                <a:cubicBezTo>
                  <a:pt x="1186" y="274"/>
                  <a:pt x="1277" y="214"/>
                  <a:pt x="1368" y="153"/>
                </a:cubicBezTo>
                <a:cubicBezTo>
                  <a:pt x="1398" y="122"/>
                  <a:pt x="1520" y="1"/>
                  <a:pt x="13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48"/>
          <p:cNvSpPr/>
          <p:nvPr/>
        </p:nvSpPr>
        <p:spPr>
          <a:xfrm flipH="1">
            <a:off x="8263456" y="4516238"/>
            <a:ext cx="84482" cy="48122"/>
          </a:xfrm>
          <a:custGeom>
            <a:rect b="b" l="l" r="r" t="t"/>
            <a:pathLst>
              <a:path extrusionOk="0" h="1126" w="1977">
                <a:moveTo>
                  <a:pt x="1824" y="1"/>
                </a:moveTo>
                <a:cubicBezTo>
                  <a:pt x="1763" y="31"/>
                  <a:pt x="1672" y="61"/>
                  <a:pt x="1612" y="92"/>
                </a:cubicBezTo>
                <a:cubicBezTo>
                  <a:pt x="1338" y="213"/>
                  <a:pt x="1064" y="335"/>
                  <a:pt x="821" y="487"/>
                </a:cubicBezTo>
                <a:cubicBezTo>
                  <a:pt x="730" y="517"/>
                  <a:pt x="669" y="578"/>
                  <a:pt x="578" y="639"/>
                </a:cubicBezTo>
                <a:cubicBezTo>
                  <a:pt x="487" y="700"/>
                  <a:pt x="426" y="760"/>
                  <a:pt x="335" y="791"/>
                </a:cubicBezTo>
                <a:cubicBezTo>
                  <a:pt x="244" y="882"/>
                  <a:pt x="153" y="943"/>
                  <a:pt x="61" y="1004"/>
                </a:cubicBezTo>
                <a:cubicBezTo>
                  <a:pt x="31" y="1034"/>
                  <a:pt x="1" y="1064"/>
                  <a:pt x="1" y="1095"/>
                </a:cubicBezTo>
                <a:cubicBezTo>
                  <a:pt x="1" y="1095"/>
                  <a:pt x="31" y="1125"/>
                  <a:pt x="31" y="1125"/>
                </a:cubicBezTo>
                <a:cubicBezTo>
                  <a:pt x="122" y="1125"/>
                  <a:pt x="213" y="1064"/>
                  <a:pt x="244" y="1064"/>
                </a:cubicBezTo>
                <a:cubicBezTo>
                  <a:pt x="487" y="973"/>
                  <a:pt x="700" y="882"/>
                  <a:pt x="882" y="730"/>
                </a:cubicBezTo>
                <a:cubicBezTo>
                  <a:pt x="1004" y="639"/>
                  <a:pt x="1125" y="548"/>
                  <a:pt x="1247" y="456"/>
                </a:cubicBezTo>
                <a:cubicBezTo>
                  <a:pt x="1308" y="426"/>
                  <a:pt x="1399" y="365"/>
                  <a:pt x="1490" y="304"/>
                </a:cubicBezTo>
                <a:cubicBezTo>
                  <a:pt x="1520" y="304"/>
                  <a:pt x="1551" y="274"/>
                  <a:pt x="1581" y="274"/>
                </a:cubicBezTo>
                <a:cubicBezTo>
                  <a:pt x="1672" y="213"/>
                  <a:pt x="1733" y="183"/>
                  <a:pt x="1824" y="122"/>
                </a:cubicBezTo>
                <a:cubicBezTo>
                  <a:pt x="1855" y="92"/>
                  <a:pt x="1915" y="61"/>
                  <a:pt x="1946" y="31"/>
                </a:cubicBezTo>
                <a:cubicBezTo>
                  <a:pt x="1976" y="1"/>
                  <a:pt x="1946" y="1"/>
                  <a:pt x="19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48"/>
          <p:cNvSpPr/>
          <p:nvPr/>
        </p:nvSpPr>
        <p:spPr>
          <a:xfrm flipH="1">
            <a:off x="8217988" y="4531837"/>
            <a:ext cx="64996" cy="29916"/>
          </a:xfrm>
          <a:custGeom>
            <a:rect b="b" l="l" r="r" t="t"/>
            <a:pathLst>
              <a:path extrusionOk="0" h="700" w="1521">
                <a:moveTo>
                  <a:pt x="1399" y="0"/>
                </a:moveTo>
                <a:cubicBezTo>
                  <a:pt x="1277" y="0"/>
                  <a:pt x="1186" y="31"/>
                  <a:pt x="1095" y="61"/>
                </a:cubicBezTo>
                <a:cubicBezTo>
                  <a:pt x="851" y="152"/>
                  <a:pt x="639" y="243"/>
                  <a:pt x="456" y="365"/>
                </a:cubicBezTo>
                <a:cubicBezTo>
                  <a:pt x="335" y="426"/>
                  <a:pt x="243" y="487"/>
                  <a:pt x="152" y="547"/>
                </a:cubicBezTo>
                <a:cubicBezTo>
                  <a:pt x="122" y="578"/>
                  <a:pt x="0" y="699"/>
                  <a:pt x="122" y="699"/>
                </a:cubicBezTo>
                <a:cubicBezTo>
                  <a:pt x="243" y="669"/>
                  <a:pt x="335" y="669"/>
                  <a:pt x="426" y="608"/>
                </a:cubicBezTo>
                <a:cubicBezTo>
                  <a:pt x="639" y="547"/>
                  <a:pt x="851" y="456"/>
                  <a:pt x="1064" y="335"/>
                </a:cubicBezTo>
                <a:cubicBezTo>
                  <a:pt x="1186" y="274"/>
                  <a:pt x="1277" y="213"/>
                  <a:pt x="1368" y="122"/>
                </a:cubicBezTo>
                <a:cubicBezTo>
                  <a:pt x="1399" y="122"/>
                  <a:pt x="1520" y="0"/>
                  <a:pt x="1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48"/>
          <p:cNvSpPr/>
          <p:nvPr/>
        </p:nvSpPr>
        <p:spPr>
          <a:xfrm flipH="1">
            <a:off x="8721982" y="4713680"/>
            <a:ext cx="54612" cy="22138"/>
          </a:xfrm>
          <a:custGeom>
            <a:rect b="b" l="l" r="r" t="t"/>
            <a:pathLst>
              <a:path extrusionOk="0" h="518" w="1278">
                <a:moveTo>
                  <a:pt x="1278" y="1"/>
                </a:moveTo>
                <a:cubicBezTo>
                  <a:pt x="1247" y="1"/>
                  <a:pt x="1156" y="31"/>
                  <a:pt x="1156" y="31"/>
                </a:cubicBezTo>
                <a:cubicBezTo>
                  <a:pt x="882" y="122"/>
                  <a:pt x="639" y="213"/>
                  <a:pt x="366" y="305"/>
                </a:cubicBezTo>
                <a:cubicBezTo>
                  <a:pt x="335" y="305"/>
                  <a:pt x="275" y="335"/>
                  <a:pt x="214" y="365"/>
                </a:cubicBezTo>
                <a:cubicBezTo>
                  <a:pt x="153" y="396"/>
                  <a:pt x="92" y="426"/>
                  <a:pt x="31" y="457"/>
                </a:cubicBezTo>
                <a:cubicBezTo>
                  <a:pt x="31" y="487"/>
                  <a:pt x="1" y="487"/>
                  <a:pt x="1" y="517"/>
                </a:cubicBezTo>
                <a:lnTo>
                  <a:pt x="31" y="517"/>
                </a:lnTo>
                <a:cubicBezTo>
                  <a:pt x="62" y="517"/>
                  <a:pt x="123" y="487"/>
                  <a:pt x="153" y="487"/>
                </a:cubicBezTo>
                <a:cubicBezTo>
                  <a:pt x="396" y="396"/>
                  <a:pt x="670" y="305"/>
                  <a:pt x="913" y="213"/>
                </a:cubicBezTo>
                <a:cubicBezTo>
                  <a:pt x="974" y="213"/>
                  <a:pt x="1004" y="183"/>
                  <a:pt x="1065" y="153"/>
                </a:cubicBezTo>
                <a:cubicBezTo>
                  <a:pt x="1126" y="122"/>
                  <a:pt x="1186" y="92"/>
                  <a:pt x="1247" y="61"/>
                </a:cubicBezTo>
                <a:cubicBezTo>
                  <a:pt x="1278" y="31"/>
                  <a:pt x="1278" y="3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48"/>
          <p:cNvSpPr/>
          <p:nvPr/>
        </p:nvSpPr>
        <p:spPr>
          <a:xfrm flipH="1">
            <a:off x="8657028" y="4713680"/>
            <a:ext cx="66278" cy="28634"/>
          </a:xfrm>
          <a:custGeom>
            <a:rect b="b" l="l" r="r" t="t"/>
            <a:pathLst>
              <a:path extrusionOk="0" h="670" w="1551">
                <a:moveTo>
                  <a:pt x="1398" y="1"/>
                </a:moveTo>
                <a:cubicBezTo>
                  <a:pt x="1307" y="1"/>
                  <a:pt x="1186" y="31"/>
                  <a:pt x="1094" y="61"/>
                </a:cubicBezTo>
                <a:cubicBezTo>
                  <a:pt x="882" y="122"/>
                  <a:pt x="669" y="244"/>
                  <a:pt x="456" y="335"/>
                </a:cubicBezTo>
                <a:cubicBezTo>
                  <a:pt x="365" y="396"/>
                  <a:pt x="243" y="457"/>
                  <a:pt x="152" y="548"/>
                </a:cubicBezTo>
                <a:cubicBezTo>
                  <a:pt x="122" y="578"/>
                  <a:pt x="0" y="669"/>
                  <a:pt x="152" y="669"/>
                </a:cubicBezTo>
                <a:cubicBezTo>
                  <a:pt x="243" y="669"/>
                  <a:pt x="335" y="639"/>
                  <a:pt x="426" y="609"/>
                </a:cubicBezTo>
                <a:cubicBezTo>
                  <a:pt x="669" y="548"/>
                  <a:pt x="882" y="426"/>
                  <a:pt x="1064" y="335"/>
                </a:cubicBezTo>
                <a:cubicBezTo>
                  <a:pt x="1186" y="244"/>
                  <a:pt x="1277" y="183"/>
                  <a:pt x="1368" y="122"/>
                </a:cubicBezTo>
                <a:cubicBezTo>
                  <a:pt x="1398" y="92"/>
                  <a:pt x="1550" y="1"/>
                  <a:pt x="13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48"/>
          <p:cNvSpPr/>
          <p:nvPr/>
        </p:nvSpPr>
        <p:spPr>
          <a:xfrm flipH="1">
            <a:off x="8780441" y="4556495"/>
            <a:ext cx="77944" cy="45515"/>
          </a:xfrm>
          <a:custGeom>
            <a:rect b="b" l="l" r="r" t="t"/>
            <a:pathLst>
              <a:path extrusionOk="0" h="1065" w="1824">
                <a:moveTo>
                  <a:pt x="1672" y="1"/>
                </a:moveTo>
                <a:cubicBezTo>
                  <a:pt x="1550" y="31"/>
                  <a:pt x="1429" y="92"/>
                  <a:pt x="1307" y="153"/>
                </a:cubicBezTo>
                <a:cubicBezTo>
                  <a:pt x="1094" y="274"/>
                  <a:pt x="851" y="396"/>
                  <a:pt x="638" y="517"/>
                </a:cubicBezTo>
                <a:cubicBezTo>
                  <a:pt x="426" y="669"/>
                  <a:pt x="243" y="821"/>
                  <a:pt x="61" y="973"/>
                </a:cubicBezTo>
                <a:cubicBezTo>
                  <a:pt x="0" y="1004"/>
                  <a:pt x="0" y="1034"/>
                  <a:pt x="0" y="1065"/>
                </a:cubicBezTo>
                <a:lnTo>
                  <a:pt x="30" y="1065"/>
                </a:lnTo>
                <a:cubicBezTo>
                  <a:pt x="91" y="1065"/>
                  <a:pt x="213" y="1034"/>
                  <a:pt x="213" y="1034"/>
                </a:cubicBezTo>
                <a:cubicBezTo>
                  <a:pt x="456" y="943"/>
                  <a:pt x="669" y="852"/>
                  <a:pt x="821" y="700"/>
                </a:cubicBezTo>
                <a:cubicBezTo>
                  <a:pt x="942" y="639"/>
                  <a:pt x="1033" y="548"/>
                  <a:pt x="1155" y="457"/>
                </a:cubicBezTo>
                <a:cubicBezTo>
                  <a:pt x="1216" y="426"/>
                  <a:pt x="1307" y="366"/>
                  <a:pt x="1368" y="305"/>
                </a:cubicBezTo>
                <a:cubicBezTo>
                  <a:pt x="1398" y="305"/>
                  <a:pt x="1398" y="305"/>
                  <a:pt x="1429" y="274"/>
                </a:cubicBezTo>
                <a:cubicBezTo>
                  <a:pt x="1520" y="244"/>
                  <a:pt x="1581" y="183"/>
                  <a:pt x="1672" y="153"/>
                </a:cubicBezTo>
                <a:cubicBezTo>
                  <a:pt x="1702" y="122"/>
                  <a:pt x="1824" y="62"/>
                  <a:pt x="17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48"/>
          <p:cNvSpPr/>
          <p:nvPr/>
        </p:nvSpPr>
        <p:spPr>
          <a:xfrm flipH="1">
            <a:off x="8941501" y="4737057"/>
            <a:ext cx="33801" cy="24745"/>
          </a:xfrm>
          <a:custGeom>
            <a:rect b="b" l="l" r="r" t="t"/>
            <a:pathLst>
              <a:path extrusionOk="0" h="579" w="791">
                <a:moveTo>
                  <a:pt x="730" y="1"/>
                </a:moveTo>
                <a:cubicBezTo>
                  <a:pt x="669" y="31"/>
                  <a:pt x="639" y="62"/>
                  <a:pt x="578" y="92"/>
                </a:cubicBezTo>
                <a:cubicBezTo>
                  <a:pt x="396" y="244"/>
                  <a:pt x="213" y="396"/>
                  <a:pt x="0" y="548"/>
                </a:cubicBezTo>
                <a:cubicBezTo>
                  <a:pt x="0" y="548"/>
                  <a:pt x="0" y="578"/>
                  <a:pt x="0" y="578"/>
                </a:cubicBezTo>
                <a:lnTo>
                  <a:pt x="61" y="578"/>
                </a:lnTo>
                <a:cubicBezTo>
                  <a:pt x="92" y="548"/>
                  <a:pt x="152" y="517"/>
                  <a:pt x="183" y="487"/>
                </a:cubicBezTo>
                <a:cubicBezTo>
                  <a:pt x="396" y="335"/>
                  <a:pt x="578" y="183"/>
                  <a:pt x="760" y="31"/>
                </a:cubicBezTo>
                <a:cubicBezTo>
                  <a:pt x="791" y="31"/>
                  <a:pt x="791" y="1"/>
                  <a:pt x="7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48"/>
          <p:cNvSpPr/>
          <p:nvPr/>
        </p:nvSpPr>
        <p:spPr>
          <a:xfrm flipH="1">
            <a:off x="8860310" y="4712398"/>
            <a:ext cx="116275" cy="77953"/>
          </a:xfrm>
          <a:custGeom>
            <a:rect b="b" l="l" r="r" t="t"/>
            <a:pathLst>
              <a:path extrusionOk="0" h="1824" w="2721">
                <a:moveTo>
                  <a:pt x="2648" y="0"/>
                </a:moveTo>
                <a:cubicBezTo>
                  <a:pt x="2606" y="0"/>
                  <a:pt x="2553" y="15"/>
                  <a:pt x="2523" y="31"/>
                </a:cubicBezTo>
                <a:cubicBezTo>
                  <a:pt x="2432" y="61"/>
                  <a:pt x="2310" y="91"/>
                  <a:pt x="2219" y="122"/>
                </a:cubicBezTo>
                <a:cubicBezTo>
                  <a:pt x="2006" y="213"/>
                  <a:pt x="1824" y="304"/>
                  <a:pt x="1672" y="395"/>
                </a:cubicBezTo>
                <a:cubicBezTo>
                  <a:pt x="1368" y="608"/>
                  <a:pt x="1094" y="791"/>
                  <a:pt x="821" y="1003"/>
                </a:cubicBezTo>
                <a:cubicBezTo>
                  <a:pt x="578" y="1246"/>
                  <a:pt x="334" y="1490"/>
                  <a:pt x="91" y="1702"/>
                </a:cubicBezTo>
                <a:cubicBezTo>
                  <a:pt x="30" y="1733"/>
                  <a:pt x="0" y="1763"/>
                  <a:pt x="30" y="1824"/>
                </a:cubicBezTo>
                <a:lnTo>
                  <a:pt x="61" y="1824"/>
                </a:lnTo>
                <a:cubicBezTo>
                  <a:pt x="152" y="1824"/>
                  <a:pt x="304" y="1763"/>
                  <a:pt x="334" y="1763"/>
                </a:cubicBezTo>
                <a:cubicBezTo>
                  <a:pt x="456" y="1733"/>
                  <a:pt x="608" y="1672"/>
                  <a:pt x="730" y="1611"/>
                </a:cubicBezTo>
                <a:cubicBezTo>
                  <a:pt x="881" y="1520"/>
                  <a:pt x="1064" y="1459"/>
                  <a:pt x="1185" y="1338"/>
                </a:cubicBezTo>
                <a:cubicBezTo>
                  <a:pt x="1489" y="1034"/>
                  <a:pt x="1824" y="699"/>
                  <a:pt x="2189" y="426"/>
                </a:cubicBezTo>
                <a:cubicBezTo>
                  <a:pt x="2280" y="335"/>
                  <a:pt x="2401" y="274"/>
                  <a:pt x="2523" y="213"/>
                </a:cubicBezTo>
                <a:cubicBezTo>
                  <a:pt x="2584" y="152"/>
                  <a:pt x="2644" y="122"/>
                  <a:pt x="2705" y="61"/>
                </a:cubicBezTo>
                <a:cubicBezTo>
                  <a:pt x="2720" y="15"/>
                  <a:pt x="2690" y="0"/>
                  <a:pt x="26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48"/>
          <p:cNvSpPr/>
          <p:nvPr/>
        </p:nvSpPr>
        <p:spPr>
          <a:xfrm flipH="1">
            <a:off x="7812750" y="4362386"/>
            <a:ext cx="58501" cy="17480"/>
          </a:xfrm>
          <a:custGeom>
            <a:rect b="b" l="l" r="r" t="t"/>
            <a:pathLst>
              <a:path extrusionOk="0" h="409" w="1369">
                <a:moveTo>
                  <a:pt x="1361" y="0"/>
                </a:moveTo>
                <a:cubicBezTo>
                  <a:pt x="1352" y="0"/>
                  <a:pt x="1338" y="14"/>
                  <a:pt x="1338" y="14"/>
                </a:cubicBezTo>
                <a:cubicBezTo>
                  <a:pt x="1156" y="44"/>
                  <a:pt x="973" y="75"/>
                  <a:pt x="791" y="105"/>
                </a:cubicBezTo>
                <a:cubicBezTo>
                  <a:pt x="639" y="166"/>
                  <a:pt x="457" y="196"/>
                  <a:pt x="274" y="257"/>
                </a:cubicBezTo>
                <a:cubicBezTo>
                  <a:pt x="183" y="257"/>
                  <a:pt x="122" y="318"/>
                  <a:pt x="62" y="348"/>
                </a:cubicBezTo>
                <a:cubicBezTo>
                  <a:pt x="31" y="348"/>
                  <a:pt x="31" y="379"/>
                  <a:pt x="1" y="379"/>
                </a:cubicBezTo>
                <a:cubicBezTo>
                  <a:pt x="1" y="409"/>
                  <a:pt x="31" y="409"/>
                  <a:pt x="31" y="409"/>
                </a:cubicBezTo>
                <a:lnTo>
                  <a:pt x="62" y="409"/>
                </a:lnTo>
                <a:cubicBezTo>
                  <a:pt x="244" y="348"/>
                  <a:pt x="396" y="318"/>
                  <a:pt x="578" y="257"/>
                </a:cubicBezTo>
                <a:cubicBezTo>
                  <a:pt x="761" y="227"/>
                  <a:pt x="943" y="196"/>
                  <a:pt x="1125" y="135"/>
                </a:cubicBezTo>
                <a:cubicBezTo>
                  <a:pt x="1156" y="135"/>
                  <a:pt x="1186" y="135"/>
                  <a:pt x="1217" y="105"/>
                </a:cubicBezTo>
                <a:cubicBezTo>
                  <a:pt x="1247" y="105"/>
                  <a:pt x="1277" y="75"/>
                  <a:pt x="1338" y="44"/>
                </a:cubicBezTo>
                <a:cubicBezTo>
                  <a:pt x="1338" y="44"/>
                  <a:pt x="1369" y="14"/>
                  <a:pt x="1369" y="14"/>
                </a:cubicBezTo>
                <a:cubicBezTo>
                  <a:pt x="1369" y="4"/>
                  <a:pt x="1365" y="0"/>
                  <a:pt x="13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48"/>
          <p:cNvSpPr/>
          <p:nvPr/>
        </p:nvSpPr>
        <p:spPr>
          <a:xfrm flipH="1">
            <a:off x="7742625" y="4375592"/>
            <a:ext cx="70167" cy="30643"/>
          </a:xfrm>
          <a:custGeom>
            <a:rect b="b" l="l" r="r" t="t"/>
            <a:pathLst>
              <a:path extrusionOk="0" h="717" w="1642">
                <a:moveTo>
                  <a:pt x="1608" y="0"/>
                </a:moveTo>
                <a:cubicBezTo>
                  <a:pt x="1546" y="0"/>
                  <a:pt x="1429" y="39"/>
                  <a:pt x="1429" y="39"/>
                </a:cubicBezTo>
                <a:cubicBezTo>
                  <a:pt x="1277" y="100"/>
                  <a:pt x="1156" y="130"/>
                  <a:pt x="1004" y="191"/>
                </a:cubicBezTo>
                <a:lnTo>
                  <a:pt x="1034" y="191"/>
                </a:lnTo>
                <a:cubicBezTo>
                  <a:pt x="912" y="222"/>
                  <a:pt x="791" y="282"/>
                  <a:pt x="669" y="313"/>
                </a:cubicBezTo>
                <a:cubicBezTo>
                  <a:pt x="578" y="343"/>
                  <a:pt x="487" y="404"/>
                  <a:pt x="396" y="434"/>
                </a:cubicBezTo>
                <a:cubicBezTo>
                  <a:pt x="274" y="495"/>
                  <a:pt x="153" y="556"/>
                  <a:pt x="61" y="647"/>
                </a:cubicBezTo>
                <a:cubicBezTo>
                  <a:pt x="31" y="647"/>
                  <a:pt x="1" y="677"/>
                  <a:pt x="31" y="708"/>
                </a:cubicBezTo>
                <a:lnTo>
                  <a:pt x="61" y="708"/>
                </a:lnTo>
                <a:cubicBezTo>
                  <a:pt x="74" y="714"/>
                  <a:pt x="88" y="716"/>
                  <a:pt x="104" y="716"/>
                </a:cubicBezTo>
                <a:cubicBezTo>
                  <a:pt x="166" y="716"/>
                  <a:pt x="244" y="677"/>
                  <a:pt x="244" y="677"/>
                </a:cubicBezTo>
                <a:cubicBezTo>
                  <a:pt x="487" y="586"/>
                  <a:pt x="730" y="495"/>
                  <a:pt x="943" y="434"/>
                </a:cubicBezTo>
                <a:cubicBezTo>
                  <a:pt x="912" y="434"/>
                  <a:pt x="852" y="465"/>
                  <a:pt x="821" y="465"/>
                </a:cubicBezTo>
                <a:lnTo>
                  <a:pt x="1004" y="404"/>
                </a:lnTo>
                <a:cubicBezTo>
                  <a:pt x="1095" y="374"/>
                  <a:pt x="1186" y="343"/>
                  <a:pt x="1277" y="282"/>
                </a:cubicBezTo>
                <a:cubicBezTo>
                  <a:pt x="1399" y="222"/>
                  <a:pt x="1520" y="161"/>
                  <a:pt x="1612" y="100"/>
                </a:cubicBezTo>
                <a:cubicBezTo>
                  <a:pt x="1642" y="70"/>
                  <a:pt x="1642" y="39"/>
                  <a:pt x="1642" y="9"/>
                </a:cubicBezTo>
                <a:cubicBezTo>
                  <a:pt x="1636" y="3"/>
                  <a:pt x="1624" y="0"/>
                  <a:pt x="16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48"/>
          <p:cNvSpPr/>
          <p:nvPr/>
        </p:nvSpPr>
        <p:spPr>
          <a:xfrm flipH="1">
            <a:off x="8114104" y="4288025"/>
            <a:ext cx="100037" cy="42481"/>
          </a:xfrm>
          <a:custGeom>
            <a:rect b="b" l="l" r="r" t="t"/>
            <a:pathLst>
              <a:path extrusionOk="0" h="994" w="2341">
                <a:moveTo>
                  <a:pt x="2259" y="0"/>
                </a:moveTo>
                <a:cubicBezTo>
                  <a:pt x="2185" y="0"/>
                  <a:pt x="2060" y="52"/>
                  <a:pt x="2037" y="52"/>
                </a:cubicBezTo>
                <a:cubicBezTo>
                  <a:pt x="1611" y="204"/>
                  <a:pt x="1216" y="356"/>
                  <a:pt x="791" y="508"/>
                </a:cubicBezTo>
                <a:cubicBezTo>
                  <a:pt x="669" y="538"/>
                  <a:pt x="547" y="568"/>
                  <a:pt x="456" y="629"/>
                </a:cubicBezTo>
                <a:cubicBezTo>
                  <a:pt x="304" y="690"/>
                  <a:pt x="152" y="781"/>
                  <a:pt x="61" y="872"/>
                </a:cubicBezTo>
                <a:cubicBezTo>
                  <a:pt x="0" y="903"/>
                  <a:pt x="0" y="933"/>
                  <a:pt x="0" y="964"/>
                </a:cubicBezTo>
                <a:cubicBezTo>
                  <a:pt x="0" y="964"/>
                  <a:pt x="31" y="994"/>
                  <a:pt x="31" y="994"/>
                </a:cubicBezTo>
                <a:cubicBezTo>
                  <a:pt x="122" y="964"/>
                  <a:pt x="243" y="933"/>
                  <a:pt x="274" y="933"/>
                </a:cubicBezTo>
                <a:cubicBezTo>
                  <a:pt x="699" y="781"/>
                  <a:pt x="1125" y="629"/>
                  <a:pt x="1550" y="477"/>
                </a:cubicBezTo>
                <a:cubicBezTo>
                  <a:pt x="1642" y="447"/>
                  <a:pt x="1763" y="386"/>
                  <a:pt x="1854" y="356"/>
                </a:cubicBezTo>
                <a:cubicBezTo>
                  <a:pt x="2006" y="264"/>
                  <a:pt x="2158" y="204"/>
                  <a:pt x="2250" y="112"/>
                </a:cubicBezTo>
                <a:cubicBezTo>
                  <a:pt x="2310" y="82"/>
                  <a:pt x="2341" y="52"/>
                  <a:pt x="2310" y="21"/>
                </a:cubicBezTo>
                <a:cubicBezTo>
                  <a:pt x="2303" y="6"/>
                  <a:pt x="2284" y="0"/>
                  <a:pt x="22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48"/>
          <p:cNvSpPr/>
          <p:nvPr/>
        </p:nvSpPr>
        <p:spPr>
          <a:xfrm flipH="1">
            <a:off x="8029663" y="4301914"/>
            <a:ext cx="66278" cy="29916"/>
          </a:xfrm>
          <a:custGeom>
            <a:rect b="b" l="l" r="r" t="t"/>
            <a:pathLst>
              <a:path extrusionOk="0" h="700" w="1551">
                <a:moveTo>
                  <a:pt x="1399" y="0"/>
                </a:moveTo>
                <a:cubicBezTo>
                  <a:pt x="1307" y="0"/>
                  <a:pt x="1186" y="31"/>
                  <a:pt x="1095" y="61"/>
                </a:cubicBezTo>
                <a:cubicBezTo>
                  <a:pt x="882" y="152"/>
                  <a:pt x="669" y="243"/>
                  <a:pt x="456" y="365"/>
                </a:cubicBezTo>
                <a:cubicBezTo>
                  <a:pt x="365" y="426"/>
                  <a:pt x="243" y="487"/>
                  <a:pt x="152" y="547"/>
                </a:cubicBezTo>
                <a:cubicBezTo>
                  <a:pt x="122" y="578"/>
                  <a:pt x="0" y="699"/>
                  <a:pt x="152" y="699"/>
                </a:cubicBezTo>
                <a:cubicBezTo>
                  <a:pt x="243" y="669"/>
                  <a:pt x="335" y="639"/>
                  <a:pt x="426" y="608"/>
                </a:cubicBezTo>
                <a:cubicBezTo>
                  <a:pt x="669" y="547"/>
                  <a:pt x="882" y="426"/>
                  <a:pt x="1064" y="335"/>
                </a:cubicBezTo>
                <a:cubicBezTo>
                  <a:pt x="1186" y="274"/>
                  <a:pt x="1277" y="213"/>
                  <a:pt x="1399" y="122"/>
                </a:cubicBezTo>
                <a:cubicBezTo>
                  <a:pt x="1429" y="91"/>
                  <a:pt x="1550" y="0"/>
                  <a:pt x="1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48"/>
          <p:cNvSpPr/>
          <p:nvPr/>
        </p:nvSpPr>
        <p:spPr>
          <a:xfrm flipH="1">
            <a:off x="7979024" y="4715304"/>
            <a:ext cx="51963" cy="28292"/>
          </a:xfrm>
          <a:custGeom>
            <a:rect b="b" l="l" r="r" t="t"/>
            <a:pathLst>
              <a:path extrusionOk="0" h="662" w="1216">
                <a:moveTo>
                  <a:pt x="1186" y="1"/>
                </a:moveTo>
                <a:cubicBezTo>
                  <a:pt x="1178" y="1"/>
                  <a:pt x="1170" y="8"/>
                  <a:pt x="1155" y="23"/>
                </a:cubicBezTo>
                <a:cubicBezTo>
                  <a:pt x="1094" y="23"/>
                  <a:pt x="1034" y="54"/>
                  <a:pt x="1003" y="84"/>
                </a:cubicBezTo>
                <a:cubicBezTo>
                  <a:pt x="821" y="175"/>
                  <a:pt x="608" y="267"/>
                  <a:pt x="456" y="358"/>
                </a:cubicBezTo>
                <a:cubicBezTo>
                  <a:pt x="304" y="449"/>
                  <a:pt x="182" y="540"/>
                  <a:pt x="61" y="601"/>
                </a:cubicBezTo>
                <a:cubicBezTo>
                  <a:pt x="30" y="631"/>
                  <a:pt x="0" y="631"/>
                  <a:pt x="0" y="662"/>
                </a:cubicBezTo>
                <a:lnTo>
                  <a:pt x="61" y="662"/>
                </a:lnTo>
                <a:cubicBezTo>
                  <a:pt x="152" y="662"/>
                  <a:pt x="243" y="601"/>
                  <a:pt x="334" y="540"/>
                </a:cubicBezTo>
                <a:cubicBezTo>
                  <a:pt x="456" y="479"/>
                  <a:pt x="578" y="388"/>
                  <a:pt x="699" y="327"/>
                </a:cubicBezTo>
                <a:cubicBezTo>
                  <a:pt x="760" y="297"/>
                  <a:pt x="851" y="236"/>
                  <a:pt x="942" y="206"/>
                </a:cubicBezTo>
                <a:lnTo>
                  <a:pt x="1034" y="145"/>
                </a:lnTo>
                <a:cubicBezTo>
                  <a:pt x="1094" y="115"/>
                  <a:pt x="1125" y="84"/>
                  <a:pt x="1155" y="84"/>
                </a:cubicBezTo>
                <a:cubicBezTo>
                  <a:pt x="1155" y="84"/>
                  <a:pt x="1216" y="23"/>
                  <a:pt x="1216" y="23"/>
                </a:cubicBezTo>
                <a:cubicBezTo>
                  <a:pt x="1201" y="8"/>
                  <a:pt x="1193" y="1"/>
                  <a:pt x="118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48"/>
          <p:cNvSpPr/>
          <p:nvPr/>
        </p:nvSpPr>
        <p:spPr>
          <a:xfrm flipH="1">
            <a:off x="7865996" y="4715005"/>
            <a:ext cx="103968" cy="48080"/>
          </a:xfrm>
          <a:custGeom>
            <a:rect b="b" l="l" r="r" t="t"/>
            <a:pathLst>
              <a:path extrusionOk="0" h="1125" w="2433">
                <a:moveTo>
                  <a:pt x="2372" y="0"/>
                </a:moveTo>
                <a:cubicBezTo>
                  <a:pt x="2311" y="30"/>
                  <a:pt x="2280" y="30"/>
                  <a:pt x="2250" y="30"/>
                </a:cubicBezTo>
                <a:cubicBezTo>
                  <a:pt x="2128" y="61"/>
                  <a:pt x="2037" y="91"/>
                  <a:pt x="1946" y="152"/>
                </a:cubicBezTo>
                <a:cubicBezTo>
                  <a:pt x="1460" y="334"/>
                  <a:pt x="1034" y="517"/>
                  <a:pt x="578" y="730"/>
                </a:cubicBezTo>
                <a:cubicBezTo>
                  <a:pt x="457" y="790"/>
                  <a:pt x="335" y="851"/>
                  <a:pt x="244" y="912"/>
                </a:cubicBezTo>
                <a:cubicBezTo>
                  <a:pt x="213" y="942"/>
                  <a:pt x="1" y="1064"/>
                  <a:pt x="61" y="1125"/>
                </a:cubicBezTo>
                <a:lnTo>
                  <a:pt x="213" y="1125"/>
                </a:lnTo>
                <a:cubicBezTo>
                  <a:pt x="396" y="1064"/>
                  <a:pt x="578" y="1003"/>
                  <a:pt x="761" y="912"/>
                </a:cubicBezTo>
                <a:cubicBezTo>
                  <a:pt x="882" y="851"/>
                  <a:pt x="1004" y="790"/>
                  <a:pt x="1125" y="730"/>
                </a:cubicBezTo>
                <a:cubicBezTo>
                  <a:pt x="1156" y="730"/>
                  <a:pt x="1186" y="699"/>
                  <a:pt x="1217" y="699"/>
                </a:cubicBezTo>
                <a:cubicBezTo>
                  <a:pt x="1277" y="669"/>
                  <a:pt x="1308" y="638"/>
                  <a:pt x="1338" y="638"/>
                </a:cubicBezTo>
                <a:cubicBezTo>
                  <a:pt x="1460" y="578"/>
                  <a:pt x="1581" y="547"/>
                  <a:pt x="1703" y="486"/>
                </a:cubicBezTo>
                <a:cubicBezTo>
                  <a:pt x="1824" y="426"/>
                  <a:pt x="1976" y="365"/>
                  <a:pt x="2098" y="304"/>
                </a:cubicBezTo>
                <a:cubicBezTo>
                  <a:pt x="2128" y="274"/>
                  <a:pt x="2189" y="243"/>
                  <a:pt x="2250" y="213"/>
                </a:cubicBezTo>
                <a:cubicBezTo>
                  <a:pt x="2311" y="182"/>
                  <a:pt x="2372" y="122"/>
                  <a:pt x="2402" y="61"/>
                </a:cubicBezTo>
                <a:cubicBezTo>
                  <a:pt x="2432" y="30"/>
                  <a:pt x="2432" y="0"/>
                  <a:pt x="23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48"/>
          <p:cNvSpPr/>
          <p:nvPr/>
        </p:nvSpPr>
        <p:spPr>
          <a:xfrm flipH="1">
            <a:off x="-50696" y="4152508"/>
            <a:ext cx="9245518" cy="1406918"/>
          </a:xfrm>
          <a:custGeom>
            <a:rect b="b" l="l" r="r" t="t"/>
            <a:pathLst>
              <a:path extrusionOk="0" h="32920" w="216358">
                <a:moveTo>
                  <a:pt x="18840" y="20824"/>
                </a:moveTo>
                <a:cubicBezTo>
                  <a:pt x="18814" y="20827"/>
                  <a:pt x="18789" y="20835"/>
                  <a:pt x="18755" y="20852"/>
                </a:cubicBezTo>
                <a:cubicBezTo>
                  <a:pt x="18783" y="20843"/>
                  <a:pt x="18811" y="20834"/>
                  <a:pt x="18840" y="20824"/>
                </a:cubicBezTo>
                <a:close/>
                <a:moveTo>
                  <a:pt x="105899" y="1"/>
                </a:moveTo>
                <a:lnTo>
                  <a:pt x="104319" y="31"/>
                </a:lnTo>
                <a:lnTo>
                  <a:pt x="102677" y="62"/>
                </a:lnTo>
                <a:cubicBezTo>
                  <a:pt x="101674" y="62"/>
                  <a:pt x="100702" y="122"/>
                  <a:pt x="99607" y="183"/>
                </a:cubicBezTo>
                <a:lnTo>
                  <a:pt x="99273" y="183"/>
                </a:lnTo>
                <a:lnTo>
                  <a:pt x="98969" y="214"/>
                </a:lnTo>
                <a:cubicBezTo>
                  <a:pt x="98756" y="214"/>
                  <a:pt x="98543" y="244"/>
                  <a:pt x="98331" y="244"/>
                </a:cubicBezTo>
                <a:cubicBezTo>
                  <a:pt x="98148" y="244"/>
                  <a:pt x="97996" y="274"/>
                  <a:pt x="97814" y="274"/>
                </a:cubicBezTo>
                <a:lnTo>
                  <a:pt x="97753" y="274"/>
                </a:lnTo>
                <a:cubicBezTo>
                  <a:pt x="97692" y="305"/>
                  <a:pt x="97601" y="305"/>
                  <a:pt x="97540" y="305"/>
                </a:cubicBezTo>
                <a:lnTo>
                  <a:pt x="97358" y="335"/>
                </a:lnTo>
                <a:lnTo>
                  <a:pt x="95838" y="457"/>
                </a:lnTo>
                <a:lnTo>
                  <a:pt x="95504" y="487"/>
                </a:lnTo>
                <a:cubicBezTo>
                  <a:pt x="94957" y="548"/>
                  <a:pt x="94318" y="578"/>
                  <a:pt x="93741" y="639"/>
                </a:cubicBezTo>
                <a:lnTo>
                  <a:pt x="93072" y="730"/>
                </a:lnTo>
                <a:lnTo>
                  <a:pt x="92951" y="730"/>
                </a:lnTo>
                <a:cubicBezTo>
                  <a:pt x="91644" y="882"/>
                  <a:pt x="90276" y="1065"/>
                  <a:pt x="88938" y="1247"/>
                </a:cubicBezTo>
                <a:cubicBezTo>
                  <a:pt x="87236" y="1460"/>
                  <a:pt x="85534" y="1733"/>
                  <a:pt x="83862" y="1976"/>
                </a:cubicBezTo>
                <a:cubicBezTo>
                  <a:pt x="82373" y="2220"/>
                  <a:pt x="80823" y="2493"/>
                  <a:pt x="79485" y="2736"/>
                </a:cubicBezTo>
                <a:lnTo>
                  <a:pt x="78938" y="2828"/>
                </a:lnTo>
                <a:cubicBezTo>
                  <a:pt x="77905" y="3010"/>
                  <a:pt x="76841" y="3223"/>
                  <a:pt x="76051" y="3375"/>
                </a:cubicBezTo>
                <a:lnTo>
                  <a:pt x="75017" y="3587"/>
                </a:lnTo>
                <a:cubicBezTo>
                  <a:pt x="74075" y="3770"/>
                  <a:pt x="73133" y="3983"/>
                  <a:pt x="72221" y="4195"/>
                </a:cubicBezTo>
                <a:cubicBezTo>
                  <a:pt x="71856" y="4256"/>
                  <a:pt x="71522" y="4347"/>
                  <a:pt x="71187" y="4408"/>
                </a:cubicBezTo>
                <a:cubicBezTo>
                  <a:pt x="70792" y="4499"/>
                  <a:pt x="70397" y="4621"/>
                  <a:pt x="70002" y="4712"/>
                </a:cubicBezTo>
                <a:cubicBezTo>
                  <a:pt x="69819" y="4773"/>
                  <a:pt x="69637" y="4834"/>
                  <a:pt x="69424" y="4864"/>
                </a:cubicBezTo>
                <a:lnTo>
                  <a:pt x="68452" y="5138"/>
                </a:lnTo>
                <a:lnTo>
                  <a:pt x="67449" y="5381"/>
                </a:lnTo>
                <a:cubicBezTo>
                  <a:pt x="67053" y="5502"/>
                  <a:pt x="66658" y="5594"/>
                  <a:pt x="66233" y="5715"/>
                </a:cubicBezTo>
                <a:lnTo>
                  <a:pt x="66081" y="5776"/>
                </a:lnTo>
                <a:cubicBezTo>
                  <a:pt x="65868" y="5837"/>
                  <a:pt x="65625" y="5897"/>
                  <a:pt x="65412" y="5958"/>
                </a:cubicBezTo>
                <a:lnTo>
                  <a:pt x="64683" y="6171"/>
                </a:lnTo>
                <a:lnTo>
                  <a:pt x="63619" y="6475"/>
                </a:lnTo>
                <a:cubicBezTo>
                  <a:pt x="61947" y="6961"/>
                  <a:pt x="60214" y="7448"/>
                  <a:pt x="58482" y="7934"/>
                </a:cubicBezTo>
                <a:cubicBezTo>
                  <a:pt x="57631" y="8177"/>
                  <a:pt x="56780" y="8420"/>
                  <a:pt x="55898" y="8694"/>
                </a:cubicBezTo>
                <a:cubicBezTo>
                  <a:pt x="54986" y="8967"/>
                  <a:pt x="54074" y="9241"/>
                  <a:pt x="53132" y="9545"/>
                </a:cubicBezTo>
                <a:cubicBezTo>
                  <a:pt x="52707" y="9667"/>
                  <a:pt x="52251" y="9819"/>
                  <a:pt x="51825" y="9940"/>
                </a:cubicBezTo>
                <a:cubicBezTo>
                  <a:pt x="51005" y="10214"/>
                  <a:pt x="50153" y="10487"/>
                  <a:pt x="49333" y="10730"/>
                </a:cubicBezTo>
                <a:lnTo>
                  <a:pt x="48056" y="11156"/>
                </a:lnTo>
                <a:cubicBezTo>
                  <a:pt x="45229" y="12007"/>
                  <a:pt x="42737" y="12767"/>
                  <a:pt x="40518" y="13466"/>
                </a:cubicBezTo>
                <a:cubicBezTo>
                  <a:pt x="40214" y="13557"/>
                  <a:pt x="39910" y="13679"/>
                  <a:pt x="39637" y="13770"/>
                </a:cubicBezTo>
                <a:lnTo>
                  <a:pt x="39576" y="13800"/>
                </a:lnTo>
                <a:lnTo>
                  <a:pt x="39333" y="13892"/>
                </a:lnTo>
                <a:lnTo>
                  <a:pt x="38542" y="14165"/>
                </a:lnTo>
                <a:lnTo>
                  <a:pt x="37114" y="14651"/>
                </a:lnTo>
                <a:cubicBezTo>
                  <a:pt x="36323" y="14925"/>
                  <a:pt x="35564" y="15199"/>
                  <a:pt x="34804" y="15472"/>
                </a:cubicBezTo>
                <a:lnTo>
                  <a:pt x="33466" y="15958"/>
                </a:lnTo>
                <a:cubicBezTo>
                  <a:pt x="31430" y="16688"/>
                  <a:pt x="29302" y="17387"/>
                  <a:pt x="27417" y="17995"/>
                </a:cubicBezTo>
                <a:lnTo>
                  <a:pt x="26080" y="18451"/>
                </a:lnTo>
                <a:cubicBezTo>
                  <a:pt x="23349" y="19351"/>
                  <a:pt x="21033" y="20103"/>
                  <a:pt x="18840" y="20824"/>
                </a:cubicBezTo>
                <a:lnTo>
                  <a:pt x="18840" y="20824"/>
                </a:lnTo>
                <a:cubicBezTo>
                  <a:pt x="18859" y="20822"/>
                  <a:pt x="18880" y="20822"/>
                  <a:pt x="18907" y="20822"/>
                </a:cubicBezTo>
                <a:cubicBezTo>
                  <a:pt x="16809" y="21430"/>
                  <a:pt x="14408" y="22159"/>
                  <a:pt x="11369" y="23101"/>
                </a:cubicBezTo>
                <a:cubicBezTo>
                  <a:pt x="10609" y="23345"/>
                  <a:pt x="9818" y="23588"/>
                  <a:pt x="9058" y="23831"/>
                </a:cubicBezTo>
                <a:lnTo>
                  <a:pt x="8846" y="23922"/>
                </a:lnTo>
                <a:lnTo>
                  <a:pt x="8572" y="24013"/>
                </a:lnTo>
                <a:lnTo>
                  <a:pt x="7660" y="24287"/>
                </a:lnTo>
                <a:cubicBezTo>
                  <a:pt x="6840" y="24560"/>
                  <a:pt x="6019" y="24804"/>
                  <a:pt x="5198" y="25047"/>
                </a:cubicBezTo>
                <a:lnTo>
                  <a:pt x="4560" y="25259"/>
                </a:lnTo>
                <a:cubicBezTo>
                  <a:pt x="4165" y="25351"/>
                  <a:pt x="3800" y="25472"/>
                  <a:pt x="3405" y="25594"/>
                </a:cubicBezTo>
                <a:lnTo>
                  <a:pt x="3101" y="25655"/>
                </a:lnTo>
                <a:lnTo>
                  <a:pt x="2979" y="25685"/>
                </a:lnTo>
                <a:cubicBezTo>
                  <a:pt x="2219" y="25898"/>
                  <a:pt x="1460" y="26111"/>
                  <a:pt x="730" y="26323"/>
                </a:cubicBezTo>
                <a:lnTo>
                  <a:pt x="1" y="26506"/>
                </a:lnTo>
                <a:lnTo>
                  <a:pt x="1" y="30214"/>
                </a:lnTo>
                <a:lnTo>
                  <a:pt x="1" y="32919"/>
                </a:lnTo>
                <a:lnTo>
                  <a:pt x="216357" y="32919"/>
                </a:lnTo>
                <a:cubicBezTo>
                  <a:pt x="215141" y="32433"/>
                  <a:pt x="213926" y="31916"/>
                  <a:pt x="212740" y="31430"/>
                </a:cubicBezTo>
                <a:lnTo>
                  <a:pt x="212071" y="31156"/>
                </a:lnTo>
                <a:lnTo>
                  <a:pt x="211403" y="30852"/>
                </a:lnTo>
                <a:cubicBezTo>
                  <a:pt x="210734" y="30579"/>
                  <a:pt x="210035" y="30305"/>
                  <a:pt x="209366" y="30032"/>
                </a:cubicBezTo>
                <a:lnTo>
                  <a:pt x="209153" y="29940"/>
                </a:lnTo>
                <a:cubicBezTo>
                  <a:pt x="208758" y="29788"/>
                  <a:pt x="208393" y="29636"/>
                  <a:pt x="207998" y="29484"/>
                </a:cubicBezTo>
                <a:cubicBezTo>
                  <a:pt x="207299" y="29180"/>
                  <a:pt x="206570" y="28877"/>
                  <a:pt x="205901" y="28573"/>
                </a:cubicBezTo>
                <a:lnTo>
                  <a:pt x="205871" y="28573"/>
                </a:lnTo>
                <a:lnTo>
                  <a:pt x="205840" y="28542"/>
                </a:lnTo>
                <a:lnTo>
                  <a:pt x="205658" y="28481"/>
                </a:lnTo>
                <a:cubicBezTo>
                  <a:pt x="205445" y="28360"/>
                  <a:pt x="205202" y="28269"/>
                  <a:pt x="204959" y="28147"/>
                </a:cubicBezTo>
                <a:cubicBezTo>
                  <a:pt x="203561" y="27539"/>
                  <a:pt x="202162" y="26870"/>
                  <a:pt x="200612" y="26141"/>
                </a:cubicBezTo>
                <a:lnTo>
                  <a:pt x="200521" y="26111"/>
                </a:lnTo>
                <a:cubicBezTo>
                  <a:pt x="200004" y="25867"/>
                  <a:pt x="199518" y="25624"/>
                  <a:pt x="199032" y="25411"/>
                </a:cubicBezTo>
                <a:cubicBezTo>
                  <a:pt x="196934" y="24408"/>
                  <a:pt x="195080" y="23497"/>
                  <a:pt x="193378" y="22585"/>
                </a:cubicBezTo>
                <a:lnTo>
                  <a:pt x="193226" y="22493"/>
                </a:lnTo>
                <a:lnTo>
                  <a:pt x="192709" y="22220"/>
                </a:lnTo>
                <a:cubicBezTo>
                  <a:pt x="192041" y="21855"/>
                  <a:pt x="191281" y="21460"/>
                  <a:pt x="190521" y="21095"/>
                </a:cubicBezTo>
                <a:cubicBezTo>
                  <a:pt x="189579" y="20609"/>
                  <a:pt x="188575" y="20123"/>
                  <a:pt x="187572" y="19575"/>
                </a:cubicBezTo>
                <a:lnTo>
                  <a:pt x="187208" y="19363"/>
                </a:lnTo>
                <a:cubicBezTo>
                  <a:pt x="186813" y="19150"/>
                  <a:pt x="186448" y="18937"/>
                  <a:pt x="186053" y="18724"/>
                </a:cubicBezTo>
                <a:lnTo>
                  <a:pt x="185718" y="18542"/>
                </a:lnTo>
                <a:lnTo>
                  <a:pt x="185536" y="18451"/>
                </a:lnTo>
                <a:lnTo>
                  <a:pt x="185506" y="18420"/>
                </a:lnTo>
                <a:cubicBezTo>
                  <a:pt x="185080" y="18177"/>
                  <a:pt x="184654" y="17934"/>
                  <a:pt x="184199" y="17721"/>
                </a:cubicBezTo>
                <a:lnTo>
                  <a:pt x="183013" y="17113"/>
                </a:lnTo>
                <a:lnTo>
                  <a:pt x="182192" y="16688"/>
                </a:lnTo>
                <a:cubicBezTo>
                  <a:pt x="181676" y="16445"/>
                  <a:pt x="181159" y="16202"/>
                  <a:pt x="180703" y="15989"/>
                </a:cubicBezTo>
                <a:lnTo>
                  <a:pt x="180612" y="15928"/>
                </a:lnTo>
                <a:lnTo>
                  <a:pt x="180551" y="15898"/>
                </a:lnTo>
                <a:cubicBezTo>
                  <a:pt x="180308" y="15806"/>
                  <a:pt x="180065" y="15685"/>
                  <a:pt x="179822" y="15563"/>
                </a:cubicBezTo>
                <a:cubicBezTo>
                  <a:pt x="177056" y="14256"/>
                  <a:pt x="174533" y="13162"/>
                  <a:pt x="172101" y="12159"/>
                </a:cubicBezTo>
                <a:cubicBezTo>
                  <a:pt x="170703" y="11581"/>
                  <a:pt x="169274" y="11004"/>
                  <a:pt x="167542" y="10335"/>
                </a:cubicBezTo>
                <a:cubicBezTo>
                  <a:pt x="166478" y="9940"/>
                  <a:pt x="165384" y="9515"/>
                  <a:pt x="164472" y="9211"/>
                </a:cubicBezTo>
                <a:lnTo>
                  <a:pt x="164411" y="9180"/>
                </a:lnTo>
                <a:lnTo>
                  <a:pt x="163377" y="8815"/>
                </a:lnTo>
                <a:cubicBezTo>
                  <a:pt x="162982" y="8663"/>
                  <a:pt x="162587" y="8542"/>
                  <a:pt x="162162" y="8390"/>
                </a:cubicBezTo>
                <a:lnTo>
                  <a:pt x="162101" y="8390"/>
                </a:lnTo>
                <a:cubicBezTo>
                  <a:pt x="161918" y="8329"/>
                  <a:pt x="161766" y="8268"/>
                  <a:pt x="161584" y="8208"/>
                </a:cubicBezTo>
                <a:lnTo>
                  <a:pt x="160885" y="7995"/>
                </a:lnTo>
                <a:lnTo>
                  <a:pt x="160125" y="7752"/>
                </a:lnTo>
                <a:lnTo>
                  <a:pt x="159912" y="7691"/>
                </a:lnTo>
                <a:lnTo>
                  <a:pt x="159852" y="7660"/>
                </a:lnTo>
                <a:cubicBezTo>
                  <a:pt x="159669" y="7600"/>
                  <a:pt x="159456" y="7539"/>
                  <a:pt x="159244" y="7478"/>
                </a:cubicBezTo>
                <a:lnTo>
                  <a:pt x="158332" y="7235"/>
                </a:lnTo>
                <a:lnTo>
                  <a:pt x="158089" y="7174"/>
                </a:lnTo>
                <a:lnTo>
                  <a:pt x="158028" y="7144"/>
                </a:lnTo>
                <a:cubicBezTo>
                  <a:pt x="157025" y="6870"/>
                  <a:pt x="155961" y="6597"/>
                  <a:pt x="154927" y="6353"/>
                </a:cubicBezTo>
                <a:lnTo>
                  <a:pt x="154593" y="6262"/>
                </a:lnTo>
                <a:cubicBezTo>
                  <a:pt x="153590" y="6019"/>
                  <a:pt x="152557" y="5776"/>
                  <a:pt x="151584" y="5533"/>
                </a:cubicBezTo>
                <a:cubicBezTo>
                  <a:pt x="151158" y="5442"/>
                  <a:pt x="150733" y="5350"/>
                  <a:pt x="150307" y="5229"/>
                </a:cubicBezTo>
                <a:lnTo>
                  <a:pt x="149760" y="5107"/>
                </a:lnTo>
                <a:lnTo>
                  <a:pt x="147572" y="4590"/>
                </a:lnTo>
                <a:cubicBezTo>
                  <a:pt x="147146" y="4499"/>
                  <a:pt x="146660" y="4408"/>
                  <a:pt x="146204" y="4287"/>
                </a:cubicBezTo>
                <a:cubicBezTo>
                  <a:pt x="145991" y="4256"/>
                  <a:pt x="145778" y="4226"/>
                  <a:pt x="145566" y="4165"/>
                </a:cubicBezTo>
                <a:lnTo>
                  <a:pt x="144411" y="3922"/>
                </a:lnTo>
                <a:lnTo>
                  <a:pt x="143347" y="3709"/>
                </a:lnTo>
                <a:cubicBezTo>
                  <a:pt x="142830" y="3587"/>
                  <a:pt x="142252" y="3496"/>
                  <a:pt x="141705" y="3405"/>
                </a:cubicBezTo>
                <a:lnTo>
                  <a:pt x="141584" y="3375"/>
                </a:lnTo>
                <a:cubicBezTo>
                  <a:pt x="141310" y="3314"/>
                  <a:pt x="141006" y="3283"/>
                  <a:pt x="140733" y="3223"/>
                </a:cubicBezTo>
                <a:lnTo>
                  <a:pt x="140246" y="3131"/>
                </a:lnTo>
                <a:lnTo>
                  <a:pt x="140155" y="3101"/>
                </a:lnTo>
                <a:cubicBezTo>
                  <a:pt x="139760" y="3040"/>
                  <a:pt x="139395" y="2949"/>
                  <a:pt x="139030" y="2888"/>
                </a:cubicBezTo>
                <a:lnTo>
                  <a:pt x="137511" y="2645"/>
                </a:lnTo>
                <a:lnTo>
                  <a:pt x="135869" y="2402"/>
                </a:lnTo>
                <a:cubicBezTo>
                  <a:pt x="134745" y="2220"/>
                  <a:pt x="133650" y="2068"/>
                  <a:pt x="132556" y="1916"/>
                </a:cubicBezTo>
                <a:lnTo>
                  <a:pt x="132465" y="1916"/>
                </a:lnTo>
                <a:lnTo>
                  <a:pt x="132343" y="1885"/>
                </a:lnTo>
                <a:cubicBezTo>
                  <a:pt x="131979" y="1824"/>
                  <a:pt x="131614" y="1794"/>
                  <a:pt x="131219" y="1733"/>
                </a:cubicBezTo>
                <a:cubicBezTo>
                  <a:pt x="130854" y="1673"/>
                  <a:pt x="130459" y="1642"/>
                  <a:pt x="130064" y="1612"/>
                </a:cubicBezTo>
                <a:lnTo>
                  <a:pt x="130003" y="1612"/>
                </a:lnTo>
                <a:lnTo>
                  <a:pt x="129760" y="1581"/>
                </a:lnTo>
                <a:lnTo>
                  <a:pt x="129486" y="1551"/>
                </a:lnTo>
                <a:lnTo>
                  <a:pt x="128149" y="1399"/>
                </a:lnTo>
                <a:lnTo>
                  <a:pt x="126842" y="1247"/>
                </a:lnTo>
                <a:cubicBezTo>
                  <a:pt x="125778" y="1125"/>
                  <a:pt x="124653" y="1034"/>
                  <a:pt x="123589" y="943"/>
                </a:cubicBezTo>
                <a:lnTo>
                  <a:pt x="123529" y="943"/>
                </a:lnTo>
                <a:cubicBezTo>
                  <a:pt x="123012" y="882"/>
                  <a:pt x="122465" y="852"/>
                  <a:pt x="121948" y="791"/>
                </a:cubicBezTo>
                <a:cubicBezTo>
                  <a:pt x="121431" y="761"/>
                  <a:pt x="120915" y="700"/>
                  <a:pt x="120368" y="669"/>
                </a:cubicBezTo>
                <a:lnTo>
                  <a:pt x="120124" y="639"/>
                </a:lnTo>
                <a:cubicBezTo>
                  <a:pt x="119972" y="639"/>
                  <a:pt x="119790" y="639"/>
                  <a:pt x="119638" y="609"/>
                </a:cubicBezTo>
                <a:lnTo>
                  <a:pt x="118909" y="548"/>
                </a:lnTo>
                <a:cubicBezTo>
                  <a:pt x="118422" y="517"/>
                  <a:pt x="117966" y="487"/>
                  <a:pt x="117510" y="457"/>
                </a:cubicBezTo>
                <a:cubicBezTo>
                  <a:pt x="117419" y="457"/>
                  <a:pt x="117328" y="426"/>
                  <a:pt x="117237" y="426"/>
                </a:cubicBezTo>
                <a:cubicBezTo>
                  <a:pt x="116933" y="396"/>
                  <a:pt x="116629" y="396"/>
                  <a:pt x="116295" y="365"/>
                </a:cubicBezTo>
                <a:lnTo>
                  <a:pt x="116234" y="365"/>
                </a:lnTo>
                <a:cubicBezTo>
                  <a:pt x="115200" y="305"/>
                  <a:pt x="114045" y="214"/>
                  <a:pt x="112921" y="153"/>
                </a:cubicBezTo>
                <a:cubicBezTo>
                  <a:pt x="111918" y="122"/>
                  <a:pt x="110914" y="62"/>
                  <a:pt x="109911" y="31"/>
                </a:cubicBezTo>
                <a:cubicBezTo>
                  <a:pt x="109486" y="1"/>
                  <a:pt x="109060" y="1"/>
                  <a:pt x="1086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48"/>
          <p:cNvSpPr/>
          <p:nvPr/>
        </p:nvSpPr>
        <p:spPr>
          <a:xfrm flipH="1">
            <a:off x="3491455" y="5050144"/>
            <a:ext cx="194732" cy="181891"/>
          </a:xfrm>
          <a:custGeom>
            <a:rect b="b" l="l" r="r" t="t"/>
            <a:pathLst>
              <a:path extrusionOk="0" h="4256" w="4557">
                <a:moveTo>
                  <a:pt x="4487" y="0"/>
                </a:moveTo>
                <a:cubicBezTo>
                  <a:pt x="4377" y="0"/>
                  <a:pt x="4135" y="91"/>
                  <a:pt x="4135" y="91"/>
                </a:cubicBezTo>
                <a:cubicBezTo>
                  <a:pt x="3770" y="213"/>
                  <a:pt x="3375" y="426"/>
                  <a:pt x="3131" y="638"/>
                </a:cubicBezTo>
                <a:cubicBezTo>
                  <a:pt x="2554" y="1155"/>
                  <a:pt x="2098" y="1733"/>
                  <a:pt x="1612" y="2310"/>
                </a:cubicBezTo>
                <a:cubicBezTo>
                  <a:pt x="1065" y="2918"/>
                  <a:pt x="548" y="3526"/>
                  <a:pt x="31" y="4164"/>
                </a:cubicBezTo>
                <a:cubicBezTo>
                  <a:pt x="1" y="4225"/>
                  <a:pt x="31" y="4255"/>
                  <a:pt x="92" y="4255"/>
                </a:cubicBezTo>
                <a:lnTo>
                  <a:pt x="122" y="4255"/>
                </a:lnTo>
                <a:cubicBezTo>
                  <a:pt x="183" y="4225"/>
                  <a:pt x="213" y="4225"/>
                  <a:pt x="274" y="4225"/>
                </a:cubicBezTo>
                <a:cubicBezTo>
                  <a:pt x="457" y="4164"/>
                  <a:pt x="639" y="4103"/>
                  <a:pt x="791" y="4012"/>
                </a:cubicBezTo>
                <a:cubicBezTo>
                  <a:pt x="1186" y="3860"/>
                  <a:pt x="1642" y="3617"/>
                  <a:pt x="1885" y="3313"/>
                </a:cubicBezTo>
                <a:cubicBezTo>
                  <a:pt x="2372" y="2736"/>
                  <a:pt x="2888" y="2128"/>
                  <a:pt x="3375" y="1520"/>
                </a:cubicBezTo>
                <a:cubicBezTo>
                  <a:pt x="3770" y="1034"/>
                  <a:pt x="4165" y="578"/>
                  <a:pt x="4530" y="61"/>
                </a:cubicBezTo>
                <a:cubicBezTo>
                  <a:pt x="4557" y="16"/>
                  <a:pt x="4533" y="0"/>
                  <a:pt x="44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48"/>
          <p:cNvSpPr/>
          <p:nvPr/>
        </p:nvSpPr>
        <p:spPr>
          <a:xfrm flipH="1">
            <a:off x="3418552" y="5099804"/>
            <a:ext cx="185801" cy="138726"/>
          </a:xfrm>
          <a:custGeom>
            <a:rect b="b" l="l" r="r" t="t"/>
            <a:pathLst>
              <a:path extrusionOk="0" h="3246" w="4348">
                <a:moveTo>
                  <a:pt x="4210" y="1"/>
                </a:moveTo>
                <a:cubicBezTo>
                  <a:pt x="4165" y="1"/>
                  <a:pt x="4119" y="8"/>
                  <a:pt x="4074" y="24"/>
                </a:cubicBezTo>
                <a:cubicBezTo>
                  <a:pt x="3891" y="84"/>
                  <a:pt x="3739" y="145"/>
                  <a:pt x="3587" y="236"/>
                </a:cubicBezTo>
                <a:cubicBezTo>
                  <a:pt x="3283" y="358"/>
                  <a:pt x="3010" y="510"/>
                  <a:pt x="2767" y="692"/>
                </a:cubicBezTo>
                <a:cubicBezTo>
                  <a:pt x="1794" y="1391"/>
                  <a:pt x="943" y="2182"/>
                  <a:pt x="122" y="3002"/>
                </a:cubicBezTo>
                <a:cubicBezTo>
                  <a:pt x="31" y="3063"/>
                  <a:pt x="1" y="3124"/>
                  <a:pt x="1" y="3215"/>
                </a:cubicBezTo>
                <a:cubicBezTo>
                  <a:pt x="31" y="3215"/>
                  <a:pt x="61" y="3245"/>
                  <a:pt x="92" y="3245"/>
                </a:cubicBezTo>
                <a:cubicBezTo>
                  <a:pt x="244" y="3245"/>
                  <a:pt x="517" y="3124"/>
                  <a:pt x="578" y="3093"/>
                </a:cubicBezTo>
                <a:cubicBezTo>
                  <a:pt x="791" y="3002"/>
                  <a:pt x="1004" y="2911"/>
                  <a:pt x="1216" y="2790"/>
                </a:cubicBezTo>
                <a:cubicBezTo>
                  <a:pt x="1490" y="2668"/>
                  <a:pt x="1824" y="2486"/>
                  <a:pt x="2037" y="2273"/>
                </a:cubicBezTo>
                <a:cubicBezTo>
                  <a:pt x="2736" y="1574"/>
                  <a:pt x="3466" y="875"/>
                  <a:pt x="4256" y="206"/>
                </a:cubicBezTo>
                <a:cubicBezTo>
                  <a:pt x="4317" y="145"/>
                  <a:pt x="4347" y="84"/>
                  <a:pt x="4347" y="24"/>
                </a:cubicBezTo>
                <a:cubicBezTo>
                  <a:pt x="4302" y="8"/>
                  <a:pt x="4256" y="1"/>
                  <a:pt x="42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48"/>
          <p:cNvSpPr/>
          <p:nvPr/>
        </p:nvSpPr>
        <p:spPr>
          <a:xfrm flipH="1">
            <a:off x="3346461" y="5168012"/>
            <a:ext cx="151359" cy="61414"/>
          </a:xfrm>
          <a:custGeom>
            <a:rect b="b" l="l" r="r" t="t"/>
            <a:pathLst>
              <a:path extrusionOk="0" h="1437" w="3542">
                <a:moveTo>
                  <a:pt x="3484" y="0"/>
                </a:moveTo>
                <a:cubicBezTo>
                  <a:pt x="3450" y="0"/>
                  <a:pt x="3404" y="8"/>
                  <a:pt x="3374" y="8"/>
                </a:cubicBezTo>
                <a:cubicBezTo>
                  <a:pt x="2523" y="282"/>
                  <a:pt x="1702" y="555"/>
                  <a:pt x="882" y="859"/>
                </a:cubicBezTo>
                <a:cubicBezTo>
                  <a:pt x="760" y="890"/>
                  <a:pt x="638" y="950"/>
                  <a:pt x="517" y="1011"/>
                </a:cubicBezTo>
                <a:cubicBezTo>
                  <a:pt x="334" y="1102"/>
                  <a:pt x="182" y="1194"/>
                  <a:pt x="61" y="1315"/>
                </a:cubicBezTo>
                <a:cubicBezTo>
                  <a:pt x="0" y="1345"/>
                  <a:pt x="0" y="1376"/>
                  <a:pt x="0" y="1406"/>
                </a:cubicBezTo>
                <a:cubicBezTo>
                  <a:pt x="0" y="1437"/>
                  <a:pt x="30" y="1437"/>
                  <a:pt x="30" y="1437"/>
                </a:cubicBezTo>
                <a:cubicBezTo>
                  <a:pt x="122" y="1437"/>
                  <a:pt x="274" y="1376"/>
                  <a:pt x="304" y="1345"/>
                </a:cubicBezTo>
                <a:cubicBezTo>
                  <a:pt x="1003" y="1133"/>
                  <a:pt x="1702" y="890"/>
                  <a:pt x="2401" y="646"/>
                </a:cubicBezTo>
                <a:cubicBezTo>
                  <a:pt x="2462" y="616"/>
                  <a:pt x="2493" y="616"/>
                  <a:pt x="2553" y="586"/>
                </a:cubicBezTo>
                <a:cubicBezTo>
                  <a:pt x="2827" y="494"/>
                  <a:pt x="3131" y="373"/>
                  <a:pt x="3374" y="190"/>
                </a:cubicBezTo>
                <a:cubicBezTo>
                  <a:pt x="3435" y="160"/>
                  <a:pt x="3496" y="99"/>
                  <a:pt x="3526" y="38"/>
                </a:cubicBezTo>
                <a:cubicBezTo>
                  <a:pt x="3541" y="8"/>
                  <a:pt x="3518" y="0"/>
                  <a:pt x="34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48"/>
          <p:cNvSpPr/>
          <p:nvPr/>
        </p:nvSpPr>
        <p:spPr>
          <a:xfrm flipH="1">
            <a:off x="5314960" y="4513631"/>
            <a:ext cx="123454" cy="120862"/>
          </a:xfrm>
          <a:custGeom>
            <a:rect b="b" l="l" r="r" t="t"/>
            <a:pathLst>
              <a:path extrusionOk="0" h="2828" w="2889">
                <a:moveTo>
                  <a:pt x="2797" y="1"/>
                </a:moveTo>
                <a:cubicBezTo>
                  <a:pt x="2706" y="31"/>
                  <a:pt x="2615" y="31"/>
                  <a:pt x="2524" y="92"/>
                </a:cubicBezTo>
                <a:cubicBezTo>
                  <a:pt x="2402" y="122"/>
                  <a:pt x="2250" y="183"/>
                  <a:pt x="2129" y="244"/>
                </a:cubicBezTo>
                <a:cubicBezTo>
                  <a:pt x="1977" y="335"/>
                  <a:pt x="1794" y="457"/>
                  <a:pt x="1642" y="578"/>
                </a:cubicBezTo>
                <a:cubicBezTo>
                  <a:pt x="943" y="1217"/>
                  <a:pt x="457" y="2007"/>
                  <a:pt x="31" y="2767"/>
                </a:cubicBezTo>
                <a:cubicBezTo>
                  <a:pt x="1" y="2828"/>
                  <a:pt x="31" y="2828"/>
                  <a:pt x="92" y="2828"/>
                </a:cubicBezTo>
                <a:lnTo>
                  <a:pt x="122" y="2828"/>
                </a:lnTo>
                <a:cubicBezTo>
                  <a:pt x="153" y="2828"/>
                  <a:pt x="214" y="2828"/>
                  <a:pt x="244" y="2797"/>
                </a:cubicBezTo>
                <a:cubicBezTo>
                  <a:pt x="396" y="2767"/>
                  <a:pt x="548" y="2706"/>
                  <a:pt x="670" y="2645"/>
                </a:cubicBezTo>
                <a:cubicBezTo>
                  <a:pt x="852" y="2584"/>
                  <a:pt x="1004" y="2493"/>
                  <a:pt x="1186" y="2402"/>
                </a:cubicBezTo>
                <a:cubicBezTo>
                  <a:pt x="1308" y="2311"/>
                  <a:pt x="1551" y="2189"/>
                  <a:pt x="1612" y="2068"/>
                </a:cubicBezTo>
                <a:cubicBezTo>
                  <a:pt x="1794" y="1703"/>
                  <a:pt x="2007" y="1338"/>
                  <a:pt x="2250" y="973"/>
                </a:cubicBezTo>
                <a:cubicBezTo>
                  <a:pt x="2433" y="669"/>
                  <a:pt x="2615" y="335"/>
                  <a:pt x="2858" y="62"/>
                </a:cubicBezTo>
                <a:cubicBezTo>
                  <a:pt x="2889" y="31"/>
                  <a:pt x="2889" y="1"/>
                  <a:pt x="27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48"/>
          <p:cNvSpPr/>
          <p:nvPr/>
        </p:nvSpPr>
        <p:spPr>
          <a:xfrm flipH="1">
            <a:off x="5239621" y="4552606"/>
            <a:ext cx="128625" cy="83167"/>
          </a:xfrm>
          <a:custGeom>
            <a:rect b="b" l="l" r="r" t="t"/>
            <a:pathLst>
              <a:path extrusionOk="0" h="1946" w="3010">
                <a:moveTo>
                  <a:pt x="2371" y="457"/>
                </a:moveTo>
                <a:lnTo>
                  <a:pt x="2371" y="457"/>
                </a:lnTo>
                <a:cubicBezTo>
                  <a:pt x="2365" y="462"/>
                  <a:pt x="2360" y="467"/>
                  <a:pt x="2354" y="471"/>
                </a:cubicBezTo>
                <a:lnTo>
                  <a:pt x="2354" y="471"/>
                </a:lnTo>
                <a:cubicBezTo>
                  <a:pt x="2360" y="466"/>
                  <a:pt x="2365" y="461"/>
                  <a:pt x="2371" y="457"/>
                </a:cubicBezTo>
                <a:close/>
                <a:moveTo>
                  <a:pt x="2857" y="1"/>
                </a:moveTo>
                <a:cubicBezTo>
                  <a:pt x="2766" y="1"/>
                  <a:pt x="2706" y="31"/>
                  <a:pt x="2645" y="61"/>
                </a:cubicBezTo>
                <a:cubicBezTo>
                  <a:pt x="2462" y="122"/>
                  <a:pt x="2280" y="213"/>
                  <a:pt x="2128" y="305"/>
                </a:cubicBezTo>
                <a:cubicBezTo>
                  <a:pt x="1763" y="517"/>
                  <a:pt x="1429" y="760"/>
                  <a:pt x="1125" y="1004"/>
                </a:cubicBezTo>
                <a:cubicBezTo>
                  <a:pt x="760" y="1277"/>
                  <a:pt x="395" y="1551"/>
                  <a:pt x="61" y="1824"/>
                </a:cubicBezTo>
                <a:cubicBezTo>
                  <a:pt x="0" y="1855"/>
                  <a:pt x="0" y="1885"/>
                  <a:pt x="0" y="1916"/>
                </a:cubicBezTo>
                <a:cubicBezTo>
                  <a:pt x="0" y="1946"/>
                  <a:pt x="31" y="1946"/>
                  <a:pt x="61" y="1946"/>
                </a:cubicBezTo>
                <a:cubicBezTo>
                  <a:pt x="152" y="1946"/>
                  <a:pt x="304" y="1885"/>
                  <a:pt x="335" y="1855"/>
                </a:cubicBezTo>
                <a:cubicBezTo>
                  <a:pt x="639" y="1764"/>
                  <a:pt x="943" y="1581"/>
                  <a:pt x="1186" y="1399"/>
                </a:cubicBezTo>
                <a:cubicBezTo>
                  <a:pt x="1561" y="1110"/>
                  <a:pt x="1937" y="821"/>
                  <a:pt x="2312" y="506"/>
                </a:cubicBezTo>
                <a:lnTo>
                  <a:pt x="2312" y="506"/>
                </a:lnTo>
                <a:cubicBezTo>
                  <a:pt x="2311" y="510"/>
                  <a:pt x="2310" y="513"/>
                  <a:pt x="2310" y="517"/>
                </a:cubicBezTo>
                <a:cubicBezTo>
                  <a:pt x="2432" y="426"/>
                  <a:pt x="2554" y="335"/>
                  <a:pt x="2675" y="244"/>
                </a:cubicBezTo>
                <a:cubicBezTo>
                  <a:pt x="2797" y="153"/>
                  <a:pt x="3009" y="1"/>
                  <a:pt x="28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48"/>
          <p:cNvSpPr/>
          <p:nvPr/>
        </p:nvSpPr>
        <p:spPr>
          <a:xfrm flipH="1">
            <a:off x="5152617" y="4590300"/>
            <a:ext cx="133795" cy="63679"/>
          </a:xfrm>
          <a:custGeom>
            <a:rect b="b" l="l" r="r" t="t"/>
            <a:pathLst>
              <a:path extrusionOk="0" h="1490" w="3131">
                <a:moveTo>
                  <a:pt x="3070" y="0"/>
                </a:moveTo>
                <a:cubicBezTo>
                  <a:pt x="3040" y="0"/>
                  <a:pt x="3009" y="0"/>
                  <a:pt x="2979" y="30"/>
                </a:cubicBezTo>
                <a:cubicBezTo>
                  <a:pt x="2888" y="61"/>
                  <a:pt x="2797" y="91"/>
                  <a:pt x="2705" y="122"/>
                </a:cubicBezTo>
                <a:cubicBezTo>
                  <a:pt x="2037" y="426"/>
                  <a:pt x="1338" y="730"/>
                  <a:pt x="669" y="1034"/>
                </a:cubicBezTo>
                <a:cubicBezTo>
                  <a:pt x="547" y="1094"/>
                  <a:pt x="426" y="1155"/>
                  <a:pt x="335" y="1216"/>
                </a:cubicBezTo>
                <a:cubicBezTo>
                  <a:pt x="274" y="1246"/>
                  <a:pt x="243" y="1277"/>
                  <a:pt x="183" y="1307"/>
                </a:cubicBezTo>
                <a:cubicBezTo>
                  <a:pt x="122" y="1337"/>
                  <a:pt x="61" y="1398"/>
                  <a:pt x="31" y="1429"/>
                </a:cubicBezTo>
                <a:cubicBezTo>
                  <a:pt x="0" y="1459"/>
                  <a:pt x="31" y="1489"/>
                  <a:pt x="61" y="1489"/>
                </a:cubicBezTo>
                <a:lnTo>
                  <a:pt x="91" y="1489"/>
                </a:lnTo>
                <a:cubicBezTo>
                  <a:pt x="122" y="1489"/>
                  <a:pt x="152" y="1489"/>
                  <a:pt x="183" y="1459"/>
                </a:cubicBezTo>
                <a:cubicBezTo>
                  <a:pt x="274" y="1429"/>
                  <a:pt x="395" y="1398"/>
                  <a:pt x="487" y="1368"/>
                </a:cubicBezTo>
                <a:cubicBezTo>
                  <a:pt x="1155" y="1064"/>
                  <a:pt x="1854" y="760"/>
                  <a:pt x="2523" y="426"/>
                </a:cubicBezTo>
                <a:cubicBezTo>
                  <a:pt x="2614" y="395"/>
                  <a:pt x="2736" y="334"/>
                  <a:pt x="2827" y="274"/>
                </a:cubicBezTo>
                <a:cubicBezTo>
                  <a:pt x="2888" y="243"/>
                  <a:pt x="2918" y="213"/>
                  <a:pt x="2979" y="182"/>
                </a:cubicBezTo>
                <a:cubicBezTo>
                  <a:pt x="3040" y="152"/>
                  <a:pt x="3070" y="91"/>
                  <a:pt x="3131" y="30"/>
                </a:cubicBezTo>
                <a:cubicBezTo>
                  <a:pt x="3131" y="0"/>
                  <a:pt x="3131" y="0"/>
                  <a:pt x="30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48"/>
          <p:cNvSpPr/>
          <p:nvPr/>
        </p:nvSpPr>
        <p:spPr>
          <a:xfrm flipH="1">
            <a:off x="3449746" y="4530255"/>
            <a:ext cx="113027" cy="86031"/>
          </a:xfrm>
          <a:custGeom>
            <a:rect b="b" l="l" r="r" t="t"/>
            <a:pathLst>
              <a:path extrusionOk="0" h="2013" w="2645">
                <a:moveTo>
                  <a:pt x="2609" y="1"/>
                </a:moveTo>
                <a:cubicBezTo>
                  <a:pt x="2519" y="1"/>
                  <a:pt x="2336" y="68"/>
                  <a:pt x="2310" y="68"/>
                </a:cubicBezTo>
                <a:cubicBezTo>
                  <a:pt x="2006" y="189"/>
                  <a:pt x="1672" y="372"/>
                  <a:pt x="1459" y="554"/>
                </a:cubicBezTo>
                <a:cubicBezTo>
                  <a:pt x="973" y="980"/>
                  <a:pt x="517" y="1405"/>
                  <a:pt x="92" y="1831"/>
                </a:cubicBezTo>
                <a:cubicBezTo>
                  <a:pt x="31" y="1891"/>
                  <a:pt x="0" y="1922"/>
                  <a:pt x="31" y="1983"/>
                </a:cubicBezTo>
                <a:cubicBezTo>
                  <a:pt x="31" y="1983"/>
                  <a:pt x="61" y="2013"/>
                  <a:pt x="92" y="2013"/>
                </a:cubicBezTo>
                <a:cubicBezTo>
                  <a:pt x="183" y="2013"/>
                  <a:pt x="365" y="1922"/>
                  <a:pt x="395" y="1922"/>
                </a:cubicBezTo>
                <a:cubicBezTo>
                  <a:pt x="547" y="1861"/>
                  <a:pt x="699" y="1800"/>
                  <a:pt x="851" y="1709"/>
                </a:cubicBezTo>
                <a:cubicBezTo>
                  <a:pt x="1034" y="1618"/>
                  <a:pt x="1277" y="1496"/>
                  <a:pt x="1399" y="1375"/>
                </a:cubicBezTo>
                <a:cubicBezTo>
                  <a:pt x="1794" y="949"/>
                  <a:pt x="2189" y="554"/>
                  <a:pt x="2584" y="128"/>
                </a:cubicBezTo>
                <a:cubicBezTo>
                  <a:pt x="2614" y="98"/>
                  <a:pt x="2645" y="68"/>
                  <a:pt x="2645" y="7"/>
                </a:cubicBezTo>
                <a:cubicBezTo>
                  <a:pt x="2636" y="3"/>
                  <a:pt x="2624" y="1"/>
                  <a:pt x="26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48"/>
          <p:cNvSpPr/>
          <p:nvPr/>
        </p:nvSpPr>
        <p:spPr>
          <a:xfrm flipH="1">
            <a:off x="3380903" y="4568205"/>
            <a:ext cx="100037" cy="52012"/>
          </a:xfrm>
          <a:custGeom>
            <a:rect b="b" l="l" r="r" t="t"/>
            <a:pathLst>
              <a:path extrusionOk="0" h="1217" w="2341">
                <a:moveTo>
                  <a:pt x="2158" y="0"/>
                </a:moveTo>
                <a:cubicBezTo>
                  <a:pt x="2098" y="0"/>
                  <a:pt x="2037" y="31"/>
                  <a:pt x="1976" y="61"/>
                </a:cubicBezTo>
                <a:cubicBezTo>
                  <a:pt x="1824" y="122"/>
                  <a:pt x="1702" y="183"/>
                  <a:pt x="1550" y="274"/>
                </a:cubicBezTo>
                <a:cubicBezTo>
                  <a:pt x="1155" y="487"/>
                  <a:pt x="730" y="730"/>
                  <a:pt x="335" y="973"/>
                </a:cubicBezTo>
                <a:cubicBezTo>
                  <a:pt x="243" y="1003"/>
                  <a:pt x="183" y="1064"/>
                  <a:pt x="122" y="1125"/>
                </a:cubicBezTo>
                <a:cubicBezTo>
                  <a:pt x="91" y="1155"/>
                  <a:pt x="0" y="1216"/>
                  <a:pt x="122" y="1216"/>
                </a:cubicBezTo>
                <a:cubicBezTo>
                  <a:pt x="183" y="1186"/>
                  <a:pt x="243" y="1186"/>
                  <a:pt x="335" y="1155"/>
                </a:cubicBezTo>
                <a:cubicBezTo>
                  <a:pt x="487" y="1095"/>
                  <a:pt x="639" y="1003"/>
                  <a:pt x="760" y="943"/>
                </a:cubicBezTo>
                <a:cubicBezTo>
                  <a:pt x="1186" y="699"/>
                  <a:pt x="1581" y="487"/>
                  <a:pt x="1976" y="243"/>
                </a:cubicBezTo>
                <a:cubicBezTo>
                  <a:pt x="1976" y="213"/>
                  <a:pt x="2341" y="0"/>
                  <a:pt x="21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48"/>
          <p:cNvSpPr/>
          <p:nvPr/>
        </p:nvSpPr>
        <p:spPr>
          <a:xfrm flipH="1">
            <a:off x="3328299" y="4613335"/>
            <a:ext cx="117600" cy="45857"/>
          </a:xfrm>
          <a:custGeom>
            <a:rect b="b" l="l" r="r" t="t"/>
            <a:pathLst>
              <a:path extrusionOk="0" h="1073" w="2752">
                <a:moveTo>
                  <a:pt x="2695" y="1"/>
                </a:moveTo>
                <a:cubicBezTo>
                  <a:pt x="2661" y="1"/>
                  <a:pt x="2615" y="8"/>
                  <a:pt x="2585" y="8"/>
                </a:cubicBezTo>
                <a:cubicBezTo>
                  <a:pt x="2068" y="160"/>
                  <a:pt x="1551" y="312"/>
                  <a:pt x="1004" y="464"/>
                </a:cubicBezTo>
                <a:cubicBezTo>
                  <a:pt x="700" y="555"/>
                  <a:pt x="426" y="707"/>
                  <a:pt x="183" y="859"/>
                </a:cubicBezTo>
                <a:cubicBezTo>
                  <a:pt x="123" y="920"/>
                  <a:pt x="62" y="981"/>
                  <a:pt x="31" y="1011"/>
                </a:cubicBezTo>
                <a:cubicBezTo>
                  <a:pt x="1" y="1072"/>
                  <a:pt x="31" y="1072"/>
                  <a:pt x="62" y="1072"/>
                </a:cubicBezTo>
                <a:cubicBezTo>
                  <a:pt x="92" y="1072"/>
                  <a:pt x="153" y="1072"/>
                  <a:pt x="183" y="1042"/>
                </a:cubicBezTo>
                <a:cubicBezTo>
                  <a:pt x="730" y="890"/>
                  <a:pt x="1247" y="738"/>
                  <a:pt x="1794" y="586"/>
                </a:cubicBezTo>
                <a:cubicBezTo>
                  <a:pt x="2098" y="495"/>
                  <a:pt x="2372" y="343"/>
                  <a:pt x="2585" y="191"/>
                </a:cubicBezTo>
                <a:cubicBezTo>
                  <a:pt x="2645" y="160"/>
                  <a:pt x="2706" y="99"/>
                  <a:pt x="2737" y="39"/>
                </a:cubicBezTo>
                <a:cubicBezTo>
                  <a:pt x="2752" y="8"/>
                  <a:pt x="2729" y="1"/>
                  <a:pt x="269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48"/>
          <p:cNvSpPr/>
          <p:nvPr/>
        </p:nvSpPr>
        <p:spPr>
          <a:xfrm flipH="1">
            <a:off x="2618460" y="5162798"/>
            <a:ext cx="107814" cy="79620"/>
          </a:xfrm>
          <a:custGeom>
            <a:rect b="b" l="l" r="r" t="t"/>
            <a:pathLst>
              <a:path extrusionOk="0" h="1863" w="2523">
                <a:moveTo>
                  <a:pt x="2488" y="0"/>
                </a:moveTo>
                <a:cubicBezTo>
                  <a:pt x="2419" y="0"/>
                  <a:pt x="2280" y="45"/>
                  <a:pt x="2280" y="69"/>
                </a:cubicBezTo>
                <a:cubicBezTo>
                  <a:pt x="2006" y="160"/>
                  <a:pt x="1763" y="282"/>
                  <a:pt x="1581" y="434"/>
                </a:cubicBezTo>
                <a:cubicBezTo>
                  <a:pt x="1064" y="860"/>
                  <a:pt x="578" y="1285"/>
                  <a:pt x="61" y="1741"/>
                </a:cubicBezTo>
                <a:cubicBezTo>
                  <a:pt x="31" y="1771"/>
                  <a:pt x="0" y="1802"/>
                  <a:pt x="0" y="1832"/>
                </a:cubicBezTo>
                <a:cubicBezTo>
                  <a:pt x="31" y="1832"/>
                  <a:pt x="31" y="1863"/>
                  <a:pt x="61" y="1863"/>
                </a:cubicBezTo>
                <a:cubicBezTo>
                  <a:pt x="122" y="1863"/>
                  <a:pt x="274" y="1802"/>
                  <a:pt x="304" y="1771"/>
                </a:cubicBezTo>
                <a:cubicBezTo>
                  <a:pt x="578" y="1680"/>
                  <a:pt x="851" y="1528"/>
                  <a:pt x="1034" y="1376"/>
                </a:cubicBezTo>
                <a:cubicBezTo>
                  <a:pt x="1520" y="951"/>
                  <a:pt x="2006" y="525"/>
                  <a:pt x="2462" y="100"/>
                </a:cubicBezTo>
                <a:cubicBezTo>
                  <a:pt x="2523" y="69"/>
                  <a:pt x="2523" y="39"/>
                  <a:pt x="2523" y="9"/>
                </a:cubicBezTo>
                <a:cubicBezTo>
                  <a:pt x="2517" y="3"/>
                  <a:pt x="2505" y="0"/>
                  <a:pt x="24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48"/>
          <p:cNvSpPr/>
          <p:nvPr/>
        </p:nvSpPr>
        <p:spPr>
          <a:xfrm flipH="1">
            <a:off x="2600768" y="5217500"/>
            <a:ext cx="85251" cy="37908"/>
          </a:xfrm>
          <a:custGeom>
            <a:rect b="b" l="l" r="r" t="t"/>
            <a:pathLst>
              <a:path extrusionOk="0" h="887" w="1995">
                <a:moveTo>
                  <a:pt x="1913" y="0"/>
                </a:moveTo>
                <a:cubicBezTo>
                  <a:pt x="1883" y="0"/>
                  <a:pt x="1848" y="5"/>
                  <a:pt x="1824" y="5"/>
                </a:cubicBezTo>
                <a:cubicBezTo>
                  <a:pt x="1581" y="66"/>
                  <a:pt x="1338" y="127"/>
                  <a:pt x="1125" y="187"/>
                </a:cubicBezTo>
                <a:cubicBezTo>
                  <a:pt x="791" y="279"/>
                  <a:pt x="456" y="461"/>
                  <a:pt x="183" y="643"/>
                </a:cubicBezTo>
                <a:cubicBezTo>
                  <a:pt x="122" y="704"/>
                  <a:pt x="61" y="735"/>
                  <a:pt x="0" y="826"/>
                </a:cubicBezTo>
                <a:cubicBezTo>
                  <a:pt x="0" y="856"/>
                  <a:pt x="31" y="887"/>
                  <a:pt x="61" y="887"/>
                </a:cubicBezTo>
                <a:cubicBezTo>
                  <a:pt x="92" y="887"/>
                  <a:pt x="152" y="856"/>
                  <a:pt x="183" y="856"/>
                </a:cubicBezTo>
                <a:cubicBezTo>
                  <a:pt x="426" y="795"/>
                  <a:pt x="669" y="735"/>
                  <a:pt x="912" y="643"/>
                </a:cubicBezTo>
                <a:cubicBezTo>
                  <a:pt x="1216" y="552"/>
                  <a:pt x="1551" y="400"/>
                  <a:pt x="1794" y="218"/>
                </a:cubicBezTo>
                <a:cubicBezTo>
                  <a:pt x="1885" y="157"/>
                  <a:pt x="1946" y="127"/>
                  <a:pt x="1976" y="66"/>
                </a:cubicBezTo>
                <a:cubicBezTo>
                  <a:pt x="1994" y="11"/>
                  <a:pt x="1958" y="0"/>
                  <a:pt x="19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48"/>
          <p:cNvSpPr/>
          <p:nvPr/>
        </p:nvSpPr>
        <p:spPr>
          <a:xfrm flipH="1">
            <a:off x="2515174" y="5244638"/>
            <a:ext cx="133197" cy="52353"/>
          </a:xfrm>
          <a:custGeom>
            <a:rect b="b" l="l" r="r" t="t"/>
            <a:pathLst>
              <a:path extrusionOk="0" h="1225" w="3117">
                <a:moveTo>
                  <a:pt x="3025" y="1"/>
                </a:moveTo>
                <a:cubicBezTo>
                  <a:pt x="2972" y="1"/>
                  <a:pt x="2904" y="24"/>
                  <a:pt x="2858" y="39"/>
                </a:cubicBezTo>
                <a:cubicBezTo>
                  <a:pt x="2402" y="130"/>
                  <a:pt x="1946" y="221"/>
                  <a:pt x="1521" y="312"/>
                </a:cubicBezTo>
                <a:cubicBezTo>
                  <a:pt x="1338" y="373"/>
                  <a:pt x="1186" y="434"/>
                  <a:pt x="1034" y="495"/>
                </a:cubicBezTo>
                <a:cubicBezTo>
                  <a:pt x="761" y="616"/>
                  <a:pt x="518" y="768"/>
                  <a:pt x="274" y="920"/>
                </a:cubicBezTo>
                <a:cubicBezTo>
                  <a:pt x="183" y="981"/>
                  <a:pt x="92" y="1072"/>
                  <a:pt x="31" y="1133"/>
                </a:cubicBezTo>
                <a:cubicBezTo>
                  <a:pt x="1" y="1194"/>
                  <a:pt x="62" y="1224"/>
                  <a:pt x="92" y="1224"/>
                </a:cubicBezTo>
                <a:cubicBezTo>
                  <a:pt x="153" y="1224"/>
                  <a:pt x="214" y="1194"/>
                  <a:pt x="274" y="1194"/>
                </a:cubicBezTo>
                <a:cubicBezTo>
                  <a:pt x="730" y="1103"/>
                  <a:pt x="1186" y="981"/>
                  <a:pt x="1642" y="890"/>
                </a:cubicBezTo>
                <a:cubicBezTo>
                  <a:pt x="1825" y="829"/>
                  <a:pt x="1977" y="768"/>
                  <a:pt x="2098" y="708"/>
                </a:cubicBezTo>
                <a:cubicBezTo>
                  <a:pt x="2372" y="586"/>
                  <a:pt x="2645" y="464"/>
                  <a:pt x="2858" y="312"/>
                </a:cubicBezTo>
                <a:cubicBezTo>
                  <a:pt x="2949" y="252"/>
                  <a:pt x="3040" y="160"/>
                  <a:pt x="3101" y="100"/>
                </a:cubicBezTo>
                <a:cubicBezTo>
                  <a:pt x="3116" y="24"/>
                  <a:pt x="3078" y="1"/>
                  <a:pt x="30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48"/>
          <p:cNvSpPr/>
          <p:nvPr/>
        </p:nvSpPr>
        <p:spPr>
          <a:xfrm flipH="1">
            <a:off x="6380038" y="5302119"/>
            <a:ext cx="37733" cy="88381"/>
          </a:xfrm>
          <a:custGeom>
            <a:rect b="b" l="l" r="r" t="t"/>
            <a:pathLst>
              <a:path extrusionOk="0" h="2068" w="883">
                <a:moveTo>
                  <a:pt x="730" y="1"/>
                </a:moveTo>
                <a:cubicBezTo>
                  <a:pt x="700" y="1"/>
                  <a:pt x="669" y="1"/>
                  <a:pt x="639" y="31"/>
                </a:cubicBezTo>
                <a:cubicBezTo>
                  <a:pt x="517" y="31"/>
                  <a:pt x="426" y="92"/>
                  <a:pt x="335" y="153"/>
                </a:cubicBezTo>
                <a:cubicBezTo>
                  <a:pt x="244" y="183"/>
                  <a:pt x="183" y="244"/>
                  <a:pt x="122" y="274"/>
                </a:cubicBezTo>
                <a:cubicBezTo>
                  <a:pt x="61" y="305"/>
                  <a:pt x="1" y="335"/>
                  <a:pt x="1" y="396"/>
                </a:cubicBezTo>
                <a:cubicBezTo>
                  <a:pt x="1" y="943"/>
                  <a:pt x="1" y="1490"/>
                  <a:pt x="31" y="2068"/>
                </a:cubicBezTo>
                <a:lnTo>
                  <a:pt x="92" y="2068"/>
                </a:lnTo>
                <a:cubicBezTo>
                  <a:pt x="122" y="2068"/>
                  <a:pt x="122" y="2068"/>
                  <a:pt x="153" y="2037"/>
                </a:cubicBezTo>
                <a:cubicBezTo>
                  <a:pt x="274" y="2007"/>
                  <a:pt x="396" y="1946"/>
                  <a:pt x="517" y="1916"/>
                </a:cubicBezTo>
                <a:cubicBezTo>
                  <a:pt x="608" y="1855"/>
                  <a:pt x="669" y="1825"/>
                  <a:pt x="730" y="1764"/>
                </a:cubicBezTo>
                <a:cubicBezTo>
                  <a:pt x="791" y="1733"/>
                  <a:pt x="882" y="1673"/>
                  <a:pt x="852" y="1642"/>
                </a:cubicBezTo>
                <a:cubicBezTo>
                  <a:pt x="821" y="1095"/>
                  <a:pt x="791" y="548"/>
                  <a:pt x="7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48"/>
          <p:cNvSpPr/>
          <p:nvPr/>
        </p:nvSpPr>
        <p:spPr>
          <a:xfrm flipH="1">
            <a:off x="6290427" y="5329427"/>
            <a:ext cx="93584" cy="68893"/>
          </a:xfrm>
          <a:custGeom>
            <a:rect b="b" l="l" r="r" t="t"/>
            <a:pathLst>
              <a:path extrusionOk="0" h="1612" w="2190">
                <a:moveTo>
                  <a:pt x="2068" y="0"/>
                </a:moveTo>
                <a:cubicBezTo>
                  <a:pt x="2037" y="0"/>
                  <a:pt x="1977" y="31"/>
                  <a:pt x="1916" y="31"/>
                </a:cubicBezTo>
                <a:cubicBezTo>
                  <a:pt x="1764" y="61"/>
                  <a:pt x="1612" y="122"/>
                  <a:pt x="1490" y="183"/>
                </a:cubicBezTo>
                <a:cubicBezTo>
                  <a:pt x="1308" y="274"/>
                  <a:pt x="1125" y="365"/>
                  <a:pt x="943" y="486"/>
                </a:cubicBezTo>
                <a:cubicBezTo>
                  <a:pt x="791" y="578"/>
                  <a:pt x="609" y="699"/>
                  <a:pt x="487" y="821"/>
                </a:cubicBezTo>
                <a:cubicBezTo>
                  <a:pt x="305" y="1064"/>
                  <a:pt x="153" y="1277"/>
                  <a:pt x="31" y="1520"/>
                </a:cubicBezTo>
                <a:cubicBezTo>
                  <a:pt x="1" y="1581"/>
                  <a:pt x="31" y="1611"/>
                  <a:pt x="92" y="1611"/>
                </a:cubicBezTo>
                <a:lnTo>
                  <a:pt x="122" y="1611"/>
                </a:lnTo>
                <a:cubicBezTo>
                  <a:pt x="153" y="1611"/>
                  <a:pt x="214" y="1611"/>
                  <a:pt x="274" y="1581"/>
                </a:cubicBezTo>
                <a:cubicBezTo>
                  <a:pt x="426" y="1550"/>
                  <a:pt x="609" y="1490"/>
                  <a:pt x="761" y="1398"/>
                </a:cubicBezTo>
                <a:cubicBezTo>
                  <a:pt x="943" y="1307"/>
                  <a:pt x="1125" y="1216"/>
                  <a:pt x="1308" y="1125"/>
                </a:cubicBezTo>
                <a:cubicBezTo>
                  <a:pt x="1460" y="1003"/>
                  <a:pt x="1703" y="882"/>
                  <a:pt x="1794" y="730"/>
                </a:cubicBezTo>
                <a:cubicBezTo>
                  <a:pt x="1916" y="517"/>
                  <a:pt x="2037" y="304"/>
                  <a:pt x="2159" y="61"/>
                </a:cubicBezTo>
                <a:cubicBezTo>
                  <a:pt x="2189" y="31"/>
                  <a:pt x="2159" y="0"/>
                  <a:pt x="20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48"/>
          <p:cNvSpPr/>
          <p:nvPr/>
        </p:nvSpPr>
        <p:spPr>
          <a:xfrm flipH="1">
            <a:off x="6242395" y="5359300"/>
            <a:ext cx="88328" cy="37694"/>
          </a:xfrm>
          <a:custGeom>
            <a:rect b="b" l="l" r="r" t="t"/>
            <a:pathLst>
              <a:path extrusionOk="0" h="882" w="2067">
                <a:moveTo>
                  <a:pt x="1793" y="0"/>
                </a:moveTo>
                <a:cubicBezTo>
                  <a:pt x="1641" y="0"/>
                  <a:pt x="1550" y="31"/>
                  <a:pt x="1429" y="91"/>
                </a:cubicBezTo>
                <a:cubicBezTo>
                  <a:pt x="1155" y="183"/>
                  <a:pt x="912" y="304"/>
                  <a:pt x="669" y="456"/>
                </a:cubicBezTo>
                <a:cubicBezTo>
                  <a:pt x="638" y="487"/>
                  <a:pt x="0" y="882"/>
                  <a:pt x="304" y="882"/>
                </a:cubicBezTo>
                <a:cubicBezTo>
                  <a:pt x="426" y="851"/>
                  <a:pt x="547" y="821"/>
                  <a:pt x="638" y="791"/>
                </a:cubicBezTo>
                <a:cubicBezTo>
                  <a:pt x="912" y="699"/>
                  <a:pt x="1185" y="547"/>
                  <a:pt x="1398" y="426"/>
                </a:cubicBezTo>
                <a:cubicBezTo>
                  <a:pt x="1429" y="395"/>
                  <a:pt x="2067" y="0"/>
                  <a:pt x="17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48"/>
          <p:cNvSpPr/>
          <p:nvPr/>
        </p:nvSpPr>
        <p:spPr>
          <a:xfrm flipH="1">
            <a:off x="6138084" y="4499955"/>
            <a:ext cx="69269" cy="92954"/>
          </a:xfrm>
          <a:custGeom>
            <a:rect b="b" l="l" r="r" t="t"/>
            <a:pathLst>
              <a:path extrusionOk="0" h="2175" w="1621">
                <a:moveTo>
                  <a:pt x="1555" y="1"/>
                </a:moveTo>
                <a:cubicBezTo>
                  <a:pt x="1450" y="1"/>
                  <a:pt x="1238" y="86"/>
                  <a:pt x="1216" y="108"/>
                </a:cubicBezTo>
                <a:cubicBezTo>
                  <a:pt x="1125" y="138"/>
                  <a:pt x="1034" y="199"/>
                  <a:pt x="943" y="260"/>
                </a:cubicBezTo>
                <a:cubicBezTo>
                  <a:pt x="852" y="290"/>
                  <a:pt x="730" y="382"/>
                  <a:pt x="700" y="442"/>
                </a:cubicBezTo>
                <a:cubicBezTo>
                  <a:pt x="457" y="1020"/>
                  <a:pt x="244" y="1567"/>
                  <a:pt x="1" y="2144"/>
                </a:cubicBezTo>
                <a:cubicBezTo>
                  <a:pt x="1" y="2175"/>
                  <a:pt x="31" y="2175"/>
                  <a:pt x="61" y="2175"/>
                </a:cubicBezTo>
                <a:cubicBezTo>
                  <a:pt x="153" y="2175"/>
                  <a:pt x="365" y="2084"/>
                  <a:pt x="396" y="2053"/>
                </a:cubicBezTo>
                <a:cubicBezTo>
                  <a:pt x="487" y="2023"/>
                  <a:pt x="578" y="1962"/>
                  <a:pt x="700" y="1901"/>
                </a:cubicBezTo>
                <a:cubicBezTo>
                  <a:pt x="730" y="1901"/>
                  <a:pt x="761" y="1871"/>
                  <a:pt x="791" y="1840"/>
                </a:cubicBezTo>
                <a:cubicBezTo>
                  <a:pt x="852" y="1810"/>
                  <a:pt x="913" y="1780"/>
                  <a:pt x="943" y="1719"/>
                </a:cubicBezTo>
                <a:cubicBezTo>
                  <a:pt x="1156" y="1172"/>
                  <a:pt x="1368" y="594"/>
                  <a:pt x="1612" y="47"/>
                </a:cubicBezTo>
                <a:cubicBezTo>
                  <a:pt x="1620" y="13"/>
                  <a:pt x="1596" y="1"/>
                  <a:pt x="15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48"/>
          <p:cNvSpPr/>
          <p:nvPr/>
        </p:nvSpPr>
        <p:spPr>
          <a:xfrm flipH="1">
            <a:off x="6046250" y="4520127"/>
            <a:ext cx="67560" cy="58508"/>
          </a:xfrm>
          <a:custGeom>
            <a:rect b="b" l="l" r="r" t="t"/>
            <a:pathLst>
              <a:path extrusionOk="0" h="1369" w="1581">
                <a:moveTo>
                  <a:pt x="1459" y="1"/>
                </a:moveTo>
                <a:cubicBezTo>
                  <a:pt x="1398" y="31"/>
                  <a:pt x="1307" y="61"/>
                  <a:pt x="1246" y="92"/>
                </a:cubicBezTo>
                <a:cubicBezTo>
                  <a:pt x="1064" y="183"/>
                  <a:pt x="851" y="274"/>
                  <a:pt x="730" y="426"/>
                </a:cubicBezTo>
                <a:cubicBezTo>
                  <a:pt x="486" y="730"/>
                  <a:pt x="243" y="1034"/>
                  <a:pt x="31" y="1338"/>
                </a:cubicBezTo>
                <a:cubicBezTo>
                  <a:pt x="0" y="1368"/>
                  <a:pt x="31" y="1368"/>
                  <a:pt x="61" y="1368"/>
                </a:cubicBezTo>
                <a:lnTo>
                  <a:pt x="152" y="1368"/>
                </a:lnTo>
                <a:cubicBezTo>
                  <a:pt x="243" y="1338"/>
                  <a:pt x="304" y="1308"/>
                  <a:pt x="395" y="1277"/>
                </a:cubicBezTo>
                <a:cubicBezTo>
                  <a:pt x="486" y="1217"/>
                  <a:pt x="578" y="1186"/>
                  <a:pt x="669" y="1125"/>
                </a:cubicBezTo>
                <a:cubicBezTo>
                  <a:pt x="760" y="1065"/>
                  <a:pt x="851" y="1004"/>
                  <a:pt x="912" y="943"/>
                </a:cubicBezTo>
                <a:cubicBezTo>
                  <a:pt x="1125" y="639"/>
                  <a:pt x="1338" y="335"/>
                  <a:pt x="1581" y="31"/>
                </a:cubicBezTo>
                <a:cubicBezTo>
                  <a:pt x="1581" y="1"/>
                  <a:pt x="1581" y="1"/>
                  <a:pt x="15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48"/>
          <p:cNvSpPr/>
          <p:nvPr/>
        </p:nvSpPr>
        <p:spPr>
          <a:xfrm flipH="1">
            <a:off x="5980741" y="4542649"/>
            <a:ext cx="88926" cy="54191"/>
          </a:xfrm>
          <a:custGeom>
            <a:rect b="b" l="l" r="r" t="t"/>
            <a:pathLst>
              <a:path extrusionOk="0" h="1268" w="2081">
                <a:moveTo>
                  <a:pt x="2040" y="1"/>
                </a:moveTo>
                <a:cubicBezTo>
                  <a:pt x="2005" y="1"/>
                  <a:pt x="1950" y="21"/>
                  <a:pt x="1916" y="21"/>
                </a:cubicBezTo>
                <a:cubicBezTo>
                  <a:pt x="1794" y="51"/>
                  <a:pt x="1672" y="112"/>
                  <a:pt x="1581" y="142"/>
                </a:cubicBezTo>
                <a:cubicBezTo>
                  <a:pt x="1368" y="234"/>
                  <a:pt x="1186" y="355"/>
                  <a:pt x="1004" y="446"/>
                </a:cubicBezTo>
                <a:cubicBezTo>
                  <a:pt x="730" y="659"/>
                  <a:pt x="457" y="841"/>
                  <a:pt x="213" y="1024"/>
                </a:cubicBezTo>
                <a:cubicBezTo>
                  <a:pt x="122" y="1085"/>
                  <a:pt x="61" y="1145"/>
                  <a:pt x="1" y="1206"/>
                </a:cubicBezTo>
                <a:cubicBezTo>
                  <a:pt x="1" y="1267"/>
                  <a:pt x="31" y="1267"/>
                  <a:pt x="61" y="1267"/>
                </a:cubicBezTo>
                <a:cubicBezTo>
                  <a:pt x="92" y="1267"/>
                  <a:pt x="153" y="1267"/>
                  <a:pt x="183" y="1237"/>
                </a:cubicBezTo>
                <a:cubicBezTo>
                  <a:pt x="305" y="1206"/>
                  <a:pt x="426" y="1176"/>
                  <a:pt x="548" y="1115"/>
                </a:cubicBezTo>
                <a:cubicBezTo>
                  <a:pt x="760" y="1024"/>
                  <a:pt x="973" y="902"/>
                  <a:pt x="1125" y="781"/>
                </a:cubicBezTo>
                <a:cubicBezTo>
                  <a:pt x="1399" y="598"/>
                  <a:pt x="1642" y="416"/>
                  <a:pt x="1885" y="234"/>
                </a:cubicBezTo>
                <a:cubicBezTo>
                  <a:pt x="1976" y="173"/>
                  <a:pt x="2037" y="112"/>
                  <a:pt x="2068" y="51"/>
                </a:cubicBezTo>
                <a:cubicBezTo>
                  <a:pt x="2081" y="12"/>
                  <a:pt x="2066" y="1"/>
                  <a:pt x="204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48"/>
          <p:cNvSpPr/>
          <p:nvPr/>
        </p:nvSpPr>
        <p:spPr>
          <a:xfrm flipH="1">
            <a:off x="7191881" y="5290452"/>
            <a:ext cx="77987" cy="85774"/>
          </a:xfrm>
          <a:custGeom>
            <a:rect b="b" l="l" r="r" t="t"/>
            <a:pathLst>
              <a:path extrusionOk="0" h="2007" w="1825">
                <a:moveTo>
                  <a:pt x="1764" y="0"/>
                </a:moveTo>
                <a:cubicBezTo>
                  <a:pt x="1734" y="0"/>
                  <a:pt x="1673" y="0"/>
                  <a:pt x="1642" y="31"/>
                </a:cubicBezTo>
                <a:cubicBezTo>
                  <a:pt x="1551" y="61"/>
                  <a:pt x="1430" y="91"/>
                  <a:pt x="1338" y="122"/>
                </a:cubicBezTo>
                <a:cubicBezTo>
                  <a:pt x="1095" y="243"/>
                  <a:pt x="822" y="365"/>
                  <a:pt x="670" y="547"/>
                </a:cubicBezTo>
                <a:cubicBezTo>
                  <a:pt x="578" y="669"/>
                  <a:pt x="518" y="791"/>
                  <a:pt x="427" y="912"/>
                </a:cubicBezTo>
                <a:cubicBezTo>
                  <a:pt x="366" y="1003"/>
                  <a:pt x="335" y="1125"/>
                  <a:pt x="275" y="1246"/>
                </a:cubicBezTo>
                <a:cubicBezTo>
                  <a:pt x="183" y="1459"/>
                  <a:pt x="92" y="1702"/>
                  <a:pt x="31" y="1946"/>
                </a:cubicBezTo>
                <a:cubicBezTo>
                  <a:pt x="1" y="1976"/>
                  <a:pt x="1" y="2006"/>
                  <a:pt x="62" y="2006"/>
                </a:cubicBezTo>
                <a:lnTo>
                  <a:pt x="92" y="2006"/>
                </a:lnTo>
                <a:lnTo>
                  <a:pt x="214" y="1976"/>
                </a:lnTo>
                <a:cubicBezTo>
                  <a:pt x="335" y="1946"/>
                  <a:pt x="457" y="1885"/>
                  <a:pt x="578" y="1854"/>
                </a:cubicBezTo>
                <a:cubicBezTo>
                  <a:pt x="730" y="1763"/>
                  <a:pt x="882" y="1702"/>
                  <a:pt x="1004" y="1611"/>
                </a:cubicBezTo>
                <a:cubicBezTo>
                  <a:pt x="1065" y="1581"/>
                  <a:pt x="1126" y="1550"/>
                  <a:pt x="1186" y="1490"/>
                </a:cubicBezTo>
                <a:cubicBezTo>
                  <a:pt x="1278" y="1459"/>
                  <a:pt x="1338" y="1398"/>
                  <a:pt x="1399" y="1338"/>
                </a:cubicBezTo>
                <a:cubicBezTo>
                  <a:pt x="1551" y="912"/>
                  <a:pt x="1703" y="487"/>
                  <a:pt x="1794" y="31"/>
                </a:cubicBezTo>
                <a:cubicBezTo>
                  <a:pt x="1825" y="0"/>
                  <a:pt x="1825" y="0"/>
                  <a:pt x="176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48"/>
          <p:cNvSpPr/>
          <p:nvPr/>
        </p:nvSpPr>
        <p:spPr>
          <a:xfrm flipH="1">
            <a:off x="7137311" y="5300281"/>
            <a:ext cx="68885" cy="53849"/>
          </a:xfrm>
          <a:custGeom>
            <a:rect b="b" l="l" r="r" t="t"/>
            <a:pathLst>
              <a:path extrusionOk="0" h="1260" w="1612">
                <a:moveTo>
                  <a:pt x="1567" y="1"/>
                </a:moveTo>
                <a:cubicBezTo>
                  <a:pt x="1520" y="1"/>
                  <a:pt x="1459" y="22"/>
                  <a:pt x="1459" y="44"/>
                </a:cubicBezTo>
                <a:cubicBezTo>
                  <a:pt x="1368" y="44"/>
                  <a:pt x="1307" y="74"/>
                  <a:pt x="1247" y="135"/>
                </a:cubicBezTo>
                <a:cubicBezTo>
                  <a:pt x="1155" y="165"/>
                  <a:pt x="1064" y="226"/>
                  <a:pt x="1003" y="287"/>
                </a:cubicBezTo>
                <a:cubicBezTo>
                  <a:pt x="699" y="591"/>
                  <a:pt x="365" y="895"/>
                  <a:pt x="31" y="1199"/>
                </a:cubicBezTo>
                <a:cubicBezTo>
                  <a:pt x="0" y="1199"/>
                  <a:pt x="0" y="1229"/>
                  <a:pt x="0" y="1260"/>
                </a:cubicBezTo>
                <a:lnTo>
                  <a:pt x="31" y="1260"/>
                </a:lnTo>
                <a:cubicBezTo>
                  <a:pt x="92" y="1260"/>
                  <a:pt x="152" y="1229"/>
                  <a:pt x="183" y="1229"/>
                </a:cubicBezTo>
                <a:cubicBezTo>
                  <a:pt x="244" y="1199"/>
                  <a:pt x="304" y="1168"/>
                  <a:pt x="396" y="1138"/>
                </a:cubicBezTo>
                <a:cubicBezTo>
                  <a:pt x="487" y="1077"/>
                  <a:pt x="578" y="1016"/>
                  <a:pt x="639" y="956"/>
                </a:cubicBezTo>
                <a:cubicBezTo>
                  <a:pt x="973" y="652"/>
                  <a:pt x="1277" y="378"/>
                  <a:pt x="1581" y="74"/>
                </a:cubicBezTo>
                <a:cubicBezTo>
                  <a:pt x="1611" y="44"/>
                  <a:pt x="1611" y="13"/>
                  <a:pt x="1611" y="13"/>
                </a:cubicBezTo>
                <a:cubicBezTo>
                  <a:pt x="1602" y="5"/>
                  <a:pt x="1586" y="1"/>
                  <a:pt x="156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48"/>
          <p:cNvSpPr/>
          <p:nvPr/>
        </p:nvSpPr>
        <p:spPr>
          <a:xfrm flipH="1">
            <a:off x="7084066" y="5330709"/>
            <a:ext cx="88371" cy="37694"/>
          </a:xfrm>
          <a:custGeom>
            <a:rect b="b" l="l" r="r" t="t"/>
            <a:pathLst>
              <a:path extrusionOk="0" h="882" w="2068">
                <a:moveTo>
                  <a:pt x="1764" y="1"/>
                </a:moveTo>
                <a:cubicBezTo>
                  <a:pt x="1642" y="1"/>
                  <a:pt x="1520" y="31"/>
                  <a:pt x="1399" y="92"/>
                </a:cubicBezTo>
                <a:cubicBezTo>
                  <a:pt x="1156" y="183"/>
                  <a:pt x="882" y="335"/>
                  <a:pt x="639" y="456"/>
                </a:cubicBezTo>
                <a:cubicBezTo>
                  <a:pt x="639" y="487"/>
                  <a:pt x="1" y="882"/>
                  <a:pt x="274" y="882"/>
                </a:cubicBezTo>
                <a:cubicBezTo>
                  <a:pt x="426" y="882"/>
                  <a:pt x="517" y="821"/>
                  <a:pt x="639" y="791"/>
                </a:cubicBezTo>
                <a:cubicBezTo>
                  <a:pt x="913" y="700"/>
                  <a:pt x="1156" y="548"/>
                  <a:pt x="1399" y="426"/>
                </a:cubicBezTo>
                <a:cubicBezTo>
                  <a:pt x="1429" y="396"/>
                  <a:pt x="2068" y="1"/>
                  <a:pt x="176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48"/>
          <p:cNvSpPr/>
          <p:nvPr/>
        </p:nvSpPr>
        <p:spPr>
          <a:xfrm flipH="1">
            <a:off x="4609650" y="5237202"/>
            <a:ext cx="126061" cy="100048"/>
          </a:xfrm>
          <a:custGeom>
            <a:rect b="b" l="l" r="r" t="t"/>
            <a:pathLst>
              <a:path extrusionOk="0" h="2341" w="2950">
                <a:moveTo>
                  <a:pt x="2858" y="0"/>
                </a:moveTo>
                <a:cubicBezTo>
                  <a:pt x="2737" y="30"/>
                  <a:pt x="2615" y="61"/>
                  <a:pt x="2493" y="122"/>
                </a:cubicBezTo>
                <a:cubicBezTo>
                  <a:pt x="2068" y="274"/>
                  <a:pt x="1673" y="486"/>
                  <a:pt x="1369" y="730"/>
                </a:cubicBezTo>
                <a:cubicBezTo>
                  <a:pt x="791" y="1185"/>
                  <a:pt x="427" y="1733"/>
                  <a:pt x="31" y="2249"/>
                </a:cubicBezTo>
                <a:cubicBezTo>
                  <a:pt x="1" y="2341"/>
                  <a:pt x="31" y="2341"/>
                  <a:pt x="92" y="2341"/>
                </a:cubicBezTo>
                <a:lnTo>
                  <a:pt x="123" y="2341"/>
                </a:lnTo>
                <a:cubicBezTo>
                  <a:pt x="183" y="2341"/>
                  <a:pt x="244" y="2341"/>
                  <a:pt x="305" y="2310"/>
                </a:cubicBezTo>
                <a:cubicBezTo>
                  <a:pt x="487" y="2280"/>
                  <a:pt x="670" y="2189"/>
                  <a:pt x="822" y="2128"/>
                </a:cubicBezTo>
                <a:cubicBezTo>
                  <a:pt x="1065" y="2037"/>
                  <a:pt x="1247" y="1915"/>
                  <a:pt x="1460" y="1793"/>
                </a:cubicBezTo>
                <a:cubicBezTo>
                  <a:pt x="1642" y="1672"/>
                  <a:pt x="1855" y="1550"/>
                  <a:pt x="1977" y="1398"/>
                </a:cubicBezTo>
                <a:cubicBezTo>
                  <a:pt x="2159" y="1155"/>
                  <a:pt x="2311" y="942"/>
                  <a:pt x="2463" y="730"/>
                </a:cubicBezTo>
                <a:cubicBezTo>
                  <a:pt x="2615" y="517"/>
                  <a:pt x="2767" y="304"/>
                  <a:pt x="2919" y="91"/>
                </a:cubicBezTo>
                <a:cubicBezTo>
                  <a:pt x="2949" y="30"/>
                  <a:pt x="2919" y="0"/>
                  <a:pt x="28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48"/>
          <p:cNvSpPr/>
          <p:nvPr/>
        </p:nvSpPr>
        <p:spPr>
          <a:xfrm flipH="1">
            <a:off x="4505724" y="5274853"/>
            <a:ext cx="142940" cy="80603"/>
          </a:xfrm>
          <a:custGeom>
            <a:rect b="b" l="l" r="r" t="t"/>
            <a:pathLst>
              <a:path extrusionOk="0" h="1886" w="3345">
                <a:moveTo>
                  <a:pt x="3070" y="1"/>
                </a:moveTo>
                <a:lnTo>
                  <a:pt x="3070" y="1"/>
                </a:lnTo>
                <a:cubicBezTo>
                  <a:pt x="2918" y="31"/>
                  <a:pt x="2797" y="61"/>
                  <a:pt x="2675" y="122"/>
                </a:cubicBezTo>
                <a:cubicBezTo>
                  <a:pt x="2371" y="213"/>
                  <a:pt x="2098" y="365"/>
                  <a:pt x="1855" y="517"/>
                </a:cubicBezTo>
                <a:cubicBezTo>
                  <a:pt x="1308" y="852"/>
                  <a:pt x="791" y="1186"/>
                  <a:pt x="274" y="1551"/>
                </a:cubicBezTo>
                <a:cubicBezTo>
                  <a:pt x="183" y="1611"/>
                  <a:pt x="92" y="1703"/>
                  <a:pt x="1" y="1794"/>
                </a:cubicBezTo>
                <a:cubicBezTo>
                  <a:pt x="1" y="1855"/>
                  <a:pt x="31" y="1885"/>
                  <a:pt x="92" y="1885"/>
                </a:cubicBezTo>
                <a:cubicBezTo>
                  <a:pt x="152" y="1885"/>
                  <a:pt x="213" y="1855"/>
                  <a:pt x="274" y="1824"/>
                </a:cubicBezTo>
                <a:cubicBezTo>
                  <a:pt x="456" y="1794"/>
                  <a:pt x="639" y="1733"/>
                  <a:pt x="791" y="1642"/>
                </a:cubicBezTo>
                <a:cubicBezTo>
                  <a:pt x="1095" y="1520"/>
                  <a:pt x="1368" y="1338"/>
                  <a:pt x="1642" y="1186"/>
                </a:cubicBezTo>
                <a:cubicBezTo>
                  <a:pt x="2037" y="882"/>
                  <a:pt x="2463" y="608"/>
                  <a:pt x="2888" y="335"/>
                </a:cubicBezTo>
                <a:cubicBezTo>
                  <a:pt x="2949" y="304"/>
                  <a:pt x="3344" y="31"/>
                  <a:pt x="30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48"/>
          <p:cNvSpPr/>
          <p:nvPr/>
        </p:nvSpPr>
        <p:spPr>
          <a:xfrm flipH="1">
            <a:off x="4408335" y="5303871"/>
            <a:ext cx="154606" cy="77526"/>
          </a:xfrm>
          <a:custGeom>
            <a:rect b="b" l="l" r="r" t="t"/>
            <a:pathLst>
              <a:path extrusionOk="0" h="1814" w="3618">
                <a:moveTo>
                  <a:pt x="3437" y="1"/>
                </a:moveTo>
                <a:cubicBezTo>
                  <a:pt x="3390" y="1"/>
                  <a:pt x="3337" y="15"/>
                  <a:pt x="3283" y="51"/>
                </a:cubicBezTo>
                <a:cubicBezTo>
                  <a:pt x="3010" y="112"/>
                  <a:pt x="2736" y="233"/>
                  <a:pt x="2523" y="355"/>
                </a:cubicBezTo>
                <a:cubicBezTo>
                  <a:pt x="1946" y="629"/>
                  <a:pt x="1399" y="932"/>
                  <a:pt x="852" y="1206"/>
                </a:cubicBezTo>
                <a:cubicBezTo>
                  <a:pt x="669" y="1297"/>
                  <a:pt x="487" y="1388"/>
                  <a:pt x="335" y="1510"/>
                </a:cubicBezTo>
                <a:cubicBezTo>
                  <a:pt x="305" y="1540"/>
                  <a:pt x="1" y="1723"/>
                  <a:pt x="92" y="1814"/>
                </a:cubicBezTo>
                <a:lnTo>
                  <a:pt x="183" y="1814"/>
                </a:lnTo>
                <a:cubicBezTo>
                  <a:pt x="244" y="1814"/>
                  <a:pt x="274" y="1814"/>
                  <a:pt x="335" y="1784"/>
                </a:cubicBezTo>
                <a:cubicBezTo>
                  <a:pt x="609" y="1723"/>
                  <a:pt x="882" y="1571"/>
                  <a:pt x="1095" y="1449"/>
                </a:cubicBezTo>
                <a:cubicBezTo>
                  <a:pt x="1672" y="1176"/>
                  <a:pt x="2220" y="902"/>
                  <a:pt x="2767" y="629"/>
                </a:cubicBezTo>
                <a:cubicBezTo>
                  <a:pt x="2949" y="537"/>
                  <a:pt x="3101" y="446"/>
                  <a:pt x="3253" y="325"/>
                </a:cubicBezTo>
                <a:cubicBezTo>
                  <a:pt x="3314" y="294"/>
                  <a:pt x="3618" y="112"/>
                  <a:pt x="3527" y="21"/>
                </a:cubicBezTo>
                <a:cubicBezTo>
                  <a:pt x="3501" y="8"/>
                  <a:pt x="3471" y="1"/>
                  <a:pt x="34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48"/>
          <p:cNvSpPr/>
          <p:nvPr/>
        </p:nvSpPr>
        <p:spPr>
          <a:xfrm flipH="1">
            <a:off x="7754291" y="4996852"/>
            <a:ext cx="63714" cy="53336"/>
          </a:xfrm>
          <a:custGeom>
            <a:rect b="b" l="l" r="r" t="t"/>
            <a:pathLst>
              <a:path extrusionOk="0" h="1248" w="1491">
                <a:moveTo>
                  <a:pt x="1430" y="1"/>
                </a:moveTo>
                <a:cubicBezTo>
                  <a:pt x="1399" y="31"/>
                  <a:pt x="1369" y="31"/>
                  <a:pt x="1338" y="31"/>
                </a:cubicBezTo>
                <a:cubicBezTo>
                  <a:pt x="1247" y="62"/>
                  <a:pt x="1156" y="92"/>
                  <a:pt x="1095" y="122"/>
                </a:cubicBezTo>
                <a:cubicBezTo>
                  <a:pt x="913" y="214"/>
                  <a:pt x="670" y="305"/>
                  <a:pt x="579" y="457"/>
                </a:cubicBezTo>
                <a:cubicBezTo>
                  <a:pt x="366" y="700"/>
                  <a:pt x="183" y="943"/>
                  <a:pt x="1" y="1186"/>
                </a:cubicBezTo>
                <a:cubicBezTo>
                  <a:pt x="1" y="1217"/>
                  <a:pt x="1" y="1247"/>
                  <a:pt x="31" y="1247"/>
                </a:cubicBezTo>
                <a:lnTo>
                  <a:pt x="62" y="1247"/>
                </a:lnTo>
                <a:cubicBezTo>
                  <a:pt x="92" y="1247"/>
                  <a:pt x="123" y="1247"/>
                  <a:pt x="153" y="1217"/>
                </a:cubicBezTo>
                <a:cubicBezTo>
                  <a:pt x="244" y="1217"/>
                  <a:pt x="305" y="1186"/>
                  <a:pt x="396" y="1126"/>
                </a:cubicBezTo>
                <a:cubicBezTo>
                  <a:pt x="487" y="1095"/>
                  <a:pt x="579" y="1034"/>
                  <a:pt x="670" y="974"/>
                </a:cubicBezTo>
                <a:cubicBezTo>
                  <a:pt x="761" y="913"/>
                  <a:pt x="882" y="852"/>
                  <a:pt x="913" y="791"/>
                </a:cubicBezTo>
                <a:cubicBezTo>
                  <a:pt x="1095" y="548"/>
                  <a:pt x="1278" y="305"/>
                  <a:pt x="1460" y="62"/>
                </a:cubicBezTo>
                <a:cubicBezTo>
                  <a:pt x="1490" y="31"/>
                  <a:pt x="1460" y="1"/>
                  <a:pt x="1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48"/>
          <p:cNvSpPr/>
          <p:nvPr/>
        </p:nvSpPr>
        <p:spPr>
          <a:xfrm flipH="1">
            <a:off x="7667287" y="4993305"/>
            <a:ext cx="110421" cy="69876"/>
          </a:xfrm>
          <a:custGeom>
            <a:rect b="b" l="l" r="r" t="t"/>
            <a:pathLst>
              <a:path extrusionOk="0" h="1635" w="2584">
                <a:moveTo>
                  <a:pt x="2478" y="0"/>
                </a:moveTo>
                <a:cubicBezTo>
                  <a:pt x="2440" y="0"/>
                  <a:pt x="2402" y="8"/>
                  <a:pt x="2371" y="23"/>
                </a:cubicBezTo>
                <a:cubicBezTo>
                  <a:pt x="2250" y="84"/>
                  <a:pt x="2098" y="114"/>
                  <a:pt x="1976" y="175"/>
                </a:cubicBezTo>
                <a:cubicBezTo>
                  <a:pt x="1763" y="266"/>
                  <a:pt x="1520" y="388"/>
                  <a:pt x="1338" y="540"/>
                </a:cubicBezTo>
                <a:cubicBezTo>
                  <a:pt x="943" y="813"/>
                  <a:pt x="608" y="1087"/>
                  <a:pt x="243" y="1360"/>
                </a:cubicBezTo>
                <a:cubicBezTo>
                  <a:pt x="152" y="1421"/>
                  <a:pt x="91" y="1482"/>
                  <a:pt x="31" y="1573"/>
                </a:cubicBezTo>
                <a:cubicBezTo>
                  <a:pt x="0" y="1634"/>
                  <a:pt x="31" y="1634"/>
                  <a:pt x="91" y="1634"/>
                </a:cubicBezTo>
                <a:cubicBezTo>
                  <a:pt x="122" y="1634"/>
                  <a:pt x="183" y="1634"/>
                  <a:pt x="243" y="1604"/>
                </a:cubicBezTo>
                <a:cubicBezTo>
                  <a:pt x="456" y="1543"/>
                  <a:pt x="699" y="1421"/>
                  <a:pt x="912" y="1330"/>
                </a:cubicBezTo>
                <a:cubicBezTo>
                  <a:pt x="1125" y="1209"/>
                  <a:pt x="1307" y="1087"/>
                  <a:pt x="1490" y="965"/>
                </a:cubicBezTo>
                <a:cubicBezTo>
                  <a:pt x="1672" y="813"/>
                  <a:pt x="1854" y="661"/>
                  <a:pt x="2037" y="509"/>
                </a:cubicBezTo>
                <a:cubicBezTo>
                  <a:pt x="2098" y="479"/>
                  <a:pt x="2158" y="418"/>
                  <a:pt x="2250" y="357"/>
                </a:cubicBezTo>
                <a:cubicBezTo>
                  <a:pt x="2250" y="357"/>
                  <a:pt x="2250" y="327"/>
                  <a:pt x="2280" y="327"/>
                </a:cubicBezTo>
                <a:cubicBezTo>
                  <a:pt x="2371" y="266"/>
                  <a:pt x="2432" y="205"/>
                  <a:pt x="2493" y="145"/>
                </a:cubicBezTo>
                <a:cubicBezTo>
                  <a:pt x="2553" y="114"/>
                  <a:pt x="2584" y="84"/>
                  <a:pt x="2584" y="23"/>
                </a:cubicBezTo>
                <a:cubicBezTo>
                  <a:pt x="2553" y="8"/>
                  <a:pt x="2515" y="0"/>
                  <a:pt x="24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48"/>
          <p:cNvSpPr/>
          <p:nvPr/>
        </p:nvSpPr>
        <p:spPr>
          <a:xfrm flipH="1">
            <a:off x="7565968" y="5002066"/>
            <a:ext cx="149393" cy="61115"/>
          </a:xfrm>
          <a:custGeom>
            <a:rect b="b" l="l" r="r" t="t"/>
            <a:pathLst>
              <a:path extrusionOk="0" h="1430" w="3496">
                <a:moveTo>
                  <a:pt x="3344" y="0"/>
                </a:moveTo>
                <a:cubicBezTo>
                  <a:pt x="3222" y="0"/>
                  <a:pt x="3131" y="61"/>
                  <a:pt x="3009" y="92"/>
                </a:cubicBezTo>
                <a:cubicBezTo>
                  <a:pt x="2797" y="183"/>
                  <a:pt x="2584" y="274"/>
                  <a:pt x="2402" y="365"/>
                </a:cubicBezTo>
                <a:cubicBezTo>
                  <a:pt x="2067" y="487"/>
                  <a:pt x="1733" y="548"/>
                  <a:pt x="1398" y="608"/>
                </a:cubicBezTo>
                <a:cubicBezTo>
                  <a:pt x="1216" y="639"/>
                  <a:pt x="1094" y="700"/>
                  <a:pt x="943" y="760"/>
                </a:cubicBezTo>
                <a:cubicBezTo>
                  <a:pt x="699" y="882"/>
                  <a:pt x="456" y="1004"/>
                  <a:pt x="243" y="1155"/>
                </a:cubicBezTo>
                <a:cubicBezTo>
                  <a:pt x="152" y="1216"/>
                  <a:pt x="91" y="1277"/>
                  <a:pt x="31" y="1368"/>
                </a:cubicBezTo>
                <a:cubicBezTo>
                  <a:pt x="0" y="1429"/>
                  <a:pt x="31" y="1429"/>
                  <a:pt x="91" y="1429"/>
                </a:cubicBezTo>
                <a:cubicBezTo>
                  <a:pt x="122" y="1429"/>
                  <a:pt x="183" y="1429"/>
                  <a:pt x="243" y="1399"/>
                </a:cubicBezTo>
                <a:cubicBezTo>
                  <a:pt x="639" y="1338"/>
                  <a:pt x="1034" y="1247"/>
                  <a:pt x="1429" y="1125"/>
                </a:cubicBezTo>
                <a:cubicBezTo>
                  <a:pt x="2006" y="943"/>
                  <a:pt x="2523" y="669"/>
                  <a:pt x="3009" y="396"/>
                </a:cubicBezTo>
                <a:cubicBezTo>
                  <a:pt x="3131" y="335"/>
                  <a:pt x="3222" y="244"/>
                  <a:pt x="3344" y="152"/>
                </a:cubicBezTo>
                <a:cubicBezTo>
                  <a:pt x="3405" y="122"/>
                  <a:pt x="3496" y="0"/>
                  <a:pt x="3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48"/>
          <p:cNvSpPr/>
          <p:nvPr/>
        </p:nvSpPr>
        <p:spPr>
          <a:xfrm flipH="1">
            <a:off x="3886179" y="4626669"/>
            <a:ext cx="124736" cy="72782"/>
          </a:xfrm>
          <a:custGeom>
            <a:rect b="b" l="l" r="r" t="t"/>
            <a:pathLst>
              <a:path extrusionOk="0" h="1703" w="2919">
                <a:moveTo>
                  <a:pt x="2919" y="0"/>
                </a:moveTo>
                <a:cubicBezTo>
                  <a:pt x="2858" y="0"/>
                  <a:pt x="2767" y="0"/>
                  <a:pt x="2706" y="31"/>
                </a:cubicBezTo>
                <a:cubicBezTo>
                  <a:pt x="2463" y="91"/>
                  <a:pt x="2220" y="213"/>
                  <a:pt x="2037" y="304"/>
                </a:cubicBezTo>
                <a:cubicBezTo>
                  <a:pt x="1764" y="456"/>
                  <a:pt x="1521" y="578"/>
                  <a:pt x="1277" y="730"/>
                </a:cubicBezTo>
                <a:lnTo>
                  <a:pt x="1277" y="760"/>
                </a:lnTo>
                <a:cubicBezTo>
                  <a:pt x="1247" y="760"/>
                  <a:pt x="1217" y="790"/>
                  <a:pt x="1186" y="821"/>
                </a:cubicBezTo>
                <a:cubicBezTo>
                  <a:pt x="882" y="1003"/>
                  <a:pt x="548" y="1216"/>
                  <a:pt x="244" y="1429"/>
                </a:cubicBezTo>
                <a:cubicBezTo>
                  <a:pt x="153" y="1490"/>
                  <a:pt x="92" y="1550"/>
                  <a:pt x="1" y="1641"/>
                </a:cubicBezTo>
                <a:cubicBezTo>
                  <a:pt x="1" y="1702"/>
                  <a:pt x="31" y="1702"/>
                  <a:pt x="92" y="1702"/>
                </a:cubicBezTo>
                <a:cubicBezTo>
                  <a:pt x="122" y="1702"/>
                  <a:pt x="183" y="1702"/>
                  <a:pt x="244" y="1672"/>
                </a:cubicBezTo>
                <a:cubicBezTo>
                  <a:pt x="396" y="1641"/>
                  <a:pt x="548" y="1581"/>
                  <a:pt x="700" y="1520"/>
                </a:cubicBezTo>
                <a:cubicBezTo>
                  <a:pt x="943" y="1398"/>
                  <a:pt x="1186" y="1246"/>
                  <a:pt x="1429" y="1094"/>
                </a:cubicBezTo>
                <a:cubicBezTo>
                  <a:pt x="1703" y="912"/>
                  <a:pt x="1977" y="730"/>
                  <a:pt x="2280" y="517"/>
                </a:cubicBezTo>
                <a:cubicBezTo>
                  <a:pt x="2341" y="486"/>
                  <a:pt x="2432" y="456"/>
                  <a:pt x="2493" y="395"/>
                </a:cubicBezTo>
                <a:cubicBezTo>
                  <a:pt x="2615" y="334"/>
                  <a:pt x="2736" y="243"/>
                  <a:pt x="2828" y="152"/>
                </a:cubicBezTo>
                <a:cubicBezTo>
                  <a:pt x="2888" y="122"/>
                  <a:pt x="2919" y="61"/>
                  <a:pt x="29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48"/>
          <p:cNvSpPr/>
          <p:nvPr/>
        </p:nvSpPr>
        <p:spPr>
          <a:xfrm flipH="1">
            <a:off x="3801183" y="4658935"/>
            <a:ext cx="98028" cy="35301"/>
          </a:xfrm>
          <a:custGeom>
            <a:rect b="b" l="l" r="r" t="t"/>
            <a:pathLst>
              <a:path extrusionOk="0" h="826" w="2294">
                <a:moveTo>
                  <a:pt x="2268" y="0"/>
                </a:moveTo>
                <a:cubicBezTo>
                  <a:pt x="2245" y="0"/>
                  <a:pt x="2207" y="18"/>
                  <a:pt x="2189" y="35"/>
                </a:cubicBezTo>
                <a:cubicBezTo>
                  <a:pt x="1673" y="127"/>
                  <a:pt x="1186" y="279"/>
                  <a:pt x="670" y="400"/>
                </a:cubicBezTo>
                <a:cubicBezTo>
                  <a:pt x="487" y="461"/>
                  <a:pt x="274" y="552"/>
                  <a:pt x="122" y="674"/>
                </a:cubicBezTo>
                <a:cubicBezTo>
                  <a:pt x="62" y="704"/>
                  <a:pt x="31" y="735"/>
                  <a:pt x="1" y="765"/>
                </a:cubicBezTo>
                <a:cubicBezTo>
                  <a:pt x="1" y="795"/>
                  <a:pt x="1" y="826"/>
                  <a:pt x="31" y="826"/>
                </a:cubicBezTo>
                <a:cubicBezTo>
                  <a:pt x="62" y="826"/>
                  <a:pt x="92" y="795"/>
                  <a:pt x="92" y="795"/>
                </a:cubicBezTo>
                <a:cubicBezTo>
                  <a:pt x="609" y="674"/>
                  <a:pt x="1095" y="552"/>
                  <a:pt x="1612" y="431"/>
                </a:cubicBezTo>
                <a:cubicBezTo>
                  <a:pt x="1673" y="400"/>
                  <a:pt x="1733" y="370"/>
                  <a:pt x="1825" y="339"/>
                </a:cubicBezTo>
                <a:cubicBezTo>
                  <a:pt x="1946" y="279"/>
                  <a:pt x="2068" y="218"/>
                  <a:pt x="2159" y="157"/>
                </a:cubicBezTo>
                <a:cubicBezTo>
                  <a:pt x="2220" y="127"/>
                  <a:pt x="2250" y="96"/>
                  <a:pt x="2281" y="35"/>
                </a:cubicBezTo>
                <a:cubicBezTo>
                  <a:pt x="2293" y="10"/>
                  <a:pt x="2284" y="0"/>
                  <a:pt x="22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48"/>
          <p:cNvSpPr/>
          <p:nvPr/>
        </p:nvSpPr>
        <p:spPr>
          <a:xfrm flipH="1">
            <a:off x="5181803" y="4311957"/>
            <a:ext cx="66962" cy="41242"/>
          </a:xfrm>
          <a:custGeom>
            <a:rect b="b" l="l" r="r" t="t"/>
            <a:pathLst>
              <a:path extrusionOk="0" h="965" w="1567">
                <a:moveTo>
                  <a:pt x="1524" y="1"/>
                </a:moveTo>
                <a:cubicBezTo>
                  <a:pt x="1498" y="1"/>
                  <a:pt x="1460" y="8"/>
                  <a:pt x="1429" y="8"/>
                </a:cubicBezTo>
                <a:cubicBezTo>
                  <a:pt x="1217" y="69"/>
                  <a:pt x="1034" y="191"/>
                  <a:pt x="882" y="282"/>
                </a:cubicBezTo>
                <a:cubicBezTo>
                  <a:pt x="609" y="464"/>
                  <a:pt x="365" y="647"/>
                  <a:pt x="122" y="829"/>
                </a:cubicBezTo>
                <a:cubicBezTo>
                  <a:pt x="61" y="859"/>
                  <a:pt x="31" y="890"/>
                  <a:pt x="1" y="920"/>
                </a:cubicBezTo>
                <a:cubicBezTo>
                  <a:pt x="1" y="951"/>
                  <a:pt x="1" y="951"/>
                  <a:pt x="31" y="951"/>
                </a:cubicBezTo>
                <a:cubicBezTo>
                  <a:pt x="41" y="961"/>
                  <a:pt x="51" y="964"/>
                  <a:pt x="60" y="964"/>
                </a:cubicBezTo>
                <a:cubicBezTo>
                  <a:pt x="78" y="964"/>
                  <a:pt x="92" y="951"/>
                  <a:pt x="92" y="951"/>
                </a:cubicBezTo>
                <a:cubicBezTo>
                  <a:pt x="183" y="920"/>
                  <a:pt x="244" y="890"/>
                  <a:pt x="335" y="859"/>
                </a:cubicBezTo>
                <a:cubicBezTo>
                  <a:pt x="457" y="799"/>
                  <a:pt x="578" y="738"/>
                  <a:pt x="669" y="677"/>
                </a:cubicBezTo>
                <a:cubicBezTo>
                  <a:pt x="943" y="495"/>
                  <a:pt x="1186" y="312"/>
                  <a:pt x="1429" y="160"/>
                </a:cubicBezTo>
                <a:cubicBezTo>
                  <a:pt x="1490" y="130"/>
                  <a:pt x="1520" y="100"/>
                  <a:pt x="1551" y="39"/>
                </a:cubicBezTo>
                <a:cubicBezTo>
                  <a:pt x="1566" y="8"/>
                  <a:pt x="1551" y="1"/>
                  <a:pt x="15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48"/>
          <p:cNvSpPr/>
          <p:nvPr/>
        </p:nvSpPr>
        <p:spPr>
          <a:xfrm flipH="1">
            <a:off x="5077278" y="4329180"/>
            <a:ext cx="89653" cy="37737"/>
          </a:xfrm>
          <a:custGeom>
            <a:rect b="b" l="l" r="r" t="t"/>
            <a:pathLst>
              <a:path extrusionOk="0" h="883" w="2098">
                <a:moveTo>
                  <a:pt x="1794" y="1"/>
                </a:moveTo>
                <a:cubicBezTo>
                  <a:pt x="1672" y="1"/>
                  <a:pt x="1551" y="31"/>
                  <a:pt x="1429" y="92"/>
                </a:cubicBezTo>
                <a:cubicBezTo>
                  <a:pt x="1156" y="183"/>
                  <a:pt x="912" y="305"/>
                  <a:pt x="669" y="456"/>
                </a:cubicBezTo>
                <a:cubicBezTo>
                  <a:pt x="639" y="487"/>
                  <a:pt x="1" y="882"/>
                  <a:pt x="305" y="882"/>
                </a:cubicBezTo>
                <a:cubicBezTo>
                  <a:pt x="426" y="852"/>
                  <a:pt x="548" y="821"/>
                  <a:pt x="669" y="791"/>
                </a:cubicBezTo>
                <a:cubicBezTo>
                  <a:pt x="912" y="700"/>
                  <a:pt x="1186" y="548"/>
                  <a:pt x="1429" y="426"/>
                </a:cubicBezTo>
                <a:cubicBezTo>
                  <a:pt x="1460" y="396"/>
                  <a:pt x="2098" y="1"/>
                  <a:pt x="17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48"/>
          <p:cNvSpPr/>
          <p:nvPr/>
        </p:nvSpPr>
        <p:spPr>
          <a:xfrm flipH="1">
            <a:off x="5929333" y="4870523"/>
            <a:ext cx="84482" cy="54960"/>
          </a:xfrm>
          <a:custGeom>
            <a:rect b="b" l="l" r="r" t="t"/>
            <a:pathLst>
              <a:path extrusionOk="0" h="1286" w="1977">
                <a:moveTo>
                  <a:pt x="1938" y="1"/>
                </a:moveTo>
                <a:cubicBezTo>
                  <a:pt x="1916" y="1"/>
                  <a:pt x="1885" y="8"/>
                  <a:pt x="1855" y="8"/>
                </a:cubicBezTo>
                <a:cubicBezTo>
                  <a:pt x="1794" y="39"/>
                  <a:pt x="1703" y="69"/>
                  <a:pt x="1642" y="100"/>
                </a:cubicBezTo>
                <a:cubicBezTo>
                  <a:pt x="1520" y="160"/>
                  <a:pt x="1399" y="221"/>
                  <a:pt x="1308" y="282"/>
                </a:cubicBezTo>
                <a:cubicBezTo>
                  <a:pt x="912" y="586"/>
                  <a:pt x="517" y="860"/>
                  <a:pt x="122" y="1133"/>
                </a:cubicBezTo>
                <a:cubicBezTo>
                  <a:pt x="61" y="1164"/>
                  <a:pt x="31" y="1224"/>
                  <a:pt x="1" y="1255"/>
                </a:cubicBezTo>
                <a:cubicBezTo>
                  <a:pt x="1" y="1285"/>
                  <a:pt x="1" y="1285"/>
                  <a:pt x="31" y="1285"/>
                </a:cubicBezTo>
                <a:lnTo>
                  <a:pt x="122" y="1285"/>
                </a:lnTo>
                <a:cubicBezTo>
                  <a:pt x="183" y="1255"/>
                  <a:pt x="274" y="1224"/>
                  <a:pt x="335" y="1194"/>
                </a:cubicBezTo>
                <a:cubicBezTo>
                  <a:pt x="457" y="1133"/>
                  <a:pt x="609" y="1072"/>
                  <a:pt x="700" y="981"/>
                </a:cubicBezTo>
                <a:cubicBezTo>
                  <a:pt x="1095" y="708"/>
                  <a:pt x="1490" y="434"/>
                  <a:pt x="1855" y="130"/>
                </a:cubicBezTo>
                <a:cubicBezTo>
                  <a:pt x="1885" y="100"/>
                  <a:pt x="1946" y="69"/>
                  <a:pt x="1976" y="39"/>
                </a:cubicBezTo>
                <a:cubicBezTo>
                  <a:pt x="1976" y="8"/>
                  <a:pt x="1961" y="1"/>
                  <a:pt x="19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48"/>
          <p:cNvSpPr/>
          <p:nvPr/>
        </p:nvSpPr>
        <p:spPr>
          <a:xfrm flipH="1">
            <a:off x="5847499" y="4900738"/>
            <a:ext cx="94866" cy="50729"/>
          </a:xfrm>
          <a:custGeom>
            <a:rect b="b" l="l" r="r" t="t"/>
            <a:pathLst>
              <a:path extrusionOk="0" h="1187" w="2220">
                <a:moveTo>
                  <a:pt x="2037" y="1"/>
                </a:moveTo>
                <a:cubicBezTo>
                  <a:pt x="1915" y="61"/>
                  <a:pt x="1763" y="122"/>
                  <a:pt x="1642" y="183"/>
                </a:cubicBezTo>
                <a:cubicBezTo>
                  <a:pt x="1186" y="426"/>
                  <a:pt x="760" y="669"/>
                  <a:pt x="304" y="912"/>
                </a:cubicBezTo>
                <a:cubicBezTo>
                  <a:pt x="244" y="973"/>
                  <a:pt x="152" y="1034"/>
                  <a:pt x="92" y="1095"/>
                </a:cubicBezTo>
                <a:cubicBezTo>
                  <a:pt x="61" y="1125"/>
                  <a:pt x="0" y="1186"/>
                  <a:pt x="92" y="1186"/>
                </a:cubicBezTo>
                <a:cubicBezTo>
                  <a:pt x="152" y="1186"/>
                  <a:pt x="244" y="1156"/>
                  <a:pt x="304" y="1125"/>
                </a:cubicBezTo>
                <a:cubicBezTo>
                  <a:pt x="456" y="1064"/>
                  <a:pt x="608" y="973"/>
                  <a:pt x="760" y="912"/>
                </a:cubicBezTo>
                <a:lnTo>
                  <a:pt x="1611" y="396"/>
                </a:lnTo>
                <a:cubicBezTo>
                  <a:pt x="1672" y="396"/>
                  <a:pt x="1733" y="365"/>
                  <a:pt x="1763" y="335"/>
                </a:cubicBezTo>
                <a:cubicBezTo>
                  <a:pt x="1855" y="274"/>
                  <a:pt x="1946" y="213"/>
                  <a:pt x="2037" y="183"/>
                </a:cubicBezTo>
                <a:cubicBezTo>
                  <a:pt x="2067" y="153"/>
                  <a:pt x="2219" y="61"/>
                  <a:pt x="21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48"/>
          <p:cNvSpPr/>
          <p:nvPr/>
        </p:nvSpPr>
        <p:spPr>
          <a:xfrm flipH="1">
            <a:off x="6207311" y="4805649"/>
            <a:ext cx="85764" cy="49661"/>
          </a:xfrm>
          <a:custGeom>
            <a:rect b="b" l="l" r="r" t="t"/>
            <a:pathLst>
              <a:path extrusionOk="0" h="1162" w="2007">
                <a:moveTo>
                  <a:pt x="1953" y="1"/>
                </a:moveTo>
                <a:cubicBezTo>
                  <a:pt x="1889" y="1"/>
                  <a:pt x="1729" y="68"/>
                  <a:pt x="1703" y="68"/>
                </a:cubicBezTo>
                <a:cubicBezTo>
                  <a:pt x="1368" y="189"/>
                  <a:pt x="1034" y="341"/>
                  <a:pt x="730" y="523"/>
                </a:cubicBezTo>
                <a:cubicBezTo>
                  <a:pt x="487" y="675"/>
                  <a:pt x="274" y="858"/>
                  <a:pt x="92" y="1040"/>
                </a:cubicBezTo>
                <a:cubicBezTo>
                  <a:pt x="31" y="1071"/>
                  <a:pt x="1" y="1101"/>
                  <a:pt x="31" y="1131"/>
                </a:cubicBezTo>
                <a:cubicBezTo>
                  <a:pt x="31" y="1162"/>
                  <a:pt x="61" y="1162"/>
                  <a:pt x="61" y="1162"/>
                </a:cubicBezTo>
                <a:cubicBezTo>
                  <a:pt x="153" y="1162"/>
                  <a:pt x="304" y="1101"/>
                  <a:pt x="335" y="1101"/>
                </a:cubicBezTo>
                <a:cubicBezTo>
                  <a:pt x="456" y="1040"/>
                  <a:pt x="578" y="979"/>
                  <a:pt x="700" y="919"/>
                </a:cubicBezTo>
                <a:cubicBezTo>
                  <a:pt x="852" y="858"/>
                  <a:pt x="1004" y="767"/>
                  <a:pt x="1125" y="645"/>
                </a:cubicBezTo>
                <a:cubicBezTo>
                  <a:pt x="1186" y="584"/>
                  <a:pt x="1247" y="523"/>
                  <a:pt x="1308" y="493"/>
                </a:cubicBezTo>
                <a:cubicBezTo>
                  <a:pt x="1368" y="432"/>
                  <a:pt x="1460" y="402"/>
                  <a:pt x="1520" y="371"/>
                </a:cubicBezTo>
                <a:cubicBezTo>
                  <a:pt x="1672" y="311"/>
                  <a:pt x="1824" y="219"/>
                  <a:pt x="1946" y="128"/>
                </a:cubicBezTo>
                <a:cubicBezTo>
                  <a:pt x="1976" y="98"/>
                  <a:pt x="2007" y="68"/>
                  <a:pt x="1976" y="7"/>
                </a:cubicBezTo>
                <a:cubicBezTo>
                  <a:pt x="1972" y="2"/>
                  <a:pt x="1964" y="1"/>
                  <a:pt x="1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48"/>
          <p:cNvSpPr/>
          <p:nvPr/>
        </p:nvSpPr>
        <p:spPr>
          <a:xfrm flipH="1">
            <a:off x="6130691" y="4850095"/>
            <a:ext cx="84439" cy="41584"/>
          </a:xfrm>
          <a:custGeom>
            <a:rect b="b" l="l" r="r" t="t"/>
            <a:pathLst>
              <a:path extrusionOk="0" h="973" w="1976">
                <a:moveTo>
                  <a:pt x="1976" y="0"/>
                </a:moveTo>
                <a:cubicBezTo>
                  <a:pt x="1946" y="0"/>
                  <a:pt x="1794" y="61"/>
                  <a:pt x="1763" y="61"/>
                </a:cubicBezTo>
                <a:cubicBezTo>
                  <a:pt x="1490" y="183"/>
                  <a:pt x="1216" y="274"/>
                  <a:pt x="943" y="426"/>
                </a:cubicBezTo>
                <a:cubicBezTo>
                  <a:pt x="760" y="517"/>
                  <a:pt x="578" y="608"/>
                  <a:pt x="365" y="730"/>
                </a:cubicBezTo>
                <a:cubicBezTo>
                  <a:pt x="304" y="760"/>
                  <a:pt x="213" y="790"/>
                  <a:pt x="152" y="851"/>
                </a:cubicBezTo>
                <a:cubicBezTo>
                  <a:pt x="152" y="851"/>
                  <a:pt x="0" y="942"/>
                  <a:pt x="61" y="973"/>
                </a:cubicBezTo>
                <a:lnTo>
                  <a:pt x="152" y="973"/>
                </a:lnTo>
                <a:cubicBezTo>
                  <a:pt x="274" y="942"/>
                  <a:pt x="395" y="882"/>
                  <a:pt x="487" y="821"/>
                </a:cubicBezTo>
                <a:cubicBezTo>
                  <a:pt x="639" y="730"/>
                  <a:pt x="821" y="638"/>
                  <a:pt x="973" y="578"/>
                </a:cubicBezTo>
                <a:cubicBezTo>
                  <a:pt x="1095" y="517"/>
                  <a:pt x="1216" y="456"/>
                  <a:pt x="1338" y="395"/>
                </a:cubicBezTo>
                <a:lnTo>
                  <a:pt x="1398" y="395"/>
                </a:lnTo>
                <a:cubicBezTo>
                  <a:pt x="1398" y="395"/>
                  <a:pt x="1398" y="365"/>
                  <a:pt x="1429" y="365"/>
                </a:cubicBezTo>
                <a:cubicBezTo>
                  <a:pt x="1611" y="304"/>
                  <a:pt x="1824" y="213"/>
                  <a:pt x="1946" y="91"/>
                </a:cubicBezTo>
                <a:cubicBezTo>
                  <a:pt x="1976" y="61"/>
                  <a:pt x="1976" y="31"/>
                  <a:pt x="19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48"/>
          <p:cNvSpPr/>
          <p:nvPr/>
        </p:nvSpPr>
        <p:spPr>
          <a:xfrm flipH="1">
            <a:off x="1845589" y="5289127"/>
            <a:ext cx="106575" cy="45515"/>
          </a:xfrm>
          <a:custGeom>
            <a:rect b="b" l="l" r="r" t="t"/>
            <a:pathLst>
              <a:path extrusionOk="0" h="1065" w="2494">
                <a:moveTo>
                  <a:pt x="2129" y="1"/>
                </a:moveTo>
                <a:cubicBezTo>
                  <a:pt x="1977" y="31"/>
                  <a:pt x="1825" y="62"/>
                  <a:pt x="1703" y="122"/>
                </a:cubicBezTo>
                <a:cubicBezTo>
                  <a:pt x="1369" y="244"/>
                  <a:pt x="1065" y="396"/>
                  <a:pt x="791" y="578"/>
                </a:cubicBezTo>
                <a:cubicBezTo>
                  <a:pt x="761" y="578"/>
                  <a:pt x="1" y="1065"/>
                  <a:pt x="366" y="1065"/>
                </a:cubicBezTo>
                <a:cubicBezTo>
                  <a:pt x="518" y="1065"/>
                  <a:pt x="639" y="1004"/>
                  <a:pt x="791" y="974"/>
                </a:cubicBezTo>
                <a:cubicBezTo>
                  <a:pt x="1095" y="852"/>
                  <a:pt x="1399" y="670"/>
                  <a:pt x="1673" y="518"/>
                </a:cubicBezTo>
                <a:cubicBezTo>
                  <a:pt x="1703" y="487"/>
                  <a:pt x="2493" y="1"/>
                  <a:pt x="212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48"/>
          <p:cNvSpPr/>
          <p:nvPr/>
        </p:nvSpPr>
        <p:spPr>
          <a:xfrm flipH="1">
            <a:off x="1759866" y="5319000"/>
            <a:ext cx="100037" cy="31241"/>
          </a:xfrm>
          <a:custGeom>
            <a:rect b="b" l="l" r="r" t="t"/>
            <a:pathLst>
              <a:path extrusionOk="0" h="731" w="2341">
                <a:moveTo>
                  <a:pt x="2219" y="1"/>
                </a:moveTo>
                <a:cubicBezTo>
                  <a:pt x="1824" y="31"/>
                  <a:pt x="1429" y="92"/>
                  <a:pt x="1064" y="153"/>
                </a:cubicBezTo>
                <a:cubicBezTo>
                  <a:pt x="790" y="214"/>
                  <a:pt x="547" y="335"/>
                  <a:pt x="334" y="457"/>
                </a:cubicBezTo>
                <a:cubicBezTo>
                  <a:pt x="243" y="518"/>
                  <a:pt x="182" y="578"/>
                  <a:pt x="91" y="639"/>
                </a:cubicBezTo>
                <a:cubicBezTo>
                  <a:pt x="91" y="639"/>
                  <a:pt x="0" y="730"/>
                  <a:pt x="61" y="730"/>
                </a:cubicBezTo>
                <a:lnTo>
                  <a:pt x="91" y="730"/>
                </a:lnTo>
                <a:cubicBezTo>
                  <a:pt x="517" y="670"/>
                  <a:pt x="942" y="578"/>
                  <a:pt x="1368" y="518"/>
                </a:cubicBezTo>
                <a:cubicBezTo>
                  <a:pt x="1611" y="487"/>
                  <a:pt x="1824" y="366"/>
                  <a:pt x="2006" y="244"/>
                </a:cubicBezTo>
                <a:cubicBezTo>
                  <a:pt x="2097" y="214"/>
                  <a:pt x="2158" y="153"/>
                  <a:pt x="2219" y="92"/>
                </a:cubicBezTo>
                <a:cubicBezTo>
                  <a:pt x="2219" y="92"/>
                  <a:pt x="2341" y="1"/>
                  <a:pt x="221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48"/>
          <p:cNvSpPr/>
          <p:nvPr/>
        </p:nvSpPr>
        <p:spPr>
          <a:xfrm flipH="1">
            <a:off x="4242060" y="4944927"/>
            <a:ext cx="109139" cy="90945"/>
          </a:xfrm>
          <a:custGeom>
            <a:rect b="b" l="l" r="r" t="t"/>
            <a:pathLst>
              <a:path extrusionOk="0" h="2128" w="2554">
                <a:moveTo>
                  <a:pt x="2462" y="0"/>
                </a:moveTo>
                <a:cubicBezTo>
                  <a:pt x="2401" y="0"/>
                  <a:pt x="2371" y="30"/>
                  <a:pt x="2310" y="30"/>
                </a:cubicBezTo>
                <a:cubicBezTo>
                  <a:pt x="2158" y="61"/>
                  <a:pt x="2037" y="122"/>
                  <a:pt x="1915" y="182"/>
                </a:cubicBezTo>
                <a:cubicBezTo>
                  <a:pt x="1581" y="334"/>
                  <a:pt x="1216" y="517"/>
                  <a:pt x="1003" y="760"/>
                </a:cubicBezTo>
                <a:cubicBezTo>
                  <a:pt x="669" y="1185"/>
                  <a:pt x="334" y="1611"/>
                  <a:pt x="31" y="2037"/>
                </a:cubicBezTo>
                <a:cubicBezTo>
                  <a:pt x="0" y="2097"/>
                  <a:pt x="0" y="2128"/>
                  <a:pt x="61" y="2128"/>
                </a:cubicBezTo>
                <a:lnTo>
                  <a:pt x="91" y="2128"/>
                </a:lnTo>
                <a:cubicBezTo>
                  <a:pt x="152" y="2128"/>
                  <a:pt x="182" y="2097"/>
                  <a:pt x="243" y="2097"/>
                </a:cubicBezTo>
                <a:cubicBezTo>
                  <a:pt x="395" y="2067"/>
                  <a:pt x="547" y="2006"/>
                  <a:pt x="669" y="1945"/>
                </a:cubicBezTo>
                <a:cubicBezTo>
                  <a:pt x="851" y="1854"/>
                  <a:pt x="1034" y="1763"/>
                  <a:pt x="1186" y="1672"/>
                </a:cubicBezTo>
                <a:cubicBezTo>
                  <a:pt x="1338" y="1550"/>
                  <a:pt x="1520" y="1459"/>
                  <a:pt x="1641" y="1307"/>
                </a:cubicBezTo>
                <a:cubicBezTo>
                  <a:pt x="1945" y="912"/>
                  <a:pt x="2249" y="486"/>
                  <a:pt x="2523" y="61"/>
                </a:cubicBezTo>
                <a:cubicBezTo>
                  <a:pt x="2553" y="30"/>
                  <a:pt x="2523" y="0"/>
                  <a:pt x="24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48"/>
          <p:cNvSpPr/>
          <p:nvPr/>
        </p:nvSpPr>
        <p:spPr>
          <a:xfrm flipH="1">
            <a:off x="4174542" y="4967193"/>
            <a:ext cx="128625" cy="80389"/>
          </a:xfrm>
          <a:custGeom>
            <a:rect b="b" l="l" r="r" t="t"/>
            <a:pathLst>
              <a:path extrusionOk="0" h="1881" w="3010">
                <a:moveTo>
                  <a:pt x="2892" y="1"/>
                </a:moveTo>
                <a:cubicBezTo>
                  <a:pt x="2735" y="1"/>
                  <a:pt x="2451" y="123"/>
                  <a:pt x="2402" y="148"/>
                </a:cubicBezTo>
                <a:cubicBezTo>
                  <a:pt x="1825" y="361"/>
                  <a:pt x="1308" y="634"/>
                  <a:pt x="882" y="999"/>
                </a:cubicBezTo>
                <a:cubicBezTo>
                  <a:pt x="609" y="1181"/>
                  <a:pt x="366" y="1424"/>
                  <a:pt x="122" y="1637"/>
                </a:cubicBezTo>
                <a:cubicBezTo>
                  <a:pt x="31" y="1698"/>
                  <a:pt x="1" y="1759"/>
                  <a:pt x="1" y="1850"/>
                </a:cubicBezTo>
                <a:cubicBezTo>
                  <a:pt x="31" y="1880"/>
                  <a:pt x="62" y="1880"/>
                  <a:pt x="122" y="1880"/>
                </a:cubicBezTo>
                <a:cubicBezTo>
                  <a:pt x="274" y="1880"/>
                  <a:pt x="548" y="1759"/>
                  <a:pt x="609" y="1728"/>
                </a:cubicBezTo>
                <a:cubicBezTo>
                  <a:pt x="852" y="1637"/>
                  <a:pt x="1065" y="1546"/>
                  <a:pt x="1308" y="1424"/>
                </a:cubicBezTo>
                <a:cubicBezTo>
                  <a:pt x="1581" y="1272"/>
                  <a:pt x="1916" y="1090"/>
                  <a:pt x="2128" y="877"/>
                </a:cubicBezTo>
                <a:cubicBezTo>
                  <a:pt x="2372" y="664"/>
                  <a:pt x="2615" y="452"/>
                  <a:pt x="2858" y="239"/>
                </a:cubicBezTo>
                <a:cubicBezTo>
                  <a:pt x="2949" y="178"/>
                  <a:pt x="3010" y="117"/>
                  <a:pt x="2980" y="26"/>
                </a:cubicBezTo>
                <a:cubicBezTo>
                  <a:pt x="2962" y="8"/>
                  <a:pt x="2931" y="1"/>
                  <a:pt x="28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48"/>
          <p:cNvSpPr/>
          <p:nvPr/>
        </p:nvSpPr>
        <p:spPr>
          <a:xfrm flipH="1">
            <a:off x="4361584" y="4954329"/>
            <a:ext cx="51963" cy="67269"/>
          </a:xfrm>
          <a:custGeom>
            <a:rect b="b" l="l" r="r" t="t"/>
            <a:pathLst>
              <a:path extrusionOk="0" h="1574" w="1216">
                <a:moveTo>
                  <a:pt x="1094" y="0"/>
                </a:moveTo>
                <a:cubicBezTo>
                  <a:pt x="1064" y="0"/>
                  <a:pt x="1034" y="8"/>
                  <a:pt x="1003" y="23"/>
                </a:cubicBezTo>
                <a:cubicBezTo>
                  <a:pt x="821" y="84"/>
                  <a:pt x="638" y="145"/>
                  <a:pt x="486" y="236"/>
                </a:cubicBezTo>
                <a:cubicBezTo>
                  <a:pt x="395" y="297"/>
                  <a:pt x="274" y="358"/>
                  <a:pt x="183" y="449"/>
                </a:cubicBezTo>
                <a:cubicBezTo>
                  <a:pt x="91" y="479"/>
                  <a:pt x="0" y="540"/>
                  <a:pt x="0" y="631"/>
                </a:cubicBezTo>
                <a:cubicBezTo>
                  <a:pt x="0" y="935"/>
                  <a:pt x="0" y="1269"/>
                  <a:pt x="0" y="1573"/>
                </a:cubicBezTo>
                <a:lnTo>
                  <a:pt x="183" y="1573"/>
                </a:lnTo>
                <a:cubicBezTo>
                  <a:pt x="365" y="1513"/>
                  <a:pt x="517" y="1421"/>
                  <a:pt x="699" y="1330"/>
                </a:cubicBezTo>
                <a:cubicBezTo>
                  <a:pt x="821" y="1269"/>
                  <a:pt x="912" y="1209"/>
                  <a:pt x="1034" y="1148"/>
                </a:cubicBezTo>
                <a:cubicBezTo>
                  <a:pt x="1094" y="1087"/>
                  <a:pt x="1216" y="1026"/>
                  <a:pt x="1186" y="935"/>
                </a:cubicBezTo>
                <a:cubicBezTo>
                  <a:pt x="1186" y="631"/>
                  <a:pt x="1186" y="327"/>
                  <a:pt x="1186" y="23"/>
                </a:cubicBezTo>
                <a:cubicBezTo>
                  <a:pt x="1155" y="8"/>
                  <a:pt x="1125" y="0"/>
                  <a:pt x="10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03" name="Google Shape;2303;p48"/>
          <p:cNvGrpSpPr/>
          <p:nvPr/>
        </p:nvGrpSpPr>
        <p:grpSpPr>
          <a:xfrm>
            <a:off x="4404613" y="4306983"/>
            <a:ext cx="403086" cy="466762"/>
            <a:chOff x="3784600" y="3727725"/>
            <a:chExt cx="295150" cy="341750"/>
          </a:xfrm>
        </p:grpSpPr>
        <p:sp>
          <p:nvSpPr>
            <p:cNvPr id="2304" name="Google Shape;2304;p48"/>
            <p:cNvSpPr/>
            <p:nvPr/>
          </p:nvSpPr>
          <p:spPr>
            <a:xfrm>
              <a:off x="3784600" y="3808100"/>
              <a:ext cx="291400" cy="261375"/>
            </a:xfrm>
            <a:custGeom>
              <a:rect b="b" l="l" r="r" t="t"/>
              <a:pathLst>
                <a:path extrusionOk="0" h="10455" w="11656">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48"/>
            <p:cNvSpPr/>
            <p:nvPr/>
          </p:nvSpPr>
          <p:spPr>
            <a:xfrm>
              <a:off x="3825975" y="3775925"/>
              <a:ext cx="253775" cy="172750"/>
            </a:xfrm>
            <a:custGeom>
              <a:rect b="b" l="l" r="r" t="t"/>
              <a:pathLst>
                <a:path extrusionOk="0" h="6910" w="10151">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48"/>
            <p:cNvSpPr/>
            <p:nvPr/>
          </p:nvSpPr>
          <p:spPr>
            <a:xfrm>
              <a:off x="3972650" y="3727725"/>
              <a:ext cx="53225" cy="108775"/>
            </a:xfrm>
            <a:custGeom>
              <a:rect b="b" l="l" r="r" t="t"/>
              <a:pathLst>
                <a:path extrusionOk="0" h="4351" w="2129">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48"/>
            <p:cNvSpPr/>
            <p:nvPr/>
          </p:nvSpPr>
          <p:spPr>
            <a:xfrm>
              <a:off x="3908025" y="4013550"/>
              <a:ext cx="60950" cy="25975"/>
            </a:xfrm>
            <a:custGeom>
              <a:rect b="b" l="l" r="r" t="t"/>
              <a:pathLst>
                <a:path extrusionOk="0" h="1039" w="2438">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48"/>
            <p:cNvSpPr/>
            <p:nvPr/>
          </p:nvSpPr>
          <p:spPr>
            <a:xfrm>
              <a:off x="3980950" y="3988850"/>
              <a:ext cx="23900" cy="19800"/>
            </a:xfrm>
            <a:custGeom>
              <a:rect b="b" l="l" r="r" t="t"/>
              <a:pathLst>
                <a:path extrusionOk="0" h="792" w="956">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9" name="Google Shape;2309;p48"/>
          <p:cNvGrpSpPr/>
          <p:nvPr/>
        </p:nvGrpSpPr>
        <p:grpSpPr>
          <a:xfrm>
            <a:off x="4917990" y="4698992"/>
            <a:ext cx="359902" cy="360976"/>
            <a:chOff x="4190625" y="3142200"/>
            <a:chExt cx="301400" cy="302300"/>
          </a:xfrm>
        </p:grpSpPr>
        <p:sp>
          <p:nvSpPr>
            <p:cNvPr id="2310" name="Google Shape;2310;p48"/>
            <p:cNvSpPr/>
            <p:nvPr/>
          </p:nvSpPr>
          <p:spPr>
            <a:xfrm>
              <a:off x="4215700" y="3202625"/>
              <a:ext cx="276325" cy="241875"/>
            </a:xfrm>
            <a:custGeom>
              <a:rect b="b" l="l" r="r" t="t"/>
              <a:pathLst>
                <a:path extrusionOk="0" h="9675" w="11053">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48"/>
            <p:cNvSpPr/>
            <p:nvPr/>
          </p:nvSpPr>
          <p:spPr>
            <a:xfrm>
              <a:off x="4190625" y="3179100"/>
              <a:ext cx="265700" cy="145525"/>
            </a:xfrm>
            <a:custGeom>
              <a:rect b="b" l="l" r="r" t="t"/>
              <a:pathLst>
                <a:path extrusionOk="0" h="5821" w="10628">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48"/>
            <p:cNvSpPr/>
            <p:nvPr/>
          </p:nvSpPr>
          <p:spPr>
            <a:xfrm>
              <a:off x="4250775" y="3142200"/>
              <a:ext cx="71175" cy="83500"/>
            </a:xfrm>
            <a:custGeom>
              <a:rect b="b" l="l" r="r" t="t"/>
              <a:pathLst>
                <a:path extrusionOk="0" h="3340" w="2847">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48"/>
            <p:cNvSpPr/>
            <p:nvPr/>
          </p:nvSpPr>
          <p:spPr>
            <a:xfrm>
              <a:off x="4395575" y="3348800"/>
              <a:ext cx="45075" cy="48225"/>
            </a:xfrm>
            <a:custGeom>
              <a:rect b="b" l="l" r="r" t="t"/>
              <a:pathLst>
                <a:path extrusionOk="0" h="1929" w="1803">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48"/>
            <p:cNvSpPr/>
            <p:nvPr/>
          </p:nvSpPr>
          <p:spPr>
            <a:xfrm>
              <a:off x="4428225" y="3308225"/>
              <a:ext cx="14300" cy="22950"/>
            </a:xfrm>
            <a:custGeom>
              <a:rect b="b" l="l" r="r" t="t"/>
              <a:pathLst>
                <a:path extrusionOk="0" h="918" w="572">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15" name="Google Shape;2315;p48"/>
          <p:cNvGrpSpPr/>
          <p:nvPr/>
        </p:nvGrpSpPr>
        <p:grpSpPr>
          <a:xfrm>
            <a:off x="2160603" y="4222362"/>
            <a:ext cx="767334" cy="763627"/>
            <a:chOff x="1558002" y="3547413"/>
            <a:chExt cx="689676" cy="686344"/>
          </a:xfrm>
        </p:grpSpPr>
        <p:sp>
          <p:nvSpPr>
            <p:cNvPr id="2316" name="Google Shape;2316;p48"/>
            <p:cNvSpPr/>
            <p:nvPr/>
          </p:nvSpPr>
          <p:spPr>
            <a:xfrm>
              <a:off x="1558002" y="3547413"/>
              <a:ext cx="689676" cy="608784"/>
            </a:xfrm>
            <a:custGeom>
              <a:rect b="b" l="l" r="r" t="t"/>
              <a:pathLst>
                <a:path extrusionOk="0" h="18476" w="20931">
                  <a:moveTo>
                    <a:pt x="10430" y="1"/>
                  </a:moveTo>
                  <a:cubicBezTo>
                    <a:pt x="10386" y="1"/>
                    <a:pt x="10341" y="3"/>
                    <a:pt x="10296" y="8"/>
                  </a:cubicBezTo>
                  <a:cubicBezTo>
                    <a:pt x="9671" y="79"/>
                    <a:pt x="9225" y="579"/>
                    <a:pt x="8922" y="1096"/>
                  </a:cubicBezTo>
                  <a:cubicBezTo>
                    <a:pt x="8066" y="2542"/>
                    <a:pt x="7905" y="4272"/>
                    <a:pt x="7887" y="5932"/>
                  </a:cubicBezTo>
                  <a:cubicBezTo>
                    <a:pt x="7851" y="8662"/>
                    <a:pt x="8119" y="11409"/>
                    <a:pt x="8690" y="14086"/>
                  </a:cubicBezTo>
                  <a:cubicBezTo>
                    <a:pt x="8155" y="12694"/>
                    <a:pt x="7512" y="11320"/>
                    <a:pt x="6495" y="10178"/>
                  </a:cubicBezTo>
                  <a:cubicBezTo>
                    <a:pt x="5478" y="9054"/>
                    <a:pt x="4051" y="8162"/>
                    <a:pt x="2463" y="8037"/>
                  </a:cubicBezTo>
                  <a:cubicBezTo>
                    <a:pt x="2367" y="8031"/>
                    <a:pt x="2269" y="8028"/>
                    <a:pt x="2172" y="8028"/>
                  </a:cubicBezTo>
                  <a:cubicBezTo>
                    <a:pt x="1691" y="8028"/>
                    <a:pt x="1207" y="8112"/>
                    <a:pt x="821" y="8394"/>
                  </a:cubicBezTo>
                  <a:cubicBezTo>
                    <a:pt x="1" y="8983"/>
                    <a:pt x="72" y="10196"/>
                    <a:pt x="554" y="11053"/>
                  </a:cubicBezTo>
                  <a:cubicBezTo>
                    <a:pt x="1232" y="12212"/>
                    <a:pt x="2481" y="12980"/>
                    <a:pt x="3676" y="13711"/>
                  </a:cubicBezTo>
                  <a:cubicBezTo>
                    <a:pt x="5907" y="15049"/>
                    <a:pt x="9386" y="18475"/>
                    <a:pt x="9386" y="18475"/>
                  </a:cubicBezTo>
                  <a:cubicBezTo>
                    <a:pt x="9386" y="18475"/>
                    <a:pt x="16434" y="14175"/>
                    <a:pt x="19164" y="12534"/>
                  </a:cubicBezTo>
                  <a:cubicBezTo>
                    <a:pt x="19681" y="12212"/>
                    <a:pt x="20216" y="11891"/>
                    <a:pt x="20538" y="11409"/>
                  </a:cubicBezTo>
                  <a:cubicBezTo>
                    <a:pt x="20877" y="10928"/>
                    <a:pt x="20930" y="10232"/>
                    <a:pt x="20520" y="9804"/>
                  </a:cubicBezTo>
                  <a:cubicBezTo>
                    <a:pt x="20185" y="9468"/>
                    <a:pt x="19664" y="9390"/>
                    <a:pt x="19149" y="9390"/>
                  </a:cubicBezTo>
                  <a:cubicBezTo>
                    <a:pt x="19088" y="9390"/>
                    <a:pt x="19028" y="9391"/>
                    <a:pt x="18967" y="9393"/>
                  </a:cubicBezTo>
                  <a:cubicBezTo>
                    <a:pt x="15720" y="9500"/>
                    <a:pt x="12580" y="11338"/>
                    <a:pt x="11099" y="14050"/>
                  </a:cubicBezTo>
                  <a:cubicBezTo>
                    <a:pt x="12116" y="11392"/>
                    <a:pt x="12723" y="8608"/>
                    <a:pt x="12919" y="5807"/>
                  </a:cubicBezTo>
                  <a:cubicBezTo>
                    <a:pt x="13044" y="4130"/>
                    <a:pt x="12972" y="2345"/>
                    <a:pt x="11973" y="954"/>
                  </a:cubicBezTo>
                  <a:cubicBezTo>
                    <a:pt x="11607" y="454"/>
                    <a:pt x="11054" y="1"/>
                    <a:pt x="104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48"/>
            <p:cNvSpPr/>
            <p:nvPr/>
          </p:nvSpPr>
          <p:spPr>
            <a:xfrm>
              <a:off x="1869608" y="3630545"/>
              <a:ext cx="34729" cy="519160"/>
            </a:xfrm>
            <a:custGeom>
              <a:rect b="b" l="l" r="r" t="t"/>
              <a:pathLst>
                <a:path extrusionOk="0" fill="none" h="15756" w="1054">
                  <a:moveTo>
                    <a:pt x="946" y="1"/>
                  </a:moveTo>
                  <a:cubicBezTo>
                    <a:pt x="1053" y="5264"/>
                    <a:pt x="732" y="10546"/>
                    <a:pt x="0" y="15756"/>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48"/>
            <p:cNvSpPr/>
            <p:nvPr/>
          </p:nvSpPr>
          <p:spPr>
            <a:xfrm>
              <a:off x="1867829" y="3902183"/>
              <a:ext cx="322811" cy="247520"/>
            </a:xfrm>
            <a:custGeom>
              <a:rect b="b" l="l" r="r" t="t"/>
              <a:pathLst>
                <a:path extrusionOk="0" fill="none" h="7512" w="9797">
                  <a:moveTo>
                    <a:pt x="9796" y="0"/>
                  </a:moveTo>
                  <a:cubicBezTo>
                    <a:pt x="6067" y="1802"/>
                    <a:pt x="2713" y="4372"/>
                    <a:pt x="1" y="7512"/>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48"/>
            <p:cNvSpPr/>
            <p:nvPr/>
          </p:nvSpPr>
          <p:spPr>
            <a:xfrm>
              <a:off x="1629734" y="3862775"/>
              <a:ext cx="235790" cy="289301"/>
            </a:xfrm>
            <a:custGeom>
              <a:rect b="b" l="l" r="r" t="t"/>
              <a:pathLst>
                <a:path extrusionOk="0" fill="none" h="8780" w="7156">
                  <a:moveTo>
                    <a:pt x="1" y="1"/>
                  </a:moveTo>
                  <a:cubicBezTo>
                    <a:pt x="1517" y="1178"/>
                    <a:pt x="3034" y="2392"/>
                    <a:pt x="4336" y="3819"/>
                  </a:cubicBezTo>
                  <a:cubicBezTo>
                    <a:pt x="5621" y="5229"/>
                    <a:pt x="6692" y="6906"/>
                    <a:pt x="7155" y="8779"/>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48"/>
            <p:cNvSpPr/>
            <p:nvPr/>
          </p:nvSpPr>
          <p:spPr>
            <a:xfrm>
              <a:off x="1772011" y="4125220"/>
              <a:ext cx="191703" cy="108537"/>
            </a:xfrm>
            <a:custGeom>
              <a:rect b="b" l="l" r="r" t="t"/>
              <a:pathLst>
                <a:path extrusionOk="0" h="3294" w="5818">
                  <a:moveTo>
                    <a:pt x="3240" y="1"/>
                  </a:moveTo>
                  <a:cubicBezTo>
                    <a:pt x="2815" y="1"/>
                    <a:pt x="2392" y="46"/>
                    <a:pt x="1981" y="136"/>
                  </a:cubicBezTo>
                  <a:cubicBezTo>
                    <a:pt x="1464" y="243"/>
                    <a:pt x="910" y="440"/>
                    <a:pt x="554" y="832"/>
                  </a:cubicBezTo>
                  <a:cubicBezTo>
                    <a:pt x="72" y="1385"/>
                    <a:pt x="18" y="2188"/>
                    <a:pt x="0" y="2938"/>
                  </a:cubicBezTo>
                  <a:cubicBezTo>
                    <a:pt x="1264" y="3150"/>
                    <a:pt x="2618" y="3294"/>
                    <a:pt x="3971" y="3294"/>
                  </a:cubicBezTo>
                  <a:cubicBezTo>
                    <a:pt x="4433" y="3294"/>
                    <a:pt x="4895" y="3277"/>
                    <a:pt x="5353" y="3241"/>
                  </a:cubicBezTo>
                  <a:cubicBezTo>
                    <a:pt x="5550" y="2813"/>
                    <a:pt x="5728" y="2367"/>
                    <a:pt x="5764" y="1903"/>
                  </a:cubicBezTo>
                  <a:cubicBezTo>
                    <a:pt x="5817" y="1439"/>
                    <a:pt x="5710" y="921"/>
                    <a:pt x="5389" y="582"/>
                  </a:cubicBezTo>
                  <a:cubicBezTo>
                    <a:pt x="5086" y="279"/>
                    <a:pt x="4657" y="154"/>
                    <a:pt x="4229" y="83"/>
                  </a:cubicBezTo>
                  <a:cubicBezTo>
                    <a:pt x="3901" y="28"/>
                    <a:pt x="3570" y="1"/>
                    <a:pt x="324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21" name="Google Shape;2321;p48"/>
          <p:cNvGrpSpPr/>
          <p:nvPr/>
        </p:nvGrpSpPr>
        <p:grpSpPr>
          <a:xfrm>
            <a:off x="271926" y="4010084"/>
            <a:ext cx="531908" cy="763667"/>
            <a:chOff x="3732423" y="4038948"/>
            <a:chExt cx="564119" cy="809913"/>
          </a:xfrm>
        </p:grpSpPr>
        <p:sp>
          <p:nvSpPr>
            <p:cNvPr id="2322" name="Google Shape;2322;p48"/>
            <p:cNvSpPr/>
            <p:nvPr/>
          </p:nvSpPr>
          <p:spPr>
            <a:xfrm>
              <a:off x="3757848" y="4482875"/>
              <a:ext cx="185470" cy="232959"/>
            </a:xfrm>
            <a:custGeom>
              <a:rect b="b" l="l" r="r" t="t"/>
              <a:pathLst>
                <a:path extrusionOk="0" h="25720" w="20477">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48"/>
            <p:cNvSpPr/>
            <p:nvPr/>
          </p:nvSpPr>
          <p:spPr>
            <a:xfrm>
              <a:off x="3786315" y="4516786"/>
              <a:ext cx="155807" cy="198169"/>
            </a:xfrm>
            <a:custGeom>
              <a:rect b="b" l="l" r="r" t="t"/>
              <a:pathLst>
                <a:path extrusionOk="0" h="21879" w="17202">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48"/>
            <p:cNvSpPr/>
            <p:nvPr/>
          </p:nvSpPr>
          <p:spPr>
            <a:xfrm>
              <a:off x="3923573" y="4389347"/>
              <a:ext cx="112367" cy="276317"/>
            </a:xfrm>
            <a:custGeom>
              <a:rect b="b" l="l" r="r" t="t"/>
              <a:pathLst>
                <a:path extrusionOk="0" h="30507" w="12406">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48"/>
            <p:cNvSpPr/>
            <p:nvPr/>
          </p:nvSpPr>
          <p:spPr>
            <a:xfrm>
              <a:off x="3929650" y="4422796"/>
              <a:ext cx="78012" cy="240531"/>
            </a:xfrm>
            <a:custGeom>
              <a:rect b="b" l="l" r="r" t="t"/>
              <a:pathLst>
                <a:path extrusionOk="0" h="26556" w="8613">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48"/>
            <p:cNvSpPr/>
            <p:nvPr/>
          </p:nvSpPr>
          <p:spPr>
            <a:xfrm>
              <a:off x="3856593" y="4408168"/>
              <a:ext cx="104315" cy="430249"/>
            </a:xfrm>
            <a:custGeom>
              <a:rect b="b" l="l" r="r" t="t"/>
              <a:pathLst>
                <a:path extrusionOk="0" h="47502" w="11517">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48"/>
            <p:cNvSpPr/>
            <p:nvPr/>
          </p:nvSpPr>
          <p:spPr>
            <a:xfrm>
              <a:off x="3732423" y="4131915"/>
              <a:ext cx="109877" cy="187336"/>
            </a:xfrm>
            <a:custGeom>
              <a:rect b="b" l="l" r="r" t="t"/>
              <a:pathLst>
                <a:path extrusionOk="0" h="20683" w="12131">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48"/>
            <p:cNvSpPr/>
            <p:nvPr/>
          </p:nvSpPr>
          <p:spPr>
            <a:xfrm>
              <a:off x="3784368" y="4089489"/>
              <a:ext cx="135781" cy="236120"/>
            </a:xfrm>
            <a:custGeom>
              <a:rect b="b" l="l" r="r" t="t"/>
              <a:pathLst>
                <a:path extrusionOk="0" h="26069" w="14991">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48"/>
            <p:cNvSpPr/>
            <p:nvPr/>
          </p:nvSpPr>
          <p:spPr>
            <a:xfrm>
              <a:off x="3862725" y="4122685"/>
              <a:ext cx="122820" cy="197924"/>
            </a:xfrm>
            <a:custGeom>
              <a:rect b="b" l="l" r="r" t="t"/>
              <a:pathLst>
                <a:path extrusionOk="0" h="21852" w="1356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48"/>
            <p:cNvSpPr/>
            <p:nvPr/>
          </p:nvSpPr>
          <p:spPr>
            <a:xfrm>
              <a:off x="3825716" y="4301761"/>
              <a:ext cx="71744" cy="116688"/>
            </a:xfrm>
            <a:custGeom>
              <a:rect b="b" l="l" r="r" t="t"/>
              <a:pathLst>
                <a:path extrusionOk="0" h="12883" w="7921">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48"/>
            <p:cNvSpPr/>
            <p:nvPr/>
          </p:nvSpPr>
          <p:spPr>
            <a:xfrm>
              <a:off x="3837074" y="4326941"/>
              <a:ext cx="35415" cy="69842"/>
            </a:xfrm>
            <a:custGeom>
              <a:rect b="b" l="l" r="r" t="t"/>
              <a:pathLst>
                <a:path extrusionOk="0" h="7711" w="391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48"/>
            <p:cNvSpPr/>
            <p:nvPr/>
          </p:nvSpPr>
          <p:spPr>
            <a:xfrm>
              <a:off x="4026846" y="4478373"/>
              <a:ext cx="197281" cy="225659"/>
            </a:xfrm>
            <a:custGeom>
              <a:rect b="b" l="l" r="r" t="t"/>
              <a:pathLst>
                <a:path extrusionOk="0" h="24914" w="21781">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48"/>
            <p:cNvSpPr/>
            <p:nvPr/>
          </p:nvSpPr>
          <p:spPr>
            <a:xfrm>
              <a:off x="4026430" y="4510690"/>
              <a:ext cx="161042" cy="191285"/>
            </a:xfrm>
            <a:custGeom>
              <a:rect b="b" l="l" r="r" t="t"/>
              <a:pathLst>
                <a:path extrusionOk="0" h="21119" w="1778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48"/>
            <p:cNvSpPr/>
            <p:nvPr/>
          </p:nvSpPr>
          <p:spPr>
            <a:xfrm>
              <a:off x="3946678" y="4256754"/>
              <a:ext cx="190950" cy="592107"/>
            </a:xfrm>
            <a:custGeom>
              <a:rect b="b" l="l" r="r" t="t"/>
              <a:pathLst>
                <a:path extrusionOk="0" h="65372" w="21082">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48"/>
            <p:cNvSpPr/>
            <p:nvPr/>
          </p:nvSpPr>
          <p:spPr>
            <a:xfrm>
              <a:off x="4101308" y="4050624"/>
              <a:ext cx="84679" cy="152854"/>
            </a:xfrm>
            <a:custGeom>
              <a:rect b="b" l="l" r="r" t="t"/>
              <a:pathLst>
                <a:path extrusionOk="0" h="16876" w="9349">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48"/>
            <p:cNvSpPr/>
            <p:nvPr/>
          </p:nvSpPr>
          <p:spPr>
            <a:xfrm>
              <a:off x="4134939" y="4038948"/>
              <a:ext cx="121878" cy="174293"/>
            </a:xfrm>
            <a:custGeom>
              <a:rect b="b" l="l" r="r" t="t"/>
              <a:pathLst>
                <a:path extrusionOk="0" h="19243" w="13456">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48"/>
            <p:cNvSpPr/>
            <p:nvPr/>
          </p:nvSpPr>
          <p:spPr>
            <a:xfrm>
              <a:off x="4161006" y="4091853"/>
              <a:ext cx="135536" cy="124142"/>
            </a:xfrm>
            <a:custGeom>
              <a:rect b="b" l="l" r="r" t="t"/>
              <a:pathLst>
                <a:path extrusionOk="0" h="13706" w="14964">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38" name="Google Shape;2338;p48"/>
            <p:cNvGrpSpPr/>
            <p:nvPr/>
          </p:nvGrpSpPr>
          <p:grpSpPr>
            <a:xfrm>
              <a:off x="3755574" y="4057815"/>
              <a:ext cx="513968" cy="231129"/>
              <a:chOff x="3755574" y="4057815"/>
              <a:chExt cx="513968" cy="231129"/>
            </a:xfrm>
          </p:grpSpPr>
          <p:sp>
            <p:nvSpPr>
              <p:cNvPr id="2339" name="Google Shape;2339;p48"/>
              <p:cNvSpPr/>
              <p:nvPr/>
            </p:nvSpPr>
            <p:spPr>
              <a:xfrm>
                <a:off x="3755574" y="4183606"/>
                <a:ext cx="10172" cy="24102"/>
              </a:xfrm>
              <a:custGeom>
                <a:rect b="b" l="l" r="r" t="t"/>
                <a:pathLst>
                  <a:path extrusionOk="0" h="2661" w="1123">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48"/>
              <p:cNvSpPr/>
              <p:nvPr/>
            </p:nvSpPr>
            <p:spPr>
              <a:xfrm>
                <a:off x="3781678" y="4168960"/>
                <a:ext cx="5824" cy="22961"/>
              </a:xfrm>
              <a:custGeom>
                <a:rect b="b" l="l" r="r" t="t"/>
                <a:pathLst>
                  <a:path extrusionOk="0" h="2535" w="643">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48"/>
              <p:cNvSpPr/>
              <p:nvPr/>
            </p:nvSpPr>
            <p:spPr>
              <a:xfrm>
                <a:off x="3775519" y="4226837"/>
                <a:ext cx="10298" cy="19917"/>
              </a:xfrm>
              <a:custGeom>
                <a:rect b="b" l="l" r="r" t="t"/>
                <a:pathLst>
                  <a:path extrusionOk="0" h="2199" w="1137">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48"/>
              <p:cNvSpPr/>
              <p:nvPr/>
            </p:nvSpPr>
            <p:spPr>
              <a:xfrm>
                <a:off x="3802882" y="4225270"/>
                <a:ext cx="4728" cy="12644"/>
              </a:xfrm>
              <a:custGeom>
                <a:rect b="b" l="l" r="r" t="t"/>
                <a:pathLst>
                  <a:path extrusionOk="0" h="1396" w="522">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48"/>
              <p:cNvSpPr/>
              <p:nvPr/>
            </p:nvSpPr>
            <p:spPr>
              <a:xfrm>
                <a:off x="3805952" y="4261509"/>
                <a:ext cx="10063" cy="16874"/>
              </a:xfrm>
              <a:custGeom>
                <a:rect b="b" l="l" r="r" t="t"/>
                <a:pathLst>
                  <a:path extrusionOk="0" h="1863" w="1111">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48"/>
              <p:cNvSpPr/>
              <p:nvPr/>
            </p:nvSpPr>
            <p:spPr>
              <a:xfrm>
                <a:off x="3913890" y="4163245"/>
                <a:ext cx="6404" cy="22789"/>
              </a:xfrm>
              <a:custGeom>
                <a:rect b="b" l="l" r="r" t="t"/>
                <a:pathLst>
                  <a:path extrusionOk="0" h="2516" w="707">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48"/>
              <p:cNvSpPr/>
              <p:nvPr/>
            </p:nvSpPr>
            <p:spPr>
              <a:xfrm>
                <a:off x="3938644" y="4164585"/>
                <a:ext cx="10045" cy="33241"/>
              </a:xfrm>
              <a:custGeom>
                <a:rect b="b" l="l" r="r" t="t"/>
                <a:pathLst>
                  <a:path extrusionOk="0" h="3670" w="1109">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48"/>
              <p:cNvSpPr/>
              <p:nvPr/>
            </p:nvSpPr>
            <p:spPr>
              <a:xfrm>
                <a:off x="3911400" y="4219247"/>
                <a:ext cx="11449" cy="23377"/>
              </a:xfrm>
              <a:custGeom>
                <a:rect b="b" l="l" r="r" t="t"/>
                <a:pathLst>
                  <a:path extrusionOk="0" h="2581" w="1264">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48"/>
              <p:cNvSpPr/>
              <p:nvPr/>
            </p:nvSpPr>
            <p:spPr>
              <a:xfrm>
                <a:off x="3929587" y="4229582"/>
                <a:ext cx="9257" cy="17273"/>
              </a:xfrm>
              <a:custGeom>
                <a:rect b="b" l="l" r="r" t="t"/>
                <a:pathLst>
                  <a:path extrusionOk="0" h="1907" w="1022">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48"/>
              <p:cNvSpPr/>
              <p:nvPr/>
            </p:nvSpPr>
            <p:spPr>
              <a:xfrm>
                <a:off x="3899081" y="4270087"/>
                <a:ext cx="9547" cy="18858"/>
              </a:xfrm>
              <a:custGeom>
                <a:rect b="b" l="l" r="r" t="t"/>
                <a:pathLst>
                  <a:path extrusionOk="0" h="2082" w="1054">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48"/>
              <p:cNvSpPr/>
              <p:nvPr/>
            </p:nvSpPr>
            <p:spPr>
              <a:xfrm>
                <a:off x="3827536" y="4118627"/>
                <a:ext cx="2962" cy="23676"/>
              </a:xfrm>
              <a:custGeom>
                <a:rect b="b" l="l" r="r" t="t"/>
                <a:pathLst>
                  <a:path extrusionOk="0" h="2614" w="327">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48"/>
              <p:cNvSpPr/>
              <p:nvPr/>
            </p:nvSpPr>
            <p:spPr>
              <a:xfrm>
                <a:off x="3851140" y="4125765"/>
                <a:ext cx="3768" cy="13795"/>
              </a:xfrm>
              <a:custGeom>
                <a:rect b="b" l="l" r="r" t="t"/>
                <a:pathLst>
                  <a:path extrusionOk="0" h="1523" w="416">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48"/>
              <p:cNvSpPr/>
              <p:nvPr/>
            </p:nvSpPr>
            <p:spPr>
              <a:xfrm>
                <a:off x="3813379" y="4176161"/>
                <a:ext cx="7880" cy="15724"/>
              </a:xfrm>
              <a:custGeom>
                <a:rect b="b" l="l" r="r" t="t"/>
                <a:pathLst>
                  <a:path extrusionOk="0" h="1736" w="87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48"/>
              <p:cNvSpPr/>
              <p:nvPr/>
            </p:nvSpPr>
            <p:spPr>
              <a:xfrm>
                <a:off x="3847734" y="4171940"/>
                <a:ext cx="4329" cy="21086"/>
              </a:xfrm>
              <a:custGeom>
                <a:rect b="b" l="l" r="r" t="t"/>
                <a:pathLst>
                  <a:path extrusionOk="0" h="2328" w="478">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48"/>
              <p:cNvSpPr/>
              <p:nvPr/>
            </p:nvSpPr>
            <p:spPr>
              <a:xfrm>
                <a:off x="3831847" y="4234174"/>
                <a:ext cx="5588" cy="24174"/>
              </a:xfrm>
              <a:custGeom>
                <a:rect b="b" l="l" r="r" t="t"/>
                <a:pathLst>
                  <a:path extrusionOk="0" h="2669" w="617">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48"/>
              <p:cNvSpPr/>
              <p:nvPr/>
            </p:nvSpPr>
            <p:spPr>
              <a:xfrm>
                <a:off x="3847281" y="4244110"/>
                <a:ext cx="4683" cy="16928"/>
              </a:xfrm>
              <a:custGeom>
                <a:rect b="b" l="l" r="r" t="t"/>
                <a:pathLst>
                  <a:path extrusionOk="0" h="1869" w="517">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48"/>
              <p:cNvSpPr/>
              <p:nvPr/>
            </p:nvSpPr>
            <p:spPr>
              <a:xfrm>
                <a:off x="4123100" y="4079780"/>
                <a:ext cx="5987" cy="20035"/>
              </a:xfrm>
              <a:custGeom>
                <a:rect b="b" l="l" r="r" t="t"/>
                <a:pathLst>
                  <a:path extrusionOk="0" h="2212" w="661">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48"/>
              <p:cNvSpPr/>
              <p:nvPr/>
            </p:nvSpPr>
            <p:spPr>
              <a:xfrm>
                <a:off x="4144612" y="4078041"/>
                <a:ext cx="7690" cy="17852"/>
              </a:xfrm>
              <a:custGeom>
                <a:rect b="b" l="l" r="r" t="t"/>
                <a:pathLst>
                  <a:path extrusionOk="0" h="1971" w="849">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48"/>
              <p:cNvSpPr/>
              <p:nvPr/>
            </p:nvSpPr>
            <p:spPr>
              <a:xfrm>
                <a:off x="4125537" y="4116825"/>
                <a:ext cx="4610" cy="17046"/>
              </a:xfrm>
              <a:custGeom>
                <a:rect b="b" l="l" r="r" t="t"/>
                <a:pathLst>
                  <a:path extrusionOk="0" h="1882" w="509">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48"/>
              <p:cNvSpPr/>
              <p:nvPr/>
            </p:nvSpPr>
            <p:spPr>
              <a:xfrm>
                <a:off x="4143942" y="4124641"/>
                <a:ext cx="4954" cy="10217"/>
              </a:xfrm>
              <a:custGeom>
                <a:rect b="b" l="l" r="r" t="t"/>
                <a:pathLst>
                  <a:path extrusionOk="0" h="1128" w="547">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48"/>
              <p:cNvSpPr/>
              <p:nvPr/>
            </p:nvSpPr>
            <p:spPr>
              <a:xfrm>
                <a:off x="4136804" y="4151180"/>
                <a:ext cx="4012" cy="14827"/>
              </a:xfrm>
              <a:custGeom>
                <a:rect b="b" l="l" r="r" t="t"/>
                <a:pathLst>
                  <a:path extrusionOk="0" h="1637" w="443">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48"/>
              <p:cNvSpPr/>
              <p:nvPr/>
            </p:nvSpPr>
            <p:spPr>
              <a:xfrm>
                <a:off x="4243085" y="4111245"/>
                <a:ext cx="12608" cy="15525"/>
              </a:xfrm>
              <a:custGeom>
                <a:rect b="b" l="l" r="r" t="t"/>
                <a:pathLst>
                  <a:path extrusionOk="0" h="1714" w="1392">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48"/>
              <p:cNvSpPr/>
              <p:nvPr/>
            </p:nvSpPr>
            <p:spPr>
              <a:xfrm>
                <a:off x="4251029" y="4128944"/>
                <a:ext cx="18514" cy="21765"/>
              </a:xfrm>
              <a:custGeom>
                <a:rect b="b" l="l" r="r" t="t"/>
                <a:pathLst>
                  <a:path extrusionOk="0" h="2403" w="2044">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48"/>
              <p:cNvSpPr/>
              <p:nvPr/>
            </p:nvSpPr>
            <p:spPr>
              <a:xfrm>
                <a:off x="4217308" y="4158616"/>
                <a:ext cx="16159" cy="14791"/>
              </a:xfrm>
              <a:custGeom>
                <a:rect b="b" l="l" r="r" t="t"/>
                <a:pathLst>
                  <a:path extrusionOk="0" h="1633" w="1784">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48"/>
              <p:cNvSpPr/>
              <p:nvPr/>
            </p:nvSpPr>
            <p:spPr>
              <a:xfrm>
                <a:off x="4228566" y="4171297"/>
                <a:ext cx="12988" cy="11132"/>
              </a:xfrm>
              <a:custGeom>
                <a:rect b="b" l="l" r="r" t="t"/>
                <a:pathLst>
                  <a:path extrusionOk="0" h="1229" w="1434">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48"/>
              <p:cNvSpPr/>
              <p:nvPr/>
            </p:nvSpPr>
            <p:spPr>
              <a:xfrm>
                <a:off x="4193387" y="4189720"/>
                <a:ext cx="13686" cy="12318"/>
              </a:xfrm>
              <a:custGeom>
                <a:rect b="b" l="l" r="r" t="t"/>
                <a:pathLst>
                  <a:path extrusionOk="0" h="1360" w="1511">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48"/>
              <p:cNvSpPr/>
              <p:nvPr/>
            </p:nvSpPr>
            <p:spPr>
              <a:xfrm>
                <a:off x="4191584" y="4057815"/>
                <a:ext cx="9710" cy="17300"/>
              </a:xfrm>
              <a:custGeom>
                <a:rect b="b" l="l" r="r" t="t"/>
                <a:pathLst>
                  <a:path extrusionOk="0" h="1910" w="1072">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48"/>
              <p:cNvSpPr/>
              <p:nvPr/>
            </p:nvSpPr>
            <p:spPr>
              <a:xfrm>
                <a:off x="4214844" y="4062978"/>
                <a:ext cx="5688" cy="10860"/>
              </a:xfrm>
              <a:custGeom>
                <a:rect b="b" l="l" r="r" t="t"/>
                <a:pathLst>
                  <a:path extrusionOk="0" h="1199" w="628">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48"/>
              <p:cNvSpPr/>
              <p:nvPr/>
            </p:nvSpPr>
            <p:spPr>
              <a:xfrm>
                <a:off x="4168950" y="4093620"/>
                <a:ext cx="3188" cy="13251"/>
              </a:xfrm>
              <a:custGeom>
                <a:rect b="b" l="l" r="r" t="t"/>
                <a:pathLst>
                  <a:path extrusionOk="0" h="1463" w="352">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48"/>
              <p:cNvSpPr/>
              <p:nvPr/>
            </p:nvSpPr>
            <p:spPr>
              <a:xfrm>
                <a:off x="4188912" y="4102432"/>
                <a:ext cx="10498" cy="14936"/>
              </a:xfrm>
              <a:custGeom>
                <a:rect b="b" l="l" r="r" t="t"/>
                <a:pathLst>
                  <a:path extrusionOk="0" h="1649" w="1159">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48"/>
              <p:cNvSpPr/>
              <p:nvPr/>
            </p:nvSpPr>
            <p:spPr>
              <a:xfrm>
                <a:off x="4158388" y="4140392"/>
                <a:ext cx="8152" cy="18541"/>
              </a:xfrm>
              <a:custGeom>
                <a:rect b="b" l="l" r="r" t="t"/>
                <a:pathLst>
                  <a:path extrusionOk="0" h="2047" w="90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48"/>
              <p:cNvSpPr/>
              <p:nvPr/>
            </p:nvSpPr>
            <p:spPr>
              <a:xfrm>
                <a:off x="4167817" y="4152611"/>
                <a:ext cx="7011" cy="12943"/>
              </a:xfrm>
              <a:custGeom>
                <a:rect b="b" l="l" r="r" t="t"/>
                <a:pathLst>
                  <a:path extrusionOk="0" h="1429" w="774">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71" name="Google Shape;2371;p48"/>
            <p:cNvSpPr/>
            <p:nvPr/>
          </p:nvSpPr>
          <p:spPr>
            <a:xfrm>
              <a:off x="4114016" y="4188488"/>
              <a:ext cx="69471" cy="94180"/>
            </a:xfrm>
            <a:custGeom>
              <a:rect b="b" l="l" r="r" t="t"/>
              <a:pathLst>
                <a:path extrusionOk="0" h="10398" w="767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48"/>
            <p:cNvSpPr/>
            <p:nvPr/>
          </p:nvSpPr>
          <p:spPr>
            <a:xfrm>
              <a:off x="4123780" y="4208034"/>
              <a:ext cx="25433" cy="56981"/>
            </a:xfrm>
            <a:custGeom>
              <a:rect b="b" l="l" r="r" t="t"/>
              <a:pathLst>
                <a:path extrusionOk="0" h="6291" w="2808">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73" name="Google Shape;2373;p48"/>
          <p:cNvGrpSpPr/>
          <p:nvPr/>
        </p:nvGrpSpPr>
        <p:grpSpPr>
          <a:xfrm>
            <a:off x="8197263" y="870924"/>
            <a:ext cx="656201" cy="775759"/>
            <a:chOff x="4377350" y="3576850"/>
            <a:chExt cx="1070125" cy="1265100"/>
          </a:xfrm>
        </p:grpSpPr>
        <p:sp>
          <p:nvSpPr>
            <p:cNvPr id="2374" name="Google Shape;2374;p48"/>
            <p:cNvSpPr/>
            <p:nvPr/>
          </p:nvSpPr>
          <p:spPr>
            <a:xfrm>
              <a:off x="4570325" y="3718650"/>
              <a:ext cx="877150" cy="1021050"/>
            </a:xfrm>
            <a:custGeom>
              <a:rect b="b" l="l" r="r" t="t"/>
              <a:pathLst>
                <a:path extrusionOk="0" h="40842" w="35086">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48"/>
            <p:cNvSpPr/>
            <p:nvPr/>
          </p:nvSpPr>
          <p:spPr>
            <a:xfrm>
              <a:off x="4652400" y="3833350"/>
              <a:ext cx="359050" cy="552225"/>
            </a:xfrm>
            <a:custGeom>
              <a:rect b="b" l="l" r="r" t="t"/>
              <a:pathLst>
                <a:path extrusionOk="0" h="22089" w="14362">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48"/>
            <p:cNvSpPr/>
            <p:nvPr/>
          </p:nvSpPr>
          <p:spPr>
            <a:xfrm>
              <a:off x="4718200" y="4162075"/>
              <a:ext cx="488750" cy="286775"/>
            </a:xfrm>
            <a:custGeom>
              <a:rect b="b" l="l" r="r" t="t"/>
              <a:pathLst>
                <a:path extrusionOk="0" h="11471" w="1955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48"/>
            <p:cNvSpPr/>
            <p:nvPr/>
          </p:nvSpPr>
          <p:spPr>
            <a:xfrm>
              <a:off x="4796525" y="4381725"/>
              <a:ext cx="439225" cy="240050"/>
            </a:xfrm>
            <a:custGeom>
              <a:rect b="b" l="l" r="r" t="t"/>
              <a:pathLst>
                <a:path extrusionOk="0" h="9602" w="17569">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48"/>
            <p:cNvSpPr/>
            <p:nvPr/>
          </p:nvSpPr>
          <p:spPr>
            <a:xfrm>
              <a:off x="4659300" y="3576850"/>
              <a:ext cx="661050" cy="737125"/>
            </a:xfrm>
            <a:custGeom>
              <a:rect b="b" l="l" r="r" t="t"/>
              <a:pathLst>
                <a:path extrusionOk="0" h="29485" w="26442">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48"/>
            <p:cNvSpPr/>
            <p:nvPr/>
          </p:nvSpPr>
          <p:spPr>
            <a:xfrm>
              <a:off x="4377350" y="4184075"/>
              <a:ext cx="537000" cy="657875"/>
            </a:xfrm>
            <a:custGeom>
              <a:rect b="b" l="l" r="r" t="t"/>
              <a:pathLst>
                <a:path extrusionOk="0" h="26315" w="2148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80" name="Google Shape;2380;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2381" name="Shape 2381"/>
        <p:cNvGrpSpPr/>
        <p:nvPr/>
      </p:nvGrpSpPr>
      <p:grpSpPr>
        <a:xfrm>
          <a:off x="0" y="0"/>
          <a:ext cx="0" cy="0"/>
          <a:chOff x="0" y="0"/>
          <a:chExt cx="0" cy="0"/>
        </a:xfrm>
      </p:grpSpPr>
      <p:sp>
        <p:nvSpPr>
          <p:cNvPr id="2382" name="Google Shape;2382;p49"/>
          <p:cNvSpPr txBox="1"/>
          <p:nvPr>
            <p:ph type="title"/>
          </p:nvPr>
        </p:nvSpPr>
        <p:spPr>
          <a:xfrm>
            <a:off x="720000" y="539400"/>
            <a:ext cx="7710900" cy="564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383" name="Google Shape;2383;p49"/>
          <p:cNvSpPr txBox="1"/>
          <p:nvPr>
            <p:ph idx="2" type="title"/>
          </p:nvPr>
        </p:nvSpPr>
        <p:spPr>
          <a:xfrm>
            <a:off x="2424850" y="1877700"/>
            <a:ext cx="1978200" cy="399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84" name="Google Shape;2384;p49"/>
          <p:cNvSpPr txBox="1"/>
          <p:nvPr>
            <p:ph idx="1" type="subTitle"/>
          </p:nvPr>
        </p:nvSpPr>
        <p:spPr>
          <a:xfrm>
            <a:off x="2424850" y="2276700"/>
            <a:ext cx="1978200" cy="66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85" name="Google Shape;2385;p49"/>
          <p:cNvSpPr txBox="1"/>
          <p:nvPr>
            <p:ph idx="3" type="title"/>
          </p:nvPr>
        </p:nvSpPr>
        <p:spPr>
          <a:xfrm>
            <a:off x="4740954" y="1877700"/>
            <a:ext cx="1978200" cy="399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86" name="Google Shape;2386;p49"/>
          <p:cNvSpPr txBox="1"/>
          <p:nvPr>
            <p:ph idx="4" type="subTitle"/>
          </p:nvPr>
        </p:nvSpPr>
        <p:spPr>
          <a:xfrm>
            <a:off x="4740950" y="2276700"/>
            <a:ext cx="1978200" cy="66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87" name="Google Shape;2387;p49"/>
          <p:cNvSpPr txBox="1"/>
          <p:nvPr>
            <p:ph idx="5" type="title"/>
          </p:nvPr>
        </p:nvSpPr>
        <p:spPr>
          <a:xfrm>
            <a:off x="2424850" y="3539675"/>
            <a:ext cx="1978200" cy="399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88" name="Google Shape;2388;p49"/>
          <p:cNvSpPr txBox="1"/>
          <p:nvPr>
            <p:ph idx="6" type="subTitle"/>
          </p:nvPr>
        </p:nvSpPr>
        <p:spPr>
          <a:xfrm>
            <a:off x="2424850" y="3938700"/>
            <a:ext cx="1978200" cy="66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89" name="Google Shape;2389;p49"/>
          <p:cNvSpPr txBox="1"/>
          <p:nvPr>
            <p:ph idx="7" type="title"/>
          </p:nvPr>
        </p:nvSpPr>
        <p:spPr>
          <a:xfrm>
            <a:off x="4740951" y="3539675"/>
            <a:ext cx="1978200" cy="399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90" name="Google Shape;2390;p49"/>
          <p:cNvSpPr txBox="1"/>
          <p:nvPr>
            <p:ph idx="8" type="subTitle"/>
          </p:nvPr>
        </p:nvSpPr>
        <p:spPr>
          <a:xfrm>
            <a:off x="4740952" y="3938700"/>
            <a:ext cx="1978200" cy="66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2391" name="Google Shape;2391;p49"/>
          <p:cNvGrpSpPr/>
          <p:nvPr/>
        </p:nvGrpSpPr>
        <p:grpSpPr>
          <a:xfrm>
            <a:off x="-54725" y="4599549"/>
            <a:ext cx="9280415" cy="543860"/>
            <a:chOff x="-54725" y="4599549"/>
            <a:chExt cx="9280415" cy="543860"/>
          </a:xfrm>
        </p:grpSpPr>
        <p:sp>
          <p:nvSpPr>
            <p:cNvPr id="2392" name="Google Shape;2392;p49"/>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49"/>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dk2"/>
              </a:solidFill>
              <a:prstDash val="solid"/>
              <a:round/>
              <a:headEnd len="med" w="med" type="none"/>
              <a:tailEnd len="med" w="med" type="none"/>
            </a:ln>
          </p:spPr>
        </p:sp>
        <p:sp>
          <p:nvSpPr>
            <p:cNvPr id="2394" name="Google Shape;2394;p49"/>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dk2"/>
              </a:solidFill>
              <a:prstDash val="solid"/>
              <a:round/>
              <a:headEnd len="med" w="med" type="none"/>
              <a:tailEnd len="med" w="med" type="none"/>
            </a:ln>
          </p:spPr>
        </p:sp>
        <p:sp>
          <p:nvSpPr>
            <p:cNvPr id="2395" name="Google Shape;2395;p49"/>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dk2"/>
              </a:solidFill>
              <a:prstDash val="solid"/>
              <a:round/>
              <a:headEnd len="med" w="med" type="none"/>
              <a:tailEnd len="med" w="med" type="none"/>
            </a:ln>
          </p:spPr>
        </p:sp>
        <p:sp>
          <p:nvSpPr>
            <p:cNvPr id="2396" name="Google Shape;2396;p49"/>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dk2"/>
              </a:solidFill>
              <a:prstDash val="solid"/>
              <a:round/>
              <a:headEnd len="med" w="med" type="none"/>
              <a:tailEnd len="med" w="med" type="none"/>
            </a:ln>
          </p:spPr>
        </p:sp>
        <p:sp>
          <p:nvSpPr>
            <p:cNvPr id="2397" name="Google Shape;2397;p49"/>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dk2"/>
              </a:solidFill>
              <a:prstDash val="solid"/>
              <a:round/>
              <a:headEnd len="med" w="med" type="none"/>
              <a:tailEnd len="med" w="med" type="none"/>
            </a:ln>
          </p:spPr>
        </p:sp>
        <p:sp>
          <p:nvSpPr>
            <p:cNvPr id="2398" name="Google Shape;2398;p49"/>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dk2"/>
              </a:solidFill>
              <a:prstDash val="solid"/>
              <a:round/>
              <a:headEnd len="med" w="med" type="none"/>
              <a:tailEnd len="med" w="med" type="none"/>
            </a:ln>
          </p:spPr>
        </p:sp>
        <p:sp>
          <p:nvSpPr>
            <p:cNvPr id="2399" name="Google Shape;2399;p49"/>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dk2"/>
              </a:solidFill>
              <a:prstDash val="solid"/>
              <a:round/>
              <a:headEnd len="med" w="med" type="none"/>
              <a:tailEnd len="med" w="med" type="none"/>
            </a:ln>
          </p:spPr>
        </p:sp>
        <p:sp>
          <p:nvSpPr>
            <p:cNvPr id="2400" name="Google Shape;2400;p49"/>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dk2"/>
              </a:solidFill>
              <a:prstDash val="solid"/>
              <a:round/>
              <a:headEnd len="med" w="med" type="none"/>
              <a:tailEnd len="med" w="med" type="none"/>
            </a:ln>
          </p:spPr>
        </p:sp>
        <p:sp>
          <p:nvSpPr>
            <p:cNvPr id="2401" name="Google Shape;2401;p49"/>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dk2"/>
              </a:solidFill>
              <a:prstDash val="solid"/>
              <a:round/>
              <a:headEnd len="med" w="med" type="none"/>
              <a:tailEnd len="med" w="med" type="none"/>
            </a:ln>
          </p:spPr>
        </p:sp>
        <p:sp>
          <p:nvSpPr>
            <p:cNvPr id="2402" name="Google Shape;2402;p49"/>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dk2"/>
              </a:solidFill>
              <a:prstDash val="solid"/>
              <a:round/>
              <a:headEnd len="med" w="med" type="none"/>
              <a:tailEnd len="med" w="med" type="none"/>
            </a:ln>
          </p:spPr>
        </p:sp>
      </p:grpSp>
      <p:sp>
        <p:nvSpPr>
          <p:cNvPr id="2403" name="Google Shape;2403;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24">
    <p:spTree>
      <p:nvGrpSpPr>
        <p:cNvPr id="2404" name="Shape 2404"/>
        <p:cNvGrpSpPr/>
        <p:nvPr/>
      </p:nvGrpSpPr>
      <p:grpSpPr>
        <a:xfrm>
          <a:off x="0" y="0"/>
          <a:ext cx="0" cy="0"/>
          <a:chOff x="0" y="0"/>
          <a:chExt cx="0" cy="0"/>
        </a:xfrm>
      </p:grpSpPr>
      <p:sp>
        <p:nvSpPr>
          <p:cNvPr id="2405" name="Google Shape;2405;p50"/>
          <p:cNvSpPr txBox="1"/>
          <p:nvPr>
            <p:ph type="title"/>
          </p:nvPr>
        </p:nvSpPr>
        <p:spPr>
          <a:xfrm>
            <a:off x="720000" y="539400"/>
            <a:ext cx="77109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06" name="Google Shape;2406;p50"/>
          <p:cNvSpPr txBox="1"/>
          <p:nvPr>
            <p:ph idx="2" type="title"/>
          </p:nvPr>
        </p:nvSpPr>
        <p:spPr>
          <a:xfrm>
            <a:off x="2084488" y="1394113"/>
            <a:ext cx="3540300" cy="404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07" name="Google Shape;2407;p50"/>
          <p:cNvSpPr txBox="1"/>
          <p:nvPr>
            <p:ph idx="1" type="subTitle"/>
          </p:nvPr>
        </p:nvSpPr>
        <p:spPr>
          <a:xfrm>
            <a:off x="2084488" y="1798938"/>
            <a:ext cx="3540300" cy="324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08" name="Google Shape;2408;p50"/>
          <p:cNvSpPr txBox="1"/>
          <p:nvPr>
            <p:ph idx="3" type="title"/>
          </p:nvPr>
        </p:nvSpPr>
        <p:spPr>
          <a:xfrm>
            <a:off x="2081038" y="2171563"/>
            <a:ext cx="3540300" cy="404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09" name="Google Shape;2409;p50"/>
          <p:cNvSpPr txBox="1"/>
          <p:nvPr>
            <p:ph idx="4" type="subTitle"/>
          </p:nvPr>
        </p:nvSpPr>
        <p:spPr>
          <a:xfrm>
            <a:off x="2081038" y="2576263"/>
            <a:ext cx="3540300" cy="324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10" name="Google Shape;2410;p50"/>
          <p:cNvSpPr txBox="1"/>
          <p:nvPr>
            <p:ph idx="5" type="title"/>
          </p:nvPr>
        </p:nvSpPr>
        <p:spPr>
          <a:xfrm>
            <a:off x="2084488" y="2949025"/>
            <a:ext cx="3540300" cy="404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11" name="Google Shape;2411;p50"/>
          <p:cNvSpPr txBox="1"/>
          <p:nvPr>
            <p:ph idx="6" type="subTitle"/>
          </p:nvPr>
        </p:nvSpPr>
        <p:spPr>
          <a:xfrm>
            <a:off x="2084488" y="3353725"/>
            <a:ext cx="3540300" cy="324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12" name="Google Shape;2412;p50"/>
          <p:cNvSpPr txBox="1"/>
          <p:nvPr>
            <p:ph idx="7" type="title"/>
          </p:nvPr>
        </p:nvSpPr>
        <p:spPr>
          <a:xfrm>
            <a:off x="2081038" y="3726475"/>
            <a:ext cx="3540300" cy="404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13" name="Google Shape;2413;p50"/>
          <p:cNvSpPr txBox="1"/>
          <p:nvPr>
            <p:ph idx="8" type="subTitle"/>
          </p:nvPr>
        </p:nvSpPr>
        <p:spPr>
          <a:xfrm>
            <a:off x="2081038" y="4131175"/>
            <a:ext cx="3540300" cy="324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2414" name="Google Shape;2414;p50"/>
          <p:cNvGrpSpPr/>
          <p:nvPr/>
        </p:nvGrpSpPr>
        <p:grpSpPr>
          <a:xfrm>
            <a:off x="8590892" y="3136134"/>
            <a:ext cx="347646" cy="354973"/>
            <a:chOff x="7348550" y="1658600"/>
            <a:chExt cx="1664175" cy="1699250"/>
          </a:xfrm>
        </p:grpSpPr>
        <p:sp>
          <p:nvSpPr>
            <p:cNvPr id="2415" name="Google Shape;2415;p50"/>
            <p:cNvSpPr/>
            <p:nvPr/>
          </p:nvSpPr>
          <p:spPr>
            <a:xfrm>
              <a:off x="8057825" y="2298825"/>
              <a:ext cx="609050" cy="520425"/>
            </a:xfrm>
            <a:custGeom>
              <a:rect b="b" l="l" r="r" t="t"/>
              <a:pathLst>
                <a:path extrusionOk="0" h="20817" w="24362">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50"/>
            <p:cNvSpPr/>
            <p:nvPr/>
          </p:nvSpPr>
          <p:spPr>
            <a:xfrm>
              <a:off x="8171225" y="2496975"/>
              <a:ext cx="663575" cy="381800"/>
            </a:xfrm>
            <a:custGeom>
              <a:rect b="b" l="l" r="r" t="t"/>
              <a:pathLst>
                <a:path extrusionOk="0" h="15272" w="26543">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50"/>
            <p:cNvSpPr/>
            <p:nvPr/>
          </p:nvSpPr>
          <p:spPr>
            <a:xfrm>
              <a:off x="8218850" y="2871850"/>
              <a:ext cx="395375" cy="373475"/>
            </a:xfrm>
            <a:custGeom>
              <a:rect b="b" l="l" r="r" t="t"/>
              <a:pathLst>
                <a:path extrusionOk="0" h="14939" w="15815">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50"/>
            <p:cNvSpPr/>
            <p:nvPr/>
          </p:nvSpPr>
          <p:spPr>
            <a:xfrm>
              <a:off x="8609200" y="3027250"/>
              <a:ext cx="295150" cy="330600"/>
            </a:xfrm>
            <a:custGeom>
              <a:rect b="b" l="l" r="r" t="t"/>
              <a:pathLst>
                <a:path extrusionOk="0" h="13224" w="11806">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50"/>
            <p:cNvSpPr/>
            <p:nvPr/>
          </p:nvSpPr>
          <p:spPr>
            <a:xfrm>
              <a:off x="8418725" y="2969600"/>
              <a:ext cx="342125" cy="361550"/>
            </a:xfrm>
            <a:custGeom>
              <a:rect b="b" l="l" r="r" t="t"/>
              <a:pathLst>
                <a:path extrusionOk="0" h="14462" w="13685">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50"/>
            <p:cNvSpPr/>
            <p:nvPr/>
          </p:nvSpPr>
          <p:spPr>
            <a:xfrm>
              <a:off x="7770850" y="2393750"/>
              <a:ext cx="539500" cy="556450"/>
            </a:xfrm>
            <a:custGeom>
              <a:rect b="b" l="l" r="r" t="t"/>
              <a:pathLst>
                <a:path extrusionOk="0" h="22258" w="2158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50"/>
            <p:cNvSpPr/>
            <p:nvPr/>
          </p:nvSpPr>
          <p:spPr>
            <a:xfrm>
              <a:off x="8037775" y="2750300"/>
              <a:ext cx="415425" cy="365325"/>
            </a:xfrm>
            <a:custGeom>
              <a:rect b="b" l="l" r="r" t="t"/>
              <a:pathLst>
                <a:path extrusionOk="0" h="14613" w="16617">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50"/>
            <p:cNvSpPr/>
            <p:nvPr/>
          </p:nvSpPr>
          <p:spPr>
            <a:xfrm>
              <a:off x="7694400" y="2229250"/>
              <a:ext cx="542025" cy="550525"/>
            </a:xfrm>
            <a:custGeom>
              <a:rect b="b" l="l" r="r" t="t"/>
              <a:pathLst>
                <a:path extrusionOk="0" h="22021" w="21681">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50"/>
            <p:cNvSpPr/>
            <p:nvPr/>
          </p:nvSpPr>
          <p:spPr>
            <a:xfrm>
              <a:off x="7416550" y="1887700"/>
              <a:ext cx="471600" cy="585750"/>
            </a:xfrm>
            <a:custGeom>
              <a:rect b="b" l="l" r="r" t="t"/>
              <a:pathLst>
                <a:path extrusionOk="0" h="23430" w="18864">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50"/>
            <p:cNvSpPr/>
            <p:nvPr/>
          </p:nvSpPr>
          <p:spPr>
            <a:xfrm>
              <a:off x="7348550" y="1849900"/>
              <a:ext cx="139750" cy="112850"/>
            </a:xfrm>
            <a:custGeom>
              <a:rect b="b" l="l" r="r" t="t"/>
              <a:pathLst>
                <a:path extrusionOk="0" h="4514" w="559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50"/>
            <p:cNvSpPr/>
            <p:nvPr/>
          </p:nvSpPr>
          <p:spPr>
            <a:xfrm>
              <a:off x="7639900" y="1658600"/>
              <a:ext cx="151025" cy="129350"/>
            </a:xfrm>
            <a:custGeom>
              <a:rect b="b" l="l" r="r" t="t"/>
              <a:pathLst>
                <a:path extrusionOk="0" h="5174" w="6041">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50"/>
            <p:cNvSpPr/>
            <p:nvPr/>
          </p:nvSpPr>
          <p:spPr>
            <a:xfrm>
              <a:off x="7715425" y="1735150"/>
              <a:ext cx="276925" cy="713025"/>
            </a:xfrm>
            <a:custGeom>
              <a:rect b="b" l="l" r="r" t="t"/>
              <a:pathLst>
                <a:path extrusionOk="0" h="28521" w="11077">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50"/>
            <p:cNvSpPr/>
            <p:nvPr/>
          </p:nvSpPr>
          <p:spPr>
            <a:xfrm>
              <a:off x="8836650" y="3187650"/>
              <a:ext cx="176075" cy="96525"/>
            </a:xfrm>
            <a:custGeom>
              <a:rect b="b" l="l" r="r" t="t"/>
              <a:pathLst>
                <a:path extrusionOk="0" h="3861" w="7043">
                  <a:moveTo>
                    <a:pt x="1278" y="0"/>
                  </a:moveTo>
                  <a:lnTo>
                    <a:pt x="0" y="3008"/>
                  </a:lnTo>
                  <a:lnTo>
                    <a:pt x="7043" y="3860"/>
                  </a:lnTo>
                  <a:lnTo>
                    <a:pt x="127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8" name="Google Shape;2428;p50"/>
          <p:cNvGrpSpPr/>
          <p:nvPr/>
        </p:nvGrpSpPr>
        <p:grpSpPr>
          <a:xfrm>
            <a:off x="8271508" y="591673"/>
            <a:ext cx="543088" cy="642038"/>
            <a:chOff x="4377350" y="3576850"/>
            <a:chExt cx="1070125" cy="1265100"/>
          </a:xfrm>
        </p:grpSpPr>
        <p:sp>
          <p:nvSpPr>
            <p:cNvPr id="2429" name="Google Shape;2429;p50"/>
            <p:cNvSpPr/>
            <p:nvPr/>
          </p:nvSpPr>
          <p:spPr>
            <a:xfrm>
              <a:off x="4570325" y="3718650"/>
              <a:ext cx="877150" cy="1021050"/>
            </a:xfrm>
            <a:custGeom>
              <a:rect b="b" l="l" r="r" t="t"/>
              <a:pathLst>
                <a:path extrusionOk="0" h="40842" w="35086">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50"/>
            <p:cNvSpPr/>
            <p:nvPr/>
          </p:nvSpPr>
          <p:spPr>
            <a:xfrm>
              <a:off x="4652400" y="3833350"/>
              <a:ext cx="359050" cy="552225"/>
            </a:xfrm>
            <a:custGeom>
              <a:rect b="b" l="l" r="r" t="t"/>
              <a:pathLst>
                <a:path extrusionOk="0" h="22089" w="14362">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50"/>
            <p:cNvSpPr/>
            <p:nvPr/>
          </p:nvSpPr>
          <p:spPr>
            <a:xfrm>
              <a:off x="4718200" y="4162075"/>
              <a:ext cx="488750" cy="286775"/>
            </a:xfrm>
            <a:custGeom>
              <a:rect b="b" l="l" r="r" t="t"/>
              <a:pathLst>
                <a:path extrusionOk="0" h="11471" w="1955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50"/>
            <p:cNvSpPr/>
            <p:nvPr/>
          </p:nvSpPr>
          <p:spPr>
            <a:xfrm>
              <a:off x="4796525" y="4381725"/>
              <a:ext cx="439225" cy="240050"/>
            </a:xfrm>
            <a:custGeom>
              <a:rect b="b" l="l" r="r" t="t"/>
              <a:pathLst>
                <a:path extrusionOk="0" h="9602" w="17569">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50"/>
            <p:cNvSpPr/>
            <p:nvPr/>
          </p:nvSpPr>
          <p:spPr>
            <a:xfrm>
              <a:off x="4659300" y="3576850"/>
              <a:ext cx="661050" cy="737125"/>
            </a:xfrm>
            <a:custGeom>
              <a:rect b="b" l="l" r="r" t="t"/>
              <a:pathLst>
                <a:path extrusionOk="0" h="29485" w="26442">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50"/>
            <p:cNvSpPr/>
            <p:nvPr/>
          </p:nvSpPr>
          <p:spPr>
            <a:xfrm>
              <a:off x="4377350" y="4184075"/>
              <a:ext cx="537000" cy="657875"/>
            </a:xfrm>
            <a:custGeom>
              <a:rect b="b" l="l" r="r" t="t"/>
              <a:pathLst>
                <a:path extrusionOk="0" h="26315" w="2148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5" name="Google Shape;2435;p50"/>
          <p:cNvGrpSpPr/>
          <p:nvPr/>
        </p:nvGrpSpPr>
        <p:grpSpPr>
          <a:xfrm flipH="1">
            <a:off x="-68207" y="4599549"/>
            <a:ext cx="9280415" cy="543860"/>
            <a:chOff x="-54725" y="4599549"/>
            <a:chExt cx="9280415" cy="543860"/>
          </a:xfrm>
        </p:grpSpPr>
        <p:sp>
          <p:nvSpPr>
            <p:cNvPr id="2436" name="Google Shape;2436;p50"/>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50"/>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accent1"/>
              </a:solidFill>
              <a:prstDash val="solid"/>
              <a:round/>
              <a:headEnd len="med" w="med" type="none"/>
              <a:tailEnd len="med" w="med" type="none"/>
            </a:ln>
          </p:spPr>
        </p:sp>
        <p:sp>
          <p:nvSpPr>
            <p:cNvPr id="2438" name="Google Shape;2438;p50"/>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accent1"/>
              </a:solidFill>
              <a:prstDash val="solid"/>
              <a:round/>
              <a:headEnd len="med" w="med" type="none"/>
              <a:tailEnd len="med" w="med" type="none"/>
            </a:ln>
          </p:spPr>
        </p:sp>
        <p:sp>
          <p:nvSpPr>
            <p:cNvPr id="2439" name="Google Shape;2439;p50"/>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accent1"/>
              </a:solidFill>
              <a:prstDash val="solid"/>
              <a:round/>
              <a:headEnd len="med" w="med" type="none"/>
              <a:tailEnd len="med" w="med" type="none"/>
            </a:ln>
          </p:spPr>
        </p:sp>
        <p:sp>
          <p:nvSpPr>
            <p:cNvPr id="2440" name="Google Shape;2440;p50"/>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accent1"/>
              </a:solidFill>
              <a:prstDash val="solid"/>
              <a:round/>
              <a:headEnd len="med" w="med" type="none"/>
              <a:tailEnd len="med" w="med" type="none"/>
            </a:ln>
          </p:spPr>
        </p:sp>
        <p:sp>
          <p:nvSpPr>
            <p:cNvPr id="2441" name="Google Shape;2441;p50"/>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accent1"/>
              </a:solidFill>
              <a:prstDash val="solid"/>
              <a:round/>
              <a:headEnd len="med" w="med" type="none"/>
              <a:tailEnd len="med" w="med" type="none"/>
            </a:ln>
          </p:spPr>
        </p:sp>
        <p:sp>
          <p:nvSpPr>
            <p:cNvPr id="2442" name="Google Shape;2442;p50"/>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accent1"/>
              </a:solidFill>
              <a:prstDash val="solid"/>
              <a:round/>
              <a:headEnd len="med" w="med" type="none"/>
              <a:tailEnd len="med" w="med" type="none"/>
            </a:ln>
          </p:spPr>
        </p:sp>
        <p:sp>
          <p:nvSpPr>
            <p:cNvPr id="2443" name="Google Shape;2443;p50"/>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accent1"/>
              </a:solidFill>
              <a:prstDash val="solid"/>
              <a:round/>
              <a:headEnd len="med" w="med" type="none"/>
              <a:tailEnd len="med" w="med" type="none"/>
            </a:ln>
          </p:spPr>
        </p:sp>
        <p:sp>
          <p:nvSpPr>
            <p:cNvPr id="2444" name="Google Shape;2444;p50"/>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accent1"/>
              </a:solidFill>
              <a:prstDash val="solid"/>
              <a:round/>
              <a:headEnd len="med" w="med" type="none"/>
              <a:tailEnd len="med" w="med" type="none"/>
            </a:ln>
          </p:spPr>
        </p:sp>
        <p:sp>
          <p:nvSpPr>
            <p:cNvPr id="2445" name="Google Shape;2445;p50"/>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accent1"/>
              </a:solidFill>
              <a:prstDash val="solid"/>
              <a:round/>
              <a:headEnd len="med" w="med" type="none"/>
              <a:tailEnd len="med" w="med" type="none"/>
            </a:ln>
          </p:spPr>
        </p:sp>
        <p:sp>
          <p:nvSpPr>
            <p:cNvPr id="2446" name="Google Shape;2446;p50"/>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accent1"/>
              </a:solidFill>
              <a:prstDash val="solid"/>
              <a:round/>
              <a:headEnd len="med" w="med" type="none"/>
              <a:tailEnd len="med" w="med" type="none"/>
            </a:ln>
          </p:spPr>
        </p:sp>
      </p:grpSp>
      <p:grpSp>
        <p:nvGrpSpPr>
          <p:cNvPr id="2447" name="Google Shape;2447;p50"/>
          <p:cNvGrpSpPr/>
          <p:nvPr/>
        </p:nvGrpSpPr>
        <p:grpSpPr>
          <a:xfrm>
            <a:off x="6309835" y="4191462"/>
            <a:ext cx="446724" cy="678847"/>
            <a:chOff x="4206300" y="557025"/>
            <a:chExt cx="1522575" cy="2313725"/>
          </a:xfrm>
        </p:grpSpPr>
        <p:sp>
          <p:nvSpPr>
            <p:cNvPr id="2448" name="Google Shape;2448;p50"/>
            <p:cNvSpPr/>
            <p:nvPr/>
          </p:nvSpPr>
          <p:spPr>
            <a:xfrm>
              <a:off x="4206300" y="1901550"/>
              <a:ext cx="657925" cy="763300"/>
            </a:xfrm>
            <a:custGeom>
              <a:rect b="b" l="l" r="r" t="t"/>
              <a:pathLst>
                <a:path extrusionOk="0" h="30532" w="26317">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50"/>
            <p:cNvSpPr/>
            <p:nvPr/>
          </p:nvSpPr>
          <p:spPr>
            <a:xfrm>
              <a:off x="4950025" y="1763000"/>
              <a:ext cx="643525" cy="364250"/>
            </a:xfrm>
            <a:custGeom>
              <a:rect b="b" l="l" r="r" t="t"/>
              <a:pathLst>
                <a:path extrusionOk="0" h="14570" w="25741">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50"/>
            <p:cNvSpPr/>
            <p:nvPr/>
          </p:nvSpPr>
          <p:spPr>
            <a:xfrm>
              <a:off x="4864825" y="2067100"/>
              <a:ext cx="417950" cy="507525"/>
            </a:xfrm>
            <a:custGeom>
              <a:rect b="b" l="l" r="r" t="t"/>
              <a:pathLst>
                <a:path extrusionOk="0" h="20301" w="16718">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50"/>
            <p:cNvSpPr/>
            <p:nvPr/>
          </p:nvSpPr>
          <p:spPr>
            <a:xfrm>
              <a:off x="4733125" y="1717100"/>
              <a:ext cx="202250" cy="479675"/>
            </a:xfrm>
            <a:custGeom>
              <a:rect b="b" l="l" r="r" t="t"/>
              <a:pathLst>
                <a:path extrusionOk="0" h="19187" w="809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50"/>
            <p:cNvSpPr/>
            <p:nvPr/>
          </p:nvSpPr>
          <p:spPr>
            <a:xfrm>
              <a:off x="4854175" y="1470000"/>
              <a:ext cx="494675" cy="1400750"/>
            </a:xfrm>
            <a:custGeom>
              <a:rect b="b" l="l" r="r" t="t"/>
              <a:pathLst>
                <a:path extrusionOk="0" h="56030" w="19787">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50"/>
            <p:cNvSpPr/>
            <p:nvPr/>
          </p:nvSpPr>
          <p:spPr>
            <a:xfrm>
              <a:off x="4288375" y="557025"/>
              <a:ext cx="452400" cy="480625"/>
            </a:xfrm>
            <a:custGeom>
              <a:rect b="b" l="l" r="r" t="t"/>
              <a:pathLst>
                <a:path extrusionOk="0" h="19225" w="18096">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50"/>
            <p:cNvSpPr/>
            <p:nvPr/>
          </p:nvSpPr>
          <p:spPr>
            <a:xfrm>
              <a:off x="4294650" y="964675"/>
              <a:ext cx="713675" cy="762200"/>
            </a:xfrm>
            <a:custGeom>
              <a:rect b="b" l="l" r="r" t="t"/>
              <a:pathLst>
                <a:path extrusionOk="0" h="30488" w="28547">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50"/>
            <p:cNvSpPr/>
            <p:nvPr/>
          </p:nvSpPr>
          <p:spPr>
            <a:xfrm>
              <a:off x="4669900" y="1073525"/>
              <a:ext cx="46975" cy="38550"/>
            </a:xfrm>
            <a:custGeom>
              <a:rect b="b" l="l" r="r" t="t"/>
              <a:pathLst>
                <a:path extrusionOk="0" h="1542" w="1879">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50"/>
            <p:cNvSpPr/>
            <p:nvPr/>
          </p:nvSpPr>
          <p:spPr>
            <a:xfrm>
              <a:off x="4586625" y="1092425"/>
              <a:ext cx="15375" cy="51575"/>
            </a:xfrm>
            <a:custGeom>
              <a:rect b="b" l="l" r="r" t="t"/>
              <a:pathLst>
                <a:path extrusionOk="0" h="2063" w="615">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50"/>
            <p:cNvSpPr/>
            <p:nvPr/>
          </p:nvSpPr>
          <p:spPr>
            <a:xfrm>
              <a:off x="4503925" y="1107200"/>
              <a:ext cx="22225" cy="48000"/>
            </a:xfrm>
            <a:custGeom>
              <a:rect b="b" l="l" r="r" t="t"/>
              <a:pathLst>
                <a:path extrusionOk="0" h="1920" w="889">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50"/>
            <p:cNvSpPr/>
            <p:nvPr/>
          </p:nvSpPr>
          <p:spPr>
            <a:xfrm>
              <a:off x="4554350" y="1235600"/>
              <a:ext cx="9750" cy="29475"/>
            </a:xfrm>
            <a:custGeom>
              <a:rect b="b" l="l" r="r" t="t"/>
              <a:pathLst>
                <a:path extrusionOk="0" h="1179" w="39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50"/>
            <p:cNvSpPr/>
            <p:nvPr/>
          </p:nvSpPr>
          <p:spPr>
            <a:xfrm>
              <a:off x="4640850" y="1222150"/>
              <a:ext cx="57750" cy="63800"/>
            </a:xfrm>
            <a:custGeom>
              <a:rect b="b" l="l" r="r" t="t"/>
              <a:pathLst>
                <a:path extrusionOk="0" h="2552" w="231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50"/>
            <p:cNvSpPr/>
            <p:nvPr/>
          </p:nvSpPr>
          <p:spPr>
            <a:xfrm>
              <a:off x="4768850" y="1217225"/>
              <a:ext cx="53050" cy="54575"/>
            </a:xfrm>
            <a:custGeom>
              <a:rect b="b" l="l" r="r" t="t"/>
              <a:pathLst>
                <a:path extrusionOk="0" h="2183" w="2122">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50"/>
            <p:cNvSpPr/>
            <p:nvPr/>
          </p:nvSpPr>
          <p:spPr>
            <a:xfrm>
              <a:off x="4775325" y="1315775"/>
              <a:ext cx="35000" cy="65725"/>
            </a:xfrm>
            <a:custGeom>
              <a:rect b="b" l="l" r="r" t="t"/>
              <a:pathLst>
                <a:path extrusionOk="0" h="2629" w="140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50"/>
            <p:cNvSpPr/>
            <p:nvPr/>
          </p:nvSpPr>
          <p:spPr>
            <a:xfrm>
              <a:off x="4682125" y="1355225"/>
              <a:ext cx="16400" cy="47275"/>
            </a:xfrm>
            <a:custGeom>
              <a:rect b="b" l="l" r="r" t="t"/>
              <a:pathLst>
                <a:path extrusionOk="0" h="1891" w="656">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50"/>
            <p:cNvSpPr/>
            <p:nvPr/>
          </p:nvSpPr>
          <p:spPr>
            <a:xfrm>
              <a:off x="4561250" y="1372750"/>
              <a:ext cx="21650" cy="52925"/>
            </a:xfrm>
            <a:custGeom>
              <a:rect b="b" l="l" r="r" t="t"/>
              <a:pathLst>
                <a:path extrusionOk="0" h="2117" w="866">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50"/>
            <p:cNvSpPr/>
            <p:nvPr/>
          </p:nvSpPr>
          <p:spPr>
            <a:xfrm>
              <a:off x="4439375" y="1333350"/>
              <a:ext cx="16425" cy="49850"/>
            </a:xfrm>
            <a:custGeom>
              <a:rect b="b" l="l" r="r" t="t"/>
              <a:pathLst>
                <a:path extrusionOk="0" h="1994" w="657">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50"/>
            <p:cNvSpPr/>
            <p:nvPr/>
          </p:nvSpPr>
          <p:spPr>
            <a:xfrm>
              <a:off x="4416200" y="1177925"/>
              <a:ext cx="18075" cy="69150"/>
            </a:xfrm>
            <a:custGeom>
              <a:rect b="b" l="l" r="r" t="t"/>
              <a:pathLst>
                <a:path extrusionOk="0" h="2766" w="723">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50"/>
            <p:cNvSpPr/>
            <p:nvPr/>
          </p:nvSpPr>
          <p:spPr>
            <a:xfrm>
              <a:off x="4808425" y="1467300"/>
              <a:ext cx="23975" cy="36875"/>
            </a:xfrm>
            <a:custGeom>
              <a:rect b="b" l="l" r="r" t="t"/>
              <a:pathLst>
                <a:path extrusionOk="0" h="1475" w="959">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50"/>
            <p:cNvSpPr/>
            <p:nvPr/>
          </p:nvSpPr>
          <p:spPr>
            <a:xfrm>
              <a:off x="4870175" y="1276000"/>
              <a:ext cx="34375" cy="38200"/>
            </a:xfrm>
            <a:custGeom>
              <a:rect b="b" l="l" r="r" t="t"/>
              <a:pathLst>
                <a:path extrusionOk="0" h="1528" w="1375">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50"/>
            <p:cNvSpPr/>
            <p:nvPr/>
          </p:nvSpPr>
          <p:spPr>
            <a:xfrm>
              <a:off x="4825625" y="1159450"/>
              <a:ext cx="39175" cy="36200"/>
            </a:xfrm>
            <a:custGeom>
              <a:rect b="b" l="l" r="r" t="t"/>
              <a:pathLst>
                <a:path extrusionOk="0" h="1448" w="1567">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50"/>
            <p:cNvSpPr/>
            <p:nvPr/>
          </p:nvSpPr>
          <p:spPr>
            <a:xfrm>
              <a:off x="5465700" y="748775"/>
              <a:ext cx="263175" cy="333975"/>
            </a:xfrm>
            <a:custGeom>
              <a:rect b="b" l="l" r="r" t="t"/>
              <a:pathLst>
                <a:path extrusionOk="0" h="13359" w="10527">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50"/>
            <p:cNvSpPr/>
            <p:nvPr/>
          </p:nvSpPr>
          <p:spPr>
            <a:xfrm>
              <a:off x="5206925" y="1019225"/>
              <a:ext cx="470575" cy="504950"/>
            </a:xfrm>
            <a:custGeom>
              <a:rect b="b" l="l" r="r" t="t"/>
              <a:pathLst>
                <a:path extrusionOk="0" h="20198" w="18823">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50"/>
            <p:cNvSpPr/>
            <p:nvPr/>
          </p:nvSpPr>
          <p:spPr>
            <a:xfrm>
              <a:off x="5556450" y="1134975"/>
              <a:ext cx="15175" cy="33950"/>
            </a:xfrm>
            <a:custGeom>
              <a:rect b="b" l="l" r="r" t="t"/>
              <a:pathLst>
                <a:path extrusionOk="0" h="1358" w="607">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50"/>
            <p:cNvSpPr/>
            <p:nvPr/>
          </p:nvSpPr>
          <p:spPr>
            <a:xfrm>
              <a:off x="5488350" y="1112400"/>
              <a:ext cx="22575" cy="30450"/>
            </a:xfrm>
            <a:custGeom>
              <a:rect b="b" l="l" r="r" t="t"/>
              <a:pathLst>
                <a:path extrusionOk="0" h="1218" w="903">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50"/>
            <p:cNvSpPr/>
            <p:nvPr/>
          </p:nvSpPr>
          <p:spPr>
            <a:xfrm>
              <a:off x="5438700" y="1092575"/>
              <a:ext cx="27900" cy="23975"/>
            </a:xfrm>
            <a:custGeom>
              <a:rect b="b" l="l" r="r" t="t"/>
              <a:pathLst>
                <a:path extrusionOk="0" h="959" w="1116">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50"/>
            <p:cNvSpPr/>
            <p:nvPr/>
          </p:nvSpPr>
          <p:spPr>
            <a:xfrm>
              <a:off x="5423650" y="1177550"/>
              <a:ext cx="13500" cy="17425"/>
            </a:xfrm>
            <a:custGeom>
              <a:rect b="b" l="l" r="r" t="t"/>
              <a:pathLst>
                <a:path extrusionOk="0" h="697" w="54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50"/>
            <p:cNvSpPr/>
            <p:nvPr/>
          </p:nvSpPr>
          <p:spPr>
            <a:xfrm>
              <a:off x="5483875" y="1204275"/>
              <a:ext cx="11025" cy="51475"/>
            </a:xfrm>
            <a:custGeom>
              <a:rect b="b" l="l" r="r" t="t"/>
              <a:pathLst>
                <a:path extrusionOk="0" h="2059" w="441">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50"/>
            <p:cNvSpPr/>
            <p:nvPr/>
          </p:nvSpPr>
          <p:spPr>
            <a:xfrm>
              <a:off x="5554675" y="1251175"/>
              <a:ext cx="12925" cy="43975"/>
            </a:xfrm>
            <a:custGeom>
              <a:rect b="b" l="l" r="r" t="t"/>
              <a:pathLst>
                <a:path extrusionOk="0" h="1759" w="517">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50"/>
            <p:cNvSpPr/>
            <p:nvPr/>
          </p:nvSpPr>
          <p:spPr>
            <a:xfrm>
              <a:off x="5511050" y="1306475"/>
              <a:ext cx="17075" cy="45075"/>
            </a:xfrm>
            <a:custGeom>
              <a:rect b="b" l="l" r="r" t="t"/>
              <a:pathLst>
                <a:path extrusionOk="0" h="1803" w="683">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50"/>
            <p:cNvSpPr/>
            <p:nvPr/>
          </p:nvSpPr>
          <p:spPr>
            <a:xfrm>
              <a:off x="5442925" y="1292275"/>
              <a:ext cx="19200" cy="28400"/>
            </a:xfrm>
            <a:custGeom>
              <a:rect b="b" l="l" r="r" t="t"/>
              <a:pathLst>
                <a:path extrusionOk="0" h="1136" w="768">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50"/>
            <p:cNvSpPr/>
            <p:nvPr/>
          </p:nvSpPr>
          <p:spPr>
            <a:xfrm>
              <a:off x="5369650" y="1255000"/>
              <a:ext cx="19700" cy="33325"/>
            </a:xfrm>
            <a:custGeom>
              <a:rect b="b" l="l" r="r" t="t"/>
              <a:pathLst>
                <a:path extrusionOk="0" h="1333" w="788">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50"/>
            <p:cNvSpPr/>
            <p:nvPr/>
          </p:nvSpPr>
          <p:spPr>
            <a:xfrm>
              <a:off x="5318675" y="1187675"/>
              <a:ext cx="19975" cy="29150"/>
            </a:xfrm>
            <a:custGeom>
              <a:rect b="b" l="l" r="r" t="t"/>
              <a:pathLst>
                <a:path extrusionOk="0" h="1166" w="799">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50"/>
            <p:cNvSpPr/>
            <p:nvPr/>
          </p:nvSpPr>
          <p:spPr>
            <a:xfrm>
              <a:off x="5354850" y="1096400"/>
              <a:ext cx="35025" cy="36050"/>
            </a:xfrm>
            <a:custGeom>
              <a:rect b="b" l="l" r="r" t="t"/>
              <a:pathLst>
                <a:path extrusionOk="0" h="1442" w="1401">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50"/>
            <p:cNvSpPr/>
            <p:nvPr/>
          </p:nvSpPr>
          <p:spPr>
            <a:xfrm>
              <a:off x="5475100" y="1402550"/>
              <a:ext cx="15750" cy="23575"/>
            </a:xfrm>
            <a:custGeom>
              <a:rect b="b" l="l" r="r" t="t"/>
              <a:pathLst>
                <a:path extrusionOk="0" h="943" w="63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50"/>
            <p:cNvSpPr/>
            <p:nvPr/>
          </p:nvSpPr>
          <p:spPr>
            <a:xfrm>
              <a:off x="5587875" y="1321425"/>
              <a:ext cx="8175" cy="28725"/>
            </a:xfrm>
            <a:custGeom>
              <a:rect b="b" l="l" r="r" t="t"/>
              <a:pathLst>
                <a:path extrusionOk="0" h="1149" w="327">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50"/>
            <p:cNvSpPr/>
            <p:nvPr/>
          </p:nvSpPr>
          <p:spPr>
            <a:xfrm>
              <a:off x="5609000" y="1241250"/>
              <a:ext cx="10225" cy="29950"/>
            </a:xfrm>
            <a:custGeom>
              <a:rect b="b" l="l" r="r" t="t"/>
              <a:pathLst>
                <a:path extrusionOk="0" h="1198" w="409">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85" name="Google Shape;2485;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0" name="Shape 190"/>
        <p:cNvGrpSpPr/>
        <p:nvPr/>
      </p:nvGrpSpPr>
      <p:grpSpPr>
        <a:xfrm>
          <a:off x="0" y="0"/>
          <a:ext cx="0" cy="0"/>
          <a:chOff x="0" y="0"/>
          <a:chExt cx="0" cy="0"/>
        </a:xfrm>
      </p:grpSpPr>
      <p:sp>
        <p:nvSpPr>
          <p:cNvPr id="191" name="Google Shape;191;p6"/>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192" name="Google Shape;192;p6"/>
          <p:cNvGrpSpPr/>
          <p:nvPr/>
        </p:nvGrpSpPr>
        <p:grpSpPr>
          <a:xfrm>
            <a:off x="-54725" y="4599549"/>
            <a:ext cx="9280415" cy="543860"/>
            <a:chOff x="-54725" y="4599549"/>
            <a:chExt cx="9280415" cy="543860"/>
          </a:xfrm>
        </p:grpSpPr>
        <p:sp>
          <p:nvSpPr>
            <p:cNvPr id="193" name="Google Shape;193;p6"/>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6"/>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dk2"/>
              </a:solidFill>
              <a:prstDash val="solid"/>
              <a:round/>
              <a:headEnd len="med" w="med" type="none"/>
              <a:tailEnd len="med" w="med" type="none"/>
            </a:ln>
          </p:spPr>
        </p:sp>
        <p:sp>
          <p:nvSpPr>
            <p:cNvPr id="195" name="Google Shape;195;p6"/>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dk2"/>
              </a:solidFill>
              <a:prstDash val="solid"/>
              <a:round/>
              <a:headEnd len="med" w="med" type="none"/>
              <a:tailEnd len="med" w="med" type="none"/>
            </a:ln>
          </p:spPr>
        </p:sp>
        <p:sp>
          <p:nvSpPr>
            <p:cNvPr id="196" name="Google Shape;196;p6"/>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dk2"/>
              </a:solidFill>
              <a:prstDash val="solid"/>
              <a:round/>
              <a:headEnd len="med" w="med" type="none"/>
              <a:tailEnd len="med" w="med" type="none"/>
            </a:ln>
          </p:spPr>
        </p:sp>
        <p:sp>
          <p:nvSpPr>
            <p:cNvPr id="197" name="Google Shape;197;p6"/>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dk2"/>
              </a:solidFill>
              <a:prstDash val="solid"/>
              <a:round/>
              <a:headEnd len="med" w="med" type="none"/>
              <a:tailEnd len="med" w="med" type="none"/>
            </a:ln>
          </p:spPr>
        </p:sp>
        <p:sp>
          <p:nvSpPr>
            <p:cNvPr id="198" name="Google Shape;198;p6"/>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dk2"/>
              </a:solidFill>
              <a:prstDash val="solid"/>
              <a:round/>
              <a:headEnd len="med" w="med" type="none"/>
              <a:tailEnd len="med" w="med" type="none"/>
            </a:ln>
          </p:spPr>
        </p:sp>
        <p:sp>
          <p:nvSpPr>
            <p:cNvPr id="199" name="Google Shape;199;p6"/>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dk2"/>
              </a:solidFill>
              <a:prstDash val="solid"/>
              <a:round/>
              <a:headEnd len="med" w="med" type="none"/>
              <a:tailEnd len="med" w="med" type="none"/>
            </a:ln>
          </p:spPr>
        </p:sp>
        <p:sp>
          <p:nvSpPr>
            <p:cNvPr id="200" name="Google Shape;200;p6"/>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dk2"/>
              </a:solidFill>
              <a:prstDash val="solid"/>
              <a:round/>
              <a:headEnd len="med" w="med" type="none"/>
              <a:tailEnd len="med" w="med" type="none"/>
            </a:ln>
          </p:spPr>
        </p:sp>
        <p:sp>
          <p:nvSpPr>
            <p:cNvPr id="201" name="Google Shape;201;p6"/>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dk2"/>
              </a:solidFill>
              <a:prstDash val="solid"/>
              <a:round/>
              <a:headEnd len="med" w="med" type="none"/>
              <a:tailEnd len="med" w="med" type="none"/>
            </a:ln>
          </p:spPr>
        </p:sp>
        <p:sp>
          <p:nvSpPr>
            <p:cNvPr id="202" name="Google Shape;202;p6"/>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dk2"/>
              </a:solidFill>
              <a:prstDash val="solid"/>
              <a:round/>
              <a:headEnd len="med" w="med" type="none"/>
              <a:tailEnd len="med" w="med" type="none"/>
            </a:ln>
          </p:spPr>
        </p:sp>
        <p:sp>
          <p:nvSpPr>
            <p:cNvPr id="203" name="Google Shape;203;p6"/>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dk2"/>
              </a:solidFill>
              <a:prstDash val="solid"/>
              <a:round/>
              <a:headEnd len="med" w="med" type="none"/>
              <a:tailEnd len="med" w="med" type="none"/>
            </a:ln>
          </p:spPr>
        </p:sp>
      </p:grpSp>
      <p:sp>
        <p:nvSpPr>
          <p:cNvPr id="204" name="Google Shape;204;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27">
    <p:spTree>
      <p:nvGrpSpPr>
        <p:cNvPr id="2486" name="Shape 2486"/>
        <p:cNvGrpSpPr/>
        <p:nvPr/>
      </p:nvGrpSpPr>
      <p:grpSpPr>
        <a:xfrm>
          <a:off x="0" y="0"/>
          <a:ext cx="0" cy="0"/>
          <a:chOff x="0" y="0"/>
          <a:chExt cx="0" cy="0"/>
        </a:xfrm>
      </p:grpSpPr>
      <p:sp>
        <p:nvSpPr>
          <p:cNvPr id="2487" name="Google Shape;2487;p51"/>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88" name="Google Shape;2488;p51"/>
          <p:cNvSpPr txBox="1"/>
          <p:nvPr>
            <p:ph idx="2" type="title"/>
          </p:nvPr>
        </p:nvSpPr>
        <p:spPr>
          <a:xfrm>
            <a:off x="1101175" y="16828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89" name="Google Shape;2489;p51"/>
          <p:cNvSpPr txBox="1"/>
          <p:nvPr>
            <p:ph idx="1" type="subTitle"/>
          </p:nvPr>
        </p:nvSpPr>
        <p:spPr>
          <a:xfrm>
            <a:off x="1101175" y="2210550"/>
            <a:ext cx="1986000" cy="645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90" name="Google Shape;2490;p51"/>
          <p:cNvSpPr txBox="1"/>
          <p:nvPr>
            <p:ph idx="3" type="title"/>
          </p:nvPr>
        </p:nvSpPr>
        <p:spPr>
          <a:xfrm>
            <a:off x="3578951" y="16828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91" name="Google Shape;2491;p51"/>
          <p:cNvSpPr txBox="1"/>
          <p:nvPr>
            <p:ph idx="4" type="subTitle"/>
          </p:nvPr>
        </p:nvSpPr>
        <p:spPr>
          <a:xfrm>
            <a:off x="3578950" y="2210550"/>
            <a:ext cx="1986000" cy="645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92" name="Google Shape;2492;p51"/>
          <p:cNvSpPr txBox="1"/>
          <p:nvPr>
            <p:ph idx="5" type="title"/>
          </p:nvPr>
        </p:nvSpPr>
        <p:spPr>
          <a:xfrm>
            <a:off x="2340089" y="327840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93" name="Google Shape;2493;p51"/>
          <p:cNvSpPr txBox="1"/>
          <p:nvPr>
            <p:ph idx="6" type="subTitle"/>
          </p:nvPr>
        </p:nvSpPr>
        <p:spPr>
          <a:xfrm>
            <a:off x="2340089" y="3806100"/>
            <a:ext cx="1986000" cy="645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94" name="Google Shape;2494;p51"/>
          <p:cNvSpPr txBox="1"/>
          <p:nvPr>
            <p:ph idx="7" type="title"/>
          </p:nvPr>
        </p:nvSpPr>
        <p:spPr>
          <a:xfrm>
            <a:off x="4817862" y="327840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95" name="Google Shape;2495;p51"/>
          <p:cNvSpPr txBox="1"/>
          <p:nvPr>
            <p:ph idx="8" type="subTitle"/>
          </p:nvPr>
        </p:nvSpPr>
        <p:spPr>
          <a:xfrm>
            <a:off x="4817911" y="3806100"/>
            <a:ext cx="1986000" cy="645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96" name="Google Shape;2496;p51"/>
          <p:cNvSpPr txBox="1"/>
          <p:nvPr>
            <p:ph idx="9" type="title"/>
          </p:nvPr>
        </p:nvSpPr>
        <p:spPr>
          <a:xfrm>
            <a:off x="6056727" y="16828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97" name="Google Shape;2497;p51"/>
          <p:cNvSpPr txBox="1"/>
          <p:nvPr>
            <p:ph idx="13" type="subTitle"/>
          </p:nvPr>
        </p:nvSpPr>
        <p:spPr>
          <a:xfrm>
            <a:off x="6056725" y="2210550"/>
            <a:ext cx="1986000" cy="645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2498" name="Google Shape;2498;p51"/>
          <p:cNvGrpSpPr/>
          <p:nvPr/>
        </p:nvGrpSpPr>
        <p:grpSpPr>
          <a:xfrm>
            <a:off x="-54725" y="4599549"/>
            <a:ext cx="9280415" cy="543860"/>
            <a:chOff x="-54725" y="4599549"/>
            <a:chExt cx="9280415" cy="543860"/>
          </a:xfrm>
        </p:grpSpPr>
        <p:sp>
          <p:nvSpPr>
            <p:cNvPr id="2499" name="Google Shape;2499;p51"/>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51"/>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dk2"/>
              </a:solidFill>
              <a:prstDash val="solid"/>
              <a:round/>
              <a:headEnd len="med" w="med" type="none"/>
              <a:tailEnd len="med" w="med" type="none"/>
            </a:ln>
          </p:spPr>
        </p:sp>
        <p:sp>
          <p:nvSpPr>
            <p:cNvPr id="2501" name="Google Shape;2501;p51"/>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dk2"/>
              </a:solidFill>
              <a:prstDash val="solid"/>
              <a:round/>
              <a:headEnd len="med" w="med" type="none"/>
              <a:tailEnd len="med" w="med" type="none"/>
            </a:ln>
          </p:spPr>
        </p:sp>
        <p:sp>
          <p:nvSpPr>
            <p:cNvPr id="2502" name="Google Shape;2502;p51"/>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dk2"/>
              </a:solidFill>
              <a:prstDash val="solid"/>
              <a:round/>
              <a:headEnd len="med" w="med" type="none"/>
              <a:tailEnd len="med" w="med" type="none"/>
            </a:ln>
          </p:spPr>
        </p:sp>
        <p:sp>
          <p:nvSpPr>
            <p:cNvPr id="2503" name="Google Shape;2503;p51"/>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dk2"/>
              </a:solidFill>
              <a:prstDash val="solid"/>
              <a:round/>
              <a:headEnd len="med" w="med" type="none"/>
              <a:tailEnd len="med" w="med" type="none"/>
            </a:ln>
          </p:spPr>
        </p:sp>
        <p:sp>
          <p:nvSpPr>
            <p:cNvPr id="2504" name="Google Shape;2504;p51"/>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dk2"/>
              </a:solidFill>
              <a:prstDash val="solid"/>
              <a:round/>
              <a:headEnd len="med" w="med" type="none"/>
              <a:tailEnd len="med" w="med" type="none"/>
            </a:ln>
          </p:spPr>
        </p:sp>
        <p:sp>
          <p:nvSpPr>
            <p:cNvPr id="2505" name="Google Shape;2505;p51"/>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dk2"/>
              </a:solidFill>
              <a:prstDash val="solid"/>
              <a:round/>
              <a:headEnd len="med" w="med" type="none"/>
              <a:tailEnd len="med" w="med" type="none"/>
            </a:ln>
          </p:spPr>
        </p:sp>
        <p:sp>
          <p:nvSpPr>
            <p:cNvPr id="2506" name="Google Shape;2506;p51"/>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dk2"/>
              </a:solidFill>
              <a:prstDash val="solid"/>
              <a:round/>
              <a:headEnd len="med" w="med" type="none"/>
              <a:tailEnd len="med" w="med" type="none"/>
            </a:ln>
          </p:spPr>
        </p:sp>
        <p:sp>
          <p:nvSpPr>
            <p:cNvPr id="2507" name="Google Shape;2507;p51"/>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dk2"/>
              </a:solidFill>
              <a:prstDash val="solid"/>
              <a:round/>
              <a:headEnd len="med" w="med" type="none"/>
              <a:tailEnd len="med" w="med" type="none"/>
            </a:ln>
          </p:spPr>
        </p:sp>
        <p:sp>
          <p:nvSpPr>
            <p:cNvPr id="2508" name="Google Shape;2508;p51"/>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dk2"/>
              </a:solidFill>
              <a:prstDash val="solid"/>
              <a:round/>
              <a:headEnd len="med" w="med" type="none"/>
              <a:tailEnd len="med" w="med" type="none"/>
            </a:ln>
          </p:spPr>
        </p:sp>
        <p:sp>
          <p:nvSpPr>
            <p:cNvPr id="2509" name="Google Shape;2509;p51"/>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dk2"/>
              </a:solidFill>
              <a:prstDash val="solid"/>
              <a:round/>
              <a:headEnd len="med" w="med" type="none"/>
              <a:tailEnd len="med" w="med" type="none"/>
            </a:ln>
          </p:spPr>
        </p:sp>
      </p:grpSp>
      <p:grpSp>
        <p:nvGrpSpPr>
          <p:cNvPr id="2510" name="Google Shape;2510;p51"/>
          <p:cNvGrpSpPr/>
          <p:nvPr/>
        </p:nvGrpSpPr>
        <p:grpSpPr>
          <a:xfrm flipH="1">
            <a:off x="8517573" y="4222516"/>
            <a:ext cx="567249" cy="656809"/>
            <a:chOff x="3784600" y="3727725"/>
            <a:chExt cx="295150" cy="341750"/>
          </a:xfrm>
        </p:grpSpPr>
        <p:sp>
          <p:nvSpPr>
            <p:cNvPr id="2511" name="Google Shape;2511;p51"/>
            <p:cNvSpPr/>
            <p:nvPr/>
          </p:nvSpPr>
          <p:spPr>
            <a:xfrm>
              <a:off x="3784600" y="3808100"/>
              <a:ext cx="291400" cy="261375"/>
            </a:xfrm>
            <a:custGeom>
              <a:rect b="b" l="l" r="r" t="t"/>
              <a:pathLst>
                <a:path extrusionOk="0" h="10455" w="11656">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51"/>
            <p:cNvSpPr/>
            <p:nvPr/>
          </p:nvSpPr>
          <p:spPr>
            <a:xfrm>
              <a:off x="3825975" y="3775925"/>
              <a:ext cx="253775" cy="172750"/>
            </a:xfrm>
            <a:custGeom>
              <a:rect b="b" l="l" r="r" t="t"/>
              <a:pathLst>
                <a:path extrusionOk="0" h="6910" w="10151">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51"/>
            <p:cNvSpPr/>
            <p:nvPr/>
          </p:nvSpPr>
          <p:spPr>
            <a:xfrm>
              <a:off x="3972650" y="3727725"/>
              <a:ext cx="53225" cy="108775"/>
            </a:xfrm>
            <a:custGeom>
              <a:rect b="b" l="l" r="r" t="t"/>
              <a:pathLst>
                <a:path extrusionOk="0" h="4351" w="2129">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51"/>
            <p:cNvSpPr/>
            <p:nvPr/>
          </p:nvSpPr>
          <p:spPr>
            <a:xfrm>
              <a:off x="3908025" y="4013550"/>
              <a:ext cx="60950" cy="25975"/>
            </a:xfrm>
            <a:custGeom>
              <a:rect b="b" l="l" r="r" t="t"/>
              <a:pathLst>
                <a:path extrusionOk="0" h="1039" w="2438">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51"/>
            <p:cNvSpPr/>
            <p:nvPr/>
          </p:nvSpPr>
          <p:spPr>
            <a:xfrm>
              <a:off x="3980950" y="3988850"/>
              <a:ext cx="23900" cy="19800"/>
            </a:xfrm>
            <a:custGeom>
              <a:rect b="b" l="l" r="r" t="t"/>
              <a:pathLst>
                <a:path extrusionOk="0" h="792" w="956">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6" name="Google Shape;2516;p51"/>
          <p:cNvGrpSpPr/>
          <p:nvPr/>
        </p:nvGrpSpPr>
        <p:grpSpPr>
          <a:xfrm flipH="1">
            <a:off x="7640418" y="4406601"/>
            <a:ext cx="456139" cy="457440"/>
            <a:chOff x="4190625" y="3142200"/>
            <a:chExt cx="301400" cy="302300"/>
          </a:xfrm>
        </p:grpSpPr>
        <p:sp>
          <p:nvSpPr>
            <p:cNvPr id="2517" name="Google Shape;2517;p51"/>
            <p:cNvSpPr/>
            <p:nvPr/>
          </p:nvSpPr>
          <p:spPr>
            <a:xfrm>
              <a:off x="4215700" y="3202625"/>
              <a:ext cx="276325" cy="241875"/>
            </a:xfrm>
            <a:custGeom>
              <a:rect b="b" l="l" r="r" t="t"/>
              <a:pathLst>
                <a:path extrusionOk="0" h="9675" w="11053">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51"/>
            <p:cNvSpPr/>
            <p:nvPr/>
          </p:nvSpPr>
          <p:spPr>
            <a:xfrm>
              <a:off x="4190625" y="3179100"/>
              <a:ext cx="265700" cy="145525"/>
            </a:xfrm>
            <a:custGeom>
              <a:rect b="b" l="l" r="r" t="t"/>
              <a:pathLst>
                <a:path extrusionOk="0" h="5821" w="10628">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51"/>
            <p:cNvSpPr/>
            <p:nvPr/>
          </p:nvSpPr>
          <p:spPr>
            <a:xfrm>
              <a:off x="4250775" y="3142200"/>
              <a:ext cx="71175" cy="83500"/>
            </a:xfrm>
            <a:custGeom>
              <a:rect b="b" l="l" r="r" t="t"/>
              <a:pathLst>
                <a:path extrusionOk="0" h="3340" w="2847">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51"/>
            <p:cNvSpPr/>
            <p:nvPr/>
          </p:nvSpPr>
          <p:spPr>
            <a:xfrm>
              <a:off x="4395575" y="3348800"/>
              <a:ext cx="45075" cy="48225"/>
            </a:xfrm>
            <a:custGeom>
              <a:rect b="b" l="l" r="r" t="t"/>
              <a:pathLst>
                <a:path extrusionOk="0" h="1929" w="1803">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51"/>
            <p:cNvSpPr/>
            <p:nvPr/>
          </p:nvSpPr>
          <p:spPr>
            <a:xfrm>
              <a:off x="4428225" y="3308225"/>
              <a:ext cx="14300" cy="22950"/>
            </a:xfrm>
            <a:custGeom>
              <a:rect b="b" l="l" r="r" t="t"/>
              <a:pathLst>
                <a:path extrusionOk="0" h="918" w="572">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2" name="Google Shape;2522;p51"/>
          <p:cNvGrpSpPr/>
          <p:nvPr/>
        </p:nvGrpSpPr>
        <p:grpSpPr>
          <a:xfrm flipH="1" rot="1841536">
            <a:off x="273751" y="4275702"/>
            <a:ext cx="567255" cy="656816"/>
            <a:chOff x="3784600" y="3727725"/>
            <a:chExt cx="295150" cy="341750"/>
          </a:xfrm>
        </p:grpSpPr>
        <p:sp>
          <p:nvSpPr>
            <p:cNvPr id="2523" name="Google Shape;2523;p51"/>
            <p:cNvSpPr/>
            <p:nvPr/>
          </p:nvSpPr>
          <p:spPr>
            <a:xfrm>
              <a:off x="3784600" y="3808100"/>
              <a:ext cx="291400" cy="261375"/>
            </a:xfrm>
            <a:custGeom>
              <a:rect b="b" l="l" r="r" t="t"/>
              <a:pathLst>
                <a:path extrusionOk="0" h="10455" w="11656">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51"/>
            <p:cNvSpPr/>
            <p:nvPr/>
          </p:nvSpPr>
          <p:spPr>
            <a:xfrm>
              <a:off x="3825975" y="3775925"/>
              <a:ext cx="253775" cy="172750"/>
            </a:xfrm>
            <a:custGeom>
              <a:rect b="b" l="l" r="r" t="t"/>
              <a:pathLst>
                <a:path extrusionOk="0" h="6910" w="10151">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51"/>
            <p:cNvSpPr/>
            <p:nvPr/>
          </p:nvSpPr>
          <p:spPr>
            <a:xfrm>
              <a:off x="3972650" y="3727725"/>
              <a:ext cx="53225" cy="108775"/>
            </a:xfrm>
            <a:custGeom>
              <a:rect b="b" l="l" r="r" t="t"/>
              <a:pathLst>
                <a:path extrusionOk="0" h="4351" w="2129">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51"/>
            <p:cNvSpPr/>
            <p:nvPr/>
          </p:nvSpPr>
          <p:spPr>
            <a:xfrm>
              <a:off x="3908025" y="4013550"/>
              <a:ext cx="60950" cy="25975"/>
            </a:xfrm>
            <a:custGeom>
              <a:rect b="b" l="l" r="r" t="t"/>
              <a:pathLst>
                <a:path extrusionOk="0" h="1039" w="2438">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51"/>
            <p:cNvSpPr/>
            <p:nvPr/>
          </p:nvSpPr>
          <p:spPr>
            <a:xfrm>
              <a:off x="3980950" y="3988850"/>
              <a:ext cx="23900" cy="19800"/>
            </a:xfrm>
            <a:custGeom>
              <a:rect b="b" l="l" r="r" t="t"/>
              <a:pathLst>
                <a:path extrusionOk="0" h="792" w="956">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8" name="Google Shape;2528;p51"/>
          <p:cNvGrpSpPr/>
          <p:nvPr/>
        </p:nvGrpSpPr>
        <p:grpSpPr>
          <a:xfrm flipH="1">
            <a:off x="7422818" y="246612"/>
            <a:ext cx="793379" cy="585576"/>
            <a:chOff x="7757175" y="1399875"/>
            <a:chExt cx="1347450" cy="994525"/>
          </a:xfrm>
        </p:grpSpPr>
        <p:sp>
          <p:nvSpPr>
            <p:cNvPr id="2529" name="Google Shape;2529;p51"/>
            <p:cNvSpPr/>
            <p:nvPr/>
          </p:nvSpPr>
          <p:spPr>
            <a:xfrm>
              <a:off x="8092400" y="1885625"/>
              <a:ext cx="1012225" cy="367725"/>
            </a:xfrm>
            <a:custGeom>
              <a:rect b="b" l="l" r="r" t="t"/>
              <a:pathLst>
                <a:path extrusionOk="0" h="14709" w="40489">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51"/>
            <p:cNvSpPr/>
            <p:nvPr/>
          </p:nvSpPr>
          <p:spPr>
            <a:xfrm>
              <a:off x="8092400" y="1885625"/>
              <a:ext cx="783225" cy="312550"/>
            </a:xfrm>
            <a:custGeom>
              <a:rect b="b" l="l" r="r" t="t"/>
              <a:pathLst>
                <a:path extrusionOk="0" h="12502" w="31329">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51"/>
            <p:cNvSpPr/>
            <p:nvPr/>
          </p:nvSpPr>
          <p:spPr>
            <a:xfrm>
              <a:off x="8012200" y="1828450"/>
              <a:ext cx="562050" cy="172425"/>
            </a:xfrm>
            <a:custGeom>
              <a:rect b="b" l="l" r="r" t="t"/>
              <a:pathLst>
                <a:path extrusionOk="0" h="6897" w="22482">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51"/>
            <p:cNvSpPr/>
            <p:nvPr/>
          </p:nvSpPr>
          <p:spPr>
            <a:xfrm>
              <a:off x="8489650" y="1781575"/>
              <a:ext cx="161375" cy="138650"/>
            </a:xfrm>
            <a:custGeom>
              <a:rect b="b" l="l" r="r" t="t"/>
              <a:pathLst>
                <a:path extrusionOk="0" h="5546" w="6455">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51"/>
            <p:cNvSpPr/>
            <p:nvPr/>
          </p:nvSpPr>
          <p:spPr>
            <a:xfrm>
              <a:off x="8598975" y="1530550"/>
              <a:ext cx="265925" cy="301625"/>
            </a:xfrm>
            <a:custGeom>
              <a:rect b="b" l="l" r="r" t="t"/>
              <a:pathLst>
                <a:path extrusionOk="0" h="12065" w="10637">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51"/>
            <p:cNvSpPr/>
            <p:nvPr/>
          </p:nvSpPr>
          <p:spPr>
            <a:xfrm>
              <a:off x="8821125" y="1481850"/>
              <a:ext cx="111400" cy="83025"/>
            </a:xfrm>
            <a:custGeom>
              <a:rect b="b" l="l" r="r" t="t"/>
              <a:pathLst>
                <a:path extrusionOk="0" h="3321" w="4456">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51"/>
            <p:cNvSpPr/>
            <p:nvPr/>
          </p:nvSpPr>
          <p:spPr>
            <a:xfrm>
              <a:off x="8540400" y="1465450"/>
              <a:ext cx="88450" cy="373700"/>
            </a:xfrm>
            <a:custGeom>
              <a:rect b="b" l="l" r="r" t="t"/>
              <a:pathLst>
                <a:path extrusionOk="0" h="14948" w="3538">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51"/>
            <p:cNvSpPr/>
            <p:nvPr/>
          </p:nvSpPr>
          <p:spPr>
            <a:xfrm>
              <a:off x="8588775" y="1399875"/>
              <a:ext cx="83225" cy="80650"/>
            </a:xfrm>
            <a:custGeom>
              <a:rect b="b" l="l" r="r" t="t"/>
              <a:pathLst>
                <a:path extrusionOk="0" h="3226" w="3329">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51"/>
            <p:cNvSpPr/>
            <p:nvPr/>
          </p:nvSpPr>
          <p:spPr>
            <a:xfrm>
              <a:off x="7757175" y="1881100"/>
              <a:ext cx="710450" cy="513300"/>
            </a:xfrm>
            <a:custGeom>
              <a:rect b="b" l="l" r="r" t="t"/>
              <a:pathLst>
                <a:path extrusionOk="0" h="20532" w="28418">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38" name="Google Shape;2538;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1">
  <p:cSld name="CUSTOM_29">
    <p:spTree>
      <p:nvGrpSpPr>
        <p:cNvPr id="2539" name="Shape 2539"/>
        <p:cNvGrpSpPr/>
        <p:nvPr/>
      </p:nvGrpSpPr>
      <p:grpSpPr>
        <a:xfrm>
          <a:off x="0" y="0"/>
          <a:ext cx="0" cy="0"/>
          <a:chOff x="0" y="0"/>
          <a:chExt cx="0" cy="0"/>
        </a:xfrm>
      </p:grpSpPr>
      <p:sp>
        <p:nvSpPr>
          <p:cNvPr id="2540" name="Google Shape;2540;p52"/>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541" name="Google Shape;2541;p52"/>
          <p:cNvSpPr txBox="1"/>
          <p:nvPr>
            <p:ph idx="1" type="subTitle"/>
          </p:nvPr>
        </p:nvSpPr>
        <p:spPr>
          <a:xfrm>
            <a:off x="1157408" y="1545138"/>
            <a:ext cx="2208000" cy="64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42" name="Google Shape;2542;p52"/>
          <p:cNvSpPr txBox="1"/>
          <p:nvPr>
            <p:ph idx="2" type="subTitle"/>
          </p:nvPr>
        </p:nvSpPr>
        <p:spPr>
          <a:xfrm>
            <a:off x="1157400" y="2392656"/>
            <a:ext cx="2208000" cy="64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43" name="Google Shape;2543;p52"/>
          <p:cNvSpPr txBox="1"/>
          <p:nvPr>
            <p:ph idx="3" type="subTitle"/>
          </p:nvPr>
        </p:nvSpPr>
        <p:spPr>
          <a:xfrm>
            <a:off x="5778600" y="1545138"/>
            <a:ext cx="2208000" cy="645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44" name="Google Shape;2544;p52"/>
          <p:cNvSpPr txBox="1"/>
          <p:nvPr>
            <p:ph idx="4" type="subTitle"/>
          </p:nvPr>
        </p:nvSpPr>
        <p:spPr>
          <a:xfrm>
            <a:off x="5778600" y="2392656"/>
            <a:ext cx="2208000" cy="645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45" name="Google Shape;2545;p52"/>
          <p:cNvSpPr txBox="1"/>
          <p:nvPr>
            <p:ph idx="5" type="subTitle"/>
          </p:nvPr>
        </p:nvSpPr>
        <p:spPr>
          <a:xfrm>
            <a:off x="3468000" y="3240175"/>
            <a:ext cx="2208000" cy="645600"/>
          </a:xfrm>
          <a:prstGeom prst="rect">
            <a:avLst/>
          </a:prstGeom>
          <a:solidFill>
            <a:schemeClr val="l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2546" name="Google Shape;2546;p52"/>
          <p:cNvGrpSpPr/>
          <p:nvPr/>
        </p:nvGrpSpPr>
        <p:grpSpPr>
          <a:xfrm>
            <a:off x="6484050" y="3729076"/>
            <a:ext cx="2593146" cy="799384"/>
            <a:chOff x="3809600" y="2009414"/>
            <a:chExt cx="2593146" cy="799384"/>
          </a:xfrm>
        </p:grpSpPr>
        <p:sp>
          <p:nvSpPr>
            <p:cNvPr id="2547" name="Google Shape;2547;p52"/>
            <p:cNvSpPr/>
            <p:nvPr/>
          </p:nvSpPr>
          <p:spPr>
            <a:xfrm>
              <a:off x="4515448" y="2009414"/>
              <a:ext cx="369921" cy="716733"/>
            </a:xfrm>
            <a:custGeom>
              <a:rect b="b" l="l" r="r" t="t"/>
              <a:pathLst>
                <a:path extrusionOk="0" h="17647" w="9108">
                  <a:moveTo>
                    <a:pt x="3680" y="1"/>
                  </a:moveTo>
                  <a:cubicBezTo>
                    <a:pt x="3426" y="1"/>
                    <a:pt x="3181" y="45"/>
                    <a:pt x="2936" y="134"/>
                  </a:cubicBezTo>
                  <a:cubicBezTo>
                    <a:pt x="2803" y="168"/>
                    <a:pt x="2636" y="234"/>
                    <a:pt x="2503" y="301"/>
                  </a:cubicBezTo>
                  <a:cubicBezTo>
                    <a:pt x="1469" y="801"/>
                    <a:pt x="668" y="1869"/>
                    <a:pt x="401" y="3003"/>
                  </a:cubicBezTo>
                  <a:cubicBezTo>
                    <a:pt x="1" y="4671"/>
                    <a:pt x="501" y="6439"/>
                    <a:pt x="1202" y="8040"/>
                  </a:cubicBezTo>
                  <a:cubicBezTo>
                    <a:pt x="2069" y="10075"/>
                    <a:pt x="3270" y="11943"/>
                    <a:pt x="4571" y="13744"/>
                  </a:cubicBezTo>
                  <a:cubicBezTo>
                    <a:pt x="5205" y="14611"/>
                    <a:pt x="5872" y="15478"/>
                    <a:pt x="6572" y="16346"/>
                  </a:cubicBezTo>
                  <a:cubicBezTo>
                    <a:pt x="6973" y="16846"/>
                    <a:pt x="7406" y="17647"/>
                    <a:pt x="7806" y="17647"/>
                  </a:cubicBezTo>
                  <a:cubicBezTo>
                    <a:pt x="7940" y="17647"/>
                    <a:pt x="8073" y="17580"/>
                    <a:pt x="8207" y="17380"/>
                  </a:cubicBezTo>
                  <a:cubicBezTo>
                    <a:pt x="8207" y="17313"/>
                    <a:pt x="8240" y="17280"/>
                    <a:pt x="8273" y="17213"/>
                  </a:cubicBezTo>
                  <a:cubicBezTo>
                    <a:pt x="9107" y="15579"/>
                    <a:pt x="8774" y="12376"/>
                    <a:pt x="8707" y="10575"/>
                  </a:cubicBezTo>
                  <a:cubicBezTo>
                    <a:pt x="8574" y="8473"/>
                    <a:pt x="8240" y="6372"/>
                    <a:pt x="7673" y="4337"/>
                  </a:cubicBezTo>
                  <a:cubicBezTo>
                    <a:pt x="7406" y="3403"/>
                    <a:pt x="7106" y="2436"/>
                    <a:pt x="6506" y="1602"/>
                  </a:cubicBezTo>
                  <a:cubicBezTo>
                    <a:pt x="5938" y="801"/>
                    <a:pt x="5071" y="134"/>
                    <a:pt x="4070" y="34"/>
                  </a:cubicBezTo>
                  <a:cubicBezTo>
                    <a:pt x="3937" y="12"/>
                    <a:pt x="3807" y="1"/>
                    <a:pt x="36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52"/>
            <p:cNvSpPr/>
            <p:nvPr/>
          </p:nvSpPr>
          <p:spPr>
            <a:xfrm>
              <a:off x="4617067" y="2014856"/>
              <a:ext cx="231709" cy="711290"/>
            </a:xfrm>
            <a:custGeom>
              <a:rect b="b" l="l" r="r" t="t"/>
              <a:pathLst>
                <a:path extrusionOk="0" h="17513" w="5705">
                  <a:moveTo>
                    <a:pt x="434" y="0"/>
                  </a:moveTo>
                  <a:cubicBezTo>
                    <a:pt x="301" y="34"/>
                    <a:pt x="167" y="100"/>
                    <a:pt x="1" y="167"/>
                  </a:cubicBezTo>
                  <a:cubicBezTo>
                    <a:pt x="1869" y="5271"/>
                    <a:pt x="3503" y="10474"/>
                    <a:pt x="4871" y="15745"/>
                  </a:cubicBezTo>
                  <a:cubicBezTo>
                    <a:pt x="5004" y="16345"/>
                    <a:pt x="5171" y="16946"/>
                    <a:pt x="5304" y="17513"/>
                  </a:cubicBezTo>
                  <a:cubicBezTo>
                    <a:pt x="5438" y="17513"/>
                    <a:pt x="5571" y="17446"/>
                    <a:pt x="5705" y="17246"/>
                  </a:cubicBezTo>
                  <a:cubicBezTo>
                    <a:pt x="4571" y="12676"/>
                    <a:pt x="3236" y="8139"/>
                    <a:pt x="1735" y="3703"/>
                  </a:cubicBezTo>
                  <a:cubicBezTo>
                    <a:pt x="1302" y="2469"/>
                    <a:pt x="868" y="1234"/>
                    <a:pt x="43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52"/>
            <p:cNvSpPr/>
            <p:nvPr/>
          </p:nvSpPr>
          <p:spPr>
            <a:xfrm>
              <a:off x="4825706" y="2152175"/>
              <a:ext cx="334668" cy="571737"/>
            </a:xfrm>
            <a:custGeom>
              <a:rect b="b" l="l" r="r" t="t"/>
              <a:pathLst>
                <a:path extrusionOk="0" h="14077" w="8240">
                  <a:moveTo>
                    <a:pt x="5910" y="0"/>
                  </a:moveTo>
                  <a:cubicBezTo>
                    <a:pt x="5448" y="0"/>
                    <a:pt x="4966" y="204"/>
                    <a:pt x="4604" y="489"/>
                  </a:cubicBezTo>
                  <a:cubicBezTo>
                    <a:pt x="4137" y="856"/>
                    <a:pt x="3770" y="1389"/>
                    <a:pt x="3470" y="1923"/>
                  </a:cubicBezTo>
                  <a:cubicBezTo>
                    <a:pt x="1669" y="5025"/>
                    <a:pt x="835" y="8561"/>
                    <a:pt x="201" y="12097"/>
                  </a:cubicBezTo>
                  <a:cubicBezTo>
                    <a:pt x="101" y="12597"/>
                    <a:pt x="1" y="13298"/>
                    <a:pt x="268" y="13798"/>
                  </a:cubicBezTo>
                  <a:cubicBezTo>
                    <a:pt x="268" y="13798"/>
                    <a:pt x="268" y="13831"/>
                    <a:pt x="301" y="13865"/>
                  </a:cubicBezTo>
                  <a:cubicBezTo>
                    <a:pt x="379" y="14022"/>
                    <a:pt x="479" y="14076"/>
                    <a:pt x="582" y="14076"/>
                  </a:cubicBezTo>
                  <a:cubicBezTo>
                    <a:pt x="610" y="14076"/>
                    <a:pt x="639" y="14072"/>
                    <a:pt x="668" y="14065"/>
                  </a:cubicBezTo>
                  <a:cubicBezTo>
                    <a:pt x="901" y="13965"/>
                    <a:pt x="1135" y="13431"/>
                    <a:pt x="1368" y="13164"/>
                  </a:cubicBezTo>
                  <a:cubicBezTo>
                    <a:pt x="2136" y="12197"/>
                    <a:pt x="3036" y="11330"/>
                    <a:pt x="3937" y="10462"/>
                  </a:cubicBezTo>
                  <a:cubicBezTo>
                    <a:pt x="5104" y="9262"/>
                    <a:pt x="6305" y="8027"/>
                    <a:pt x="7106" y="6560"/>
                  </a:cubicBezTo>
                  <a:cubicBezTo>
                    <a:pt x="7873" y="5092"/>
                    <a:pt x="8240" y="3291"/>
                    <a:pt x="7740" y="1689"/>
                  </a:cubicBezTo>
                  <a:cubicBezTo>
                    <a:pt x="7606" y="1222"/>
                    <a:pt x="7339" y="789"/>
                    <a:pt x="7006" y="455"/>
                  </a:cubicBezTo>
                  <a:cubicBezTo>
                    <a:pt x="6906" y="355"/>
                    <a:pt x="6772" y="255"/>
                    <a:pt x="6639" y="188"/>
                  </a:cubicBezTo>
                  <a:cubicBezTo>
                    <a:pt x="6539" y="122"/>
                    <a:pt x="6439" y="88"/>
                    <a:pt x="6305" y="55"/>
                  </a:cubicBezTo>
                  <a:cubicBezTo>
                    <a:pt x="6177" y="17"/>
                    <a:pt x="6045" y="0"/>
                    <a:pt x="59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52"/>
            <p:cNvSpPr/>
            <p:nvPr/>
          </p:nvSpPr>
          <p:spPr>
            <a:xfrm>
              <a:off x="4836550" y="2159811"/>
              <a:ext cx="273704" cy="564102"/>
            </a:xfrm>
            <a:custGeom>
              <a:rect b="b" l="l" r="r" t="t"/>
              <a:pathLst>
                <a:path extrusionOk="0" h="13889" w="6739">
                  <a:moveTo>
                    <a:pt x="6372" y="0"/>
                  </a:moveTo>
                  <a:cubicBezTo>
                    <a:pt x="5805" y="1401"/>
                    <a:pt x="5004" y="2736"/>
                    <a:pt x="4204" y="4003"/>
                  </a:cubicBezTo>
                  <a:cubicBezTo>
                    <a:pt x="2936" y="6038"/>
                    <a:pt x="1835" y="8106"/>
                    <a:pt x="1001" y="10308"/>
                  </a:cubicBezTo>
                  <a:cubicBezTo>
                    <a:pt x="601" y="11375"/>
                    <a:pt x="267" y="12476"/>
                    <a:pt x="1" y="13610"/>
                  </a:cubicBezTo>
                  <a:cubicBezTo>
                    <a:pt x="1" y="13610"/>
                    <a:pt x="1" y="13643"/>
                    <a:pt x="34" y="13677"/>
                  </a:cubicBezTo>
                  <a:cubicBezTo>
                    <a:pt x="139" y="13834"/>
                    <a:pt x="223" y="13888"/>
                    <a:pt x="319" y="13888"/>
                  </a:cubicBezTo>
                  <a:cubicBezTo>
                    <a:pt x="345" y="13888"/>
                    <a:pt x="372" y="13884"/>
                    <a:pt x="401" y="13877"/>
                  </a:cubicBezTo>
                  <a:cubicBezTo>
                    <a:pt x="935" y="11709"/>
                    <a:pt x="1668" y="9574"/>
                    <a:pt x="2669" y="7572"/>
                  </a:cubicBezTo>
                  <a:cubicBezTo>
                    <a:pt x="3770" y="5371"/>
                    <a:pt x="5271" y="3403"/>
                    <a:pt x="6338" y="1168"/>
                  </a:cubicBezTo>
                  <a:cubicBezTo>
                    <a:pt x="6472" y="868"/>
                    <a:pt x="6605" y="567"/>
                    <a:pt x="6739" y="267"/>
                  </a:cubicBezTo>
                  <a:cubicBezTo>
                    <a:pt x="6639" y="167"/>
                    <a:pt x="6505" y="67"/>
                    <a:pt x="637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52"/>
            <p:cNvSpPr/>
            <p:nvPr/>
          </p:nvSpPr>
          <p:spPr>
            <a:xfrm>
              <a:off x="5952894" y="2047348"/>
              <a:ext cx="447131" cy="669335"/>
            </a:xfrm>
            <a:custGeom>
              <a:rect b="b" l="l" r="r" t="t"/>
              <a:pathLst>
                <a:path extrusionOk="0" h="16480" w="11009">
                  <a:moveTo>
                    <a:pt x="10442" y="1"/>
                  </a:moveTo>
                  <a:cubicBezTo>
                    <a:pt x="10275" y="101"/>
                    <a:pt x="10075" y="201"/>
                    <a:pt x="9908" y="301"/>
                  </a:cubicBezTo>
                  <a:cubicBezTo>
                    <a:pt x="1" y="5972"/>
                    <a:pt x="1402" y="14111"/>
                    <a:pt x="1902" y="16046"/>
                  </a:cubicBezTo>
                  <a:cubicBezTo>
                    <a:pt x="1969" y="16312"/>
                    <a:pt x="2036" y="16479"/>
                    <a:pt x="2036" y="16479"/>
                  </a:cubicBezTo>
                  <a:cubicBezTo>
                    <a:pt x="2102" y="16412"/>
                    <a:pt x="2169" y="16412"/>
                    <a:pt x="2236" y="16379"/>
                  </a:cubicBezTo>
                  <a:cubicBezTo>
                    <a:pt x="11009" y="12076"/>
                    <a:pt x="10575" y="1702"/>
                    <a:pt x="10442" y="201"/>
                  </a:cubicBezTo>
                  <a:cubicBezTo>
                    <a:pt x="10442" y="67"/>
                    <a:pt x="10442" y="1"/>
                    <a:pt x="104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52"/>
            <p:cNvSpPr/>
            <p:nvPr/>
          </p:nvSpPr>
          <p:spPr>
            <a:xfrm>
              <a:off x="6030144" y="2047348"/>
              <a:ext cx="346852" cy="669335"/>
            </a:xfrm>
            <a:custGeom>
              <a:rect b="b" l="l" r="r" t="t"/>
              <a:pathLst>
                <a:path extrusionOk="0" h="16480" w="8540">
                  <a:moveTo>
                    <a:pt x="8540" y="1"/>
                  </a:moveTo>
                  <a:cubicBezTo>
                    <a:pt x="8373" y="101"/>
                    <a:pt x="8173" y="201"/>
                    <a:pt x="8006" y="301"/>
                  </a:cubicBezTo>
                  <a:cubicBezTo>
                    <a:pt x="6004" y="4771"/>
                    <a:pt x="3803" y="9141"/>
                    <a:pt x="1468" y="13444"/>
                  </a:cubicBezTo>
                  <a:cubicBezTo>
                    <a:pt x="968" y="14311"/>
                    <a:pt x="501" y="15178"/>
                    <a:pt x="0" y="16046"/>
                  </a:cubicBezTo>
                  <a:cubicBezTo>
                    <a:pt x="67" y="16312"/>
                    <a:pt x="134" y="16479"/>
                    <a:pt x="134" y="16479"/>
                  </a:cubicBezTo>
                  <a:cubicBezTo>
                    <a:pt x="200" y="16412"/>
                    <a:pt x="267" y="16412"/>
                    <a:pt x="334" y="16379"/>
                  </a:cubicBezTo>
                  <a:cubicBezTo>
                    <a:pt x="2769" y="12076"/>
                    <a:pt x="5070" y="7706"/>
                    <a:pt x="7172" y="3236"/>
                  </a:cubicBezTo>
                  <a:cubicBezTo>
                    <a:pt x="7639" y="2236"/>
                    <a:pt x="8106" y="1235"/>
                    <a:pt x="8540" y="201"/>
                  </a:cubicBezTo>
                  <a:cubicBezTo>
                    <a:pt x="8540" y="67"/>
                    <a:pt x="8540" y="1"/>
                    <a:pt x="854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52"/>
            <p:cNvSpPr/>
            <p:nvPr/>
          </p:nvSpPr>
          <p:spPr>
            <a:xfrm>
              <a:off x="5803878" y="2178778"/>
              <a:ext cx="292672" cy="537905"/>
            </a:xfrm>
            <a:custGeom>
              <a:rect b="b" l="l" r="r" t="t"/>
              <a:pathLst>
                <a:path extrusionOk="0" h="13244" w="7206">
                  <a:moveTo>
                    <a:pt x="1435" y="0"/>
                  </a:moveTo>
                  <a:cubicBezTo>
                    <a:pt x="1402" y="167"/>
                    <a:pt x="1368" y="334"/>
                    <a:pt x="1335" y="501"/>
                  </a:cubicBezTo>
                  <a:cubicBezTo>
                    <a:pt x="1" y="7939"/>
                    <a:pt x="4103" y="11942"/>
                    <a:pt x="5338" y="12976"/>
                  </a:cubicBezTo>
                  <a:cubicBezTo>
                    <a:pt x="5571" y="13143"/>
                    <a:pt x="5705" y="13243"/>
                    <a:pt x="5705" y="13243"/>
                  </a:cubicBezTo>
                  <a:cubicBezTo>
                    <a:pt x="5738" y="13110"/>
                    <a:pt x="5771" y="12976"/>
                    <a:pt x="5771" y="12843"/>
                  </a:cubicBezTo>
                  <a:cubicBezTo>
                    <a:pt x="7206" y="6438"/>
                    <a:pt x="2903" y="1501"/>
                    <a:pt x="1735" y="301"/>
                  </a:cubicBezTo>
                  <a:cubicBezTo>
                    <a:pt x="1535" y="100"/>
                    <a:pt x="1435" y="0"/>
                    <a:pt x="14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52"/>
            <p:cNvSpPr/>
            <p:nvPr/>
          </p:nvSpPr>
          <p:spPr>
            <a:xfrm>
              <a:off x="5858058" y="2178778"/>
              <a:ext cx="180249" cy="537905"/>
            </a:xfrm>
            <a:custGeom>
              <a:rect b="b" l="l" r="r" t="t"/>
              <a:pathLst>
                <a:path extrusionOk="0" h="13244" w="4438">
                  <a:moveTo>
                    <a:pt x="101" y="0"/>
                  </a:moveTo>
                  <a:cubicBezTo>
                    <a:pt x="34" y="167"/>
                    <a:pt x="34" y="334"/>
                    <a:pt x="1" y="501"/>
                  </a:cubicBezTo>
                  <a:cubicBezTo>
                    <a:pt x="1202" y="4237"/>
                    <a:pt x="2403" y="7973"/>
                    <a:pt x="3603" y="11709"/>
                  </a:cubicBezTo>
                  <a:cubicBezTo>
                    <a:pt x="3737" y="12109"/>
                    <a:pt x="3870" y="12543"/>
                    <a:pt x="4004" y="12976"/>
                  </a:cubicBezTo>
                  <a:cubicBezTo>
                    <a:pt x="4237" y="13143"/>
                    <a:pt x="4371" y="13243"/>
                    <a:pt x="4371" y="13243"/>
                  </a:cubicBezTo>
                  <a:cubicBezTo>
                    <a:pt x="4404" y="13110"/>
                    <a:pt x="4437" y="12976"/>
                    <a:pt x="4437" y="12843"/>
                  </a:cubicBezTo>
                  <a:cubicBezTo>
                    <a:pt x="3370" y="9541"/>
                    <a:pt x="2302" y="6238"/>
                    <a:pt x="1235" y="2936"/>
                  </a:cubicBezTo>
                  <a:cubicBezTo>
                    <a:pt x="968" y="2035"/>
                    <a:pt x="668" y="1168"/>
                    <a:pt x="401" y="301"/>
                  </a:cubicBezTo>
                  <a:cubicBezTo>
                    <a:pt x="201" y="100"/>
                    <a:pt x="101" y="0"/>
                    <a:pt x="1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52"/>
            <p:cNvSpPr/>
            <p:nvPr/>
          </p:nvSpPr>
          <p:spPr>
            <a:xfrm>
              <a:off x="3947813" y="2243803"/>
              <a:ext cx="322483" cy="482344"/>
            </a:xfrm>
            <a:custGeom>
              <a:rect b="b" l="l" r="r" t="t"/>
              <a:pathLst>
                <a:path extrusionOk="0" h="11876" w="7940">
                  <a:moveTo>
                    <a:pt x="401" y="1"/>
                  </a:moveTo>
                  <a:cubicBezTo>
                    <a:pt x="401" y="1"/>
                    <a:pt x="401" y="34"/>
                    <a:pt x="401" y="134"/>
                  </a:cubicBezTo>
                  <a:cubicBezTo>
                    <a:pt x="334" y="1235"/>
                    <a:pt x="0" y="8707"/>
                    <a:pt x="6338" y="11809"/>
                  </a:cubicBezTo>
                  <a:cubicBezTo>
                    <a:pt x="6405" y="11842"/>
                    <a:pt x="6438" y="11876"/>
                    <a:pt x="6505" y="11876"/>
                  </a:cubicBezTo>
                  <a:cubicBezTo>
                    <a:pt x="6505" y="11876"/>
                    <a:pt x="6538" y="11776"/>
                    <a:pt x="6572" y="11575"/>
                  </a:cubicBezTo>
                  <a:cubicBezTo>
                    <a:pt x="6939" y="10174"/>
                    <a:pt x="7939" y="4304"/>
                    <a:pt x="801" y="201"/>
                  </a:cubicBezTo>
                  <a:cubicBezTo>
                    <a:pt x="667" y="134"/>
                    <a:pt x="534" y="67"/>
                    <a:pt x="40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52"/>
            <p:cNvSpPr/>
            <p:nvPr/>
          </p:nvSpPr>
          <p:spPr>
            <a:xfrm>
              <a:off x="3964059" y="2243803"/>
              <a:ext cx="250676" cy="482344"/>
            </a:xfrm>
            <a:custGeom>
              <a:rect b="b" l="l" r="r" t="t"/>
              <a:pathLst>
                <a:path extrusionOk="0" h="11876" w="6172">
                  <a:moveTo>
                    <a:pt x="1" y="1"/>
                  </a:moveTo>
                  <a:cubicBezTo>
                    <a:pt x="1" y="1"/>
                    <a:pt x="1" y="34"/>
                    <a:pt x="1" y="134"/>
                  </a:cubicBezTo>
                  <a:cubicBezTo>
                    <a:pt x="334" y="868"/>
                    <a:pt x="668" y="1602"/>
                    <a:pt x="1001" y="2336"/>
                  </a:cubicBezTo>
                  <a:cubicBezTo>
                    <a:pt x="2536" y="5571"/>
                    <a:pt x="4170" y="8740"/>
                    <a:pt x="5938" y="11809"/>
                  </a:cubicBezTo>
                  <a:cubicBezTo>
                    <a:pt x="6005" y="11842"/>
                    <a:pt x="6038" y="11876"/>
                    <a:pt x="6105" y="11876"/>
                  </a:cubicBezTo>
                  <a:cubicBezTo>
                    <a:pt x="6105" y="11876"/>
                    <a:pt x="6138" y="11776"/>
                    <a:pt x="6172" y="11575"/>
                  </a:cubicBezTo>
                  <a:cubicBezTo>
                    <a:pt x="5838" y="10975"/>
                    <a:pt x="5471" y="10341"/>
                    <a:pt x="5138" y="9707"/>
                  </a:cubicBezTo>
                  <a:cubicBezTo>
                    <a:pt x="3436" y="6605"/>
                    <a:pt x="1835" y="3436"/>
                    <a:pt x="401" y="201"/>
                  </a:cubicBezTo>
                  <a:cubicBezTo>
                    <a:pt x="267" y="134"/>
                    <a:pt x="134" y="67"/>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52"/>
            <p:cNvSpPr/>
            <p:nvPr/>
          </p:nvSpPr>
          <p:spPr>
            <a:xfrm>
              <a:off x="4167296" y="2338639"/>
              <a:ext cx="211360" cy="387508"/>
            </a:xfrm>
            <a:custGeom>
              <a:rect b="b" l="l" r="r" t="t"/>
              <a:pathLst>
                <a:path extrusionOk="0" h="9541" w="5204">
                  <a:moveTo>
                    <a:pt x="4170" y="1"/>
                  </a:moveTo>
                  <a:cubicBezTo>
                    <a:pt x="4170" y="1"/>
                    <a:pt x="4103" y="67"/>
                    <a:pt x="3970" y="201"/>
                  </a:cubicBezTo>
                  <a:cubicBezTo>
                    <a:pt x="3102" y="1068"/>
                    <a:pt x="0" y="4637"/>
                    <a:pt x="1034" y="9274"/>
                  </a:cubicBezTo>
                  <a:cubicBezTo>
                    <a:pt x="1034" y="9374"/>
                    <a:pt x="1068" y="9474"/>
                    <a:pt x="1101" y="9541"/>
                  </a:cubicBezTo>
                  <a:cubicBezTo>
                    <a:pt x="1101" y="9541"/>
                    <a:pt x="1168" y="9507"/>
                    <a:pt x="1334" y="9374"/>
                  </a:cubicBezTo>
                  <a:cubicBezTo>
                    <a:pt x="2235" y="8640"/>
                    <a:pt x="5204" y="5738"/>
                    <a:pt x="4236" y="367"/>
                  </a:cubicBezTo>
                  <a:cubicBezTo>
                    <a:pt x="4203" y="234"/>
                    <a:pt x="4203" y="101"/>
                    <a:pt x="41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52"/>
            <p:cNvSpPr/>
            <p:nvPr/>
          </p:nvSpPr>
          <p:spPr>
            <a:xfrm>
              <a:off x="4209292" y="2338639"/>
              <a:ext cx="130090" cy="387508"/>
            </a:xfrm>
            <a:custGeom>
              <a:rect b="b" l="l" r="r" t="t"/>
              <a:pathLst>
                <a:path extrusionOk="0" h="9541" w="3203">
                  <a:moveTo>
                    <a:pt x="3136" y="1"/>
                  </a:moveTo>
                  <a:cubicBezTo>
                    <a:pt x="3136" y="1"/>
                    <a:pt x="3036" y="67"/>
                    <a:pt x="2902" y="201"/>
                  </a:cubicBezTo>
                  <a:cubicBezTo>
                    <a:pt x="2702" y="834"/>
                    <a:pt x="2502" y="1468"/>
                    <a:pt x="2302" y="2102"/>
                  </a:cubicBezTo>
                  <a:cubicBezTo>
                    <a:pt x="1535" y="4504"/>
                    <a:pt x="767" y="6905"/>
                    <a:pt x="0" y="9274"/>
                  </a:cubicBezTo>
                  <a:cubicBezTo>
                    <a:pt x="0" y="9374"/>
                    <a:pt x="34" y="9474"/>
                    <a:pt x="67" y="9541"/>
                  </a:cubicBezTo>
                  <a:cubicBezTo>
                    <a:pt x="67" y="9541"/>
                    <a:pt x="134" y="9507"/>
                    <a:pt x="300" y="9374"/>
                  </a:cubicBezTo>
                  <a:cubicBezTo>
                    <a:pt x="400" y="9074"/>
                    <a:pt x="501" y="8740"/>
                    <a:pt x="601" y="8440"/>
                  </a:cubicBezTo>
                  <a:cubicBezTo>
                    <a:pt x="1468" y="5771"/>
                    <a:pt x="2335" y="3069"/>
                    <a:pt x="3202" y="367"/>
                  </a:cubicBezTo>
                  <a:cubicBezTo>
                    <a:pt x="3169" y="234"/>
                    <a:pt x="3169" y="101"/>
                    <a:pt x="313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52"/>
            <p:cNvSpPr/>
            <p:nvPr/>
          </p:nvSpPr>
          <p:spPr>
            <a:xfrm>
              <a:off x="3809600" y="2463164"/>
              <a:ext cx="2593146" cy="345634"/>
            </a:xfrm>
            <a:custGeom>
              <a:rect b="b" l="l" r="r" t="t"/>
              <a:pathLst>
                <a:path extrusionOk="0" h="8510" w="63847">
                  <a:moveTo>
                    <a:pt x="16842" y="0"/>
                  </a:moveTo>
                  <a:cubicBezTo>
                    <a:pt x="16777" y="0"/>
                    <a:pt x="16711" y="1"/>
                    <a:pt x="16646" y="3"/>
                  </a:cubicBezTo>
                  <a:cubicBezTo>
                    <a:pt x="13577" y="70"/>
                    <a:pt x="10575" y="2438"/>
                    <a:pt x="10008" y="5441"/>
                  </a:cubicBezTo>
                  <a:cubicBezTo>
                    <a:pt x="8862" y="4394"/>
                    <a:pt x="7306" y="3794"/>
                    <a:pt x="5743" y="3794"/>
                  </a:cubicBezTo>
                  <a:cubicBezTo>
                    <a:pt x="5215" y="3794"/>
                    <a:pt x="4685" y="3863"/>
                    <a:pt x="4170" y="4006"/>
                  </a:cubicBezTo>
                  <a:cubicBezTo>
                    <a:pt x="2136" y="4540"/>
                    <a:pt x="601" y="6508"/>
                    <a:pt x="1" y="8509"/>
                  </a:cubicBezTo>
                  <a:lnTo>
                    <a:pt x="63613" y="8509"/>
                  </a:lnTo>
                  <a:cubicBezTo>
                    <a:pt x="63846" y="7475"/>
                    <a:pt x="62245" y="5908"/>
                    <a:pt x="61211" y="5741"/>
                  </a:cubicBezTo>
                  <a:cubicBezTo>
                    <a:pt x="61060" y="5721"/>
                    <a:pt x="60909" y="5712"/>
                    <a:pt x="60759" y="5712"/>
                  </a:cubicBezTo>
                  <a:cubicBezTo>
                    <a:pt x="59880" y="5712"/>
                    <a:pt x="59026" y="6038"/>
                    <a:pt x="58342" y="6608"/>
                  </a:cubicBezTo>
                  <a:cubicBezTo>
                    <a:pt x="57869" y="6027"/>
                    <a:pt x="57061" y="5695"/>
                    <a:pt x="56270" y="5695"/>
                  </a:cubicBezTo>
                  <a:cubicBezTo>
                    <a:pt x="55836" y="5695"/>
                    <a:pt x="55406" y="5795"/>
                    <a:pt x="55040" y="6008"/>
                  </a:cubicBezTo>
                  <a:cubicBezTo>
                    <a:pt x="54640" y="2839"/>
                    <a:pt x="51738" y="204"/>
                    <a:pt x="48535" y="103"/>
                  </a:cubicBezTo>
                  <a:cubicBezTo>
                    <a:pt x="48493" y="103"/>
                    <a:pt x="48450" y="102"/>
                    <a:pt x="48407" y="102"/>
                  </a:cubicBezTo>
                  <a:cubicBezTo>
                    <a:pt x="45249" y="102"/>
                    <a:pt x="42157" y="2514"/>
                    <a:pt x="41597" y="5607"/>
                  </a:cubicBezTo>
                  <a:cubicBezTo>
                    <a:pt x="41097" y="5297"/>
                    <a:pt x="40493" y="5145"/>
                    <a:pt x="39888" y="5145"/>
                  </a:cubicBezTo>
                  <a:cubicBezTo>
                    <a:pt x="38998" y="5145"/>
                    <a:pt x="38103" y="5473"/>
                    <a:pt x="37528" y="6108"/>
                  </a:cubicBezTo>
                  <a:cubicBezTo>
                    <a:pt x="36360" y="4373"/>
                    <a:pt x="34359" y="3239"/>
                    <a:pt x="32257" y="3072"/>
                  </a:cubicBezTo>
                  <a:cubicBezTo>
                    <a:pt x="32102" y="3060"/>
                    <a:pt x="31947" y="3054"/>
                    <a:pt x="31793" y="3054"/>
                  </a:cubicBezTo>
                  <a:cubicBezTo>
                    <a:pt x="29883" y="3054"/>
                    <a:pt x="28013" y="3988"/>
                    <a:pt x="26687" y="5407"/>
                  </a:cubicBezTo>
                  <a:cubicBezTo>
                    <a:pt x="26386" y="4840"/>
                    <a:pt x="25819" y="4440"/>
                    <a:pt x="25185" y="4373"/>
                  </a:cubicBezTo>
                  <a:cubicBezTo>
                    <a:pt x="25135" y="4368"/>
                    <a:pt x="25084" y="4365"/>
                    <a:pt x="25033" y="4365"/>
                  </a:cubicBezTo>
                  <a:cubicBezTo>
                    <a:pt x="24433" y="4365"/>
                    <a:pt x="23753" y="4713"/>
                    <a:pt x="23384" y="5174"/>
                  </a:cubicBezTo>
                  <a:cubicBezTo>
                    <a:pt x="22699" y="2235"/>
                    <a:pt x="19840" y="0"/>
                    <a:pt x="168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0" name="Google Shape;2560;p52"/>
          <p:cNvGrpSpPr/>
          <p:nvPr/>
        </p:nvGrpSpPr>
        <p:grpSpPr>
          <a:xfrm>
            <a:off x="2587958" y="4072014"/>
            <a:ext cx="880044" cy="696475"/>
            <a:chOff x="713099" y="3200898"/>
            <a:chExt cx="1155975" cy="914849"/>
          </a:xfrm>
        </p:grpSpPr>
        <p:sp>
          <p:nvSpPr>
            <p:cNvPr id="2561" name="Google Shape;2561;p52"/>
            <p:cNvSpPr/>
            <p:nvPr/>
          </p:nvSpPr>
          <p:spPr>
            <a:xfrm>
              <a:off x="713099" y="3200898"/>
              <a:ext cx="1155975" cy="914849"/>
            </a:xfrm>
            <a:custGeom>
              <a:rect b="b" l="l" r="r" t="t"/>
              <a:pathLst>
                <a:path extrusionOk="0" h="42820" w="54106">
                  <a:moveTo>
                    <a:pt x="26992" y="1"/>
                  </a:moveTo>
                  <a:cubicBezTo>
                    <a:pt x="26931" y="1"/>
                    <a:pt x="26840" y="31"/>
                    <a:pt x="26779" y="31"/>
                  </a:cubicBezTo>
                  <a:cubicBezTo>
                    <a:pt x="26627" y="61"/>
                    <a:pt x="26506" y="122"/>
                    <a:pt x="26354" y="244"/>
                  </a:cubicBezTo>
                  <a:cubicBezTo>
                    <a:pt x="26232" y="305"/>
                    <a:pt x="26111" y="396"/>
                    <a:pt x="26020" y="487"/>
                  </a:cubicBezTo>
                  <a:lnTo>
                    <a:pt x="25989" y="517"/>
                  </a:lnTo>
                  <a:cubicBezTo>
                    <a:pt x="25837" y="639"/>
                    <a:pt x="25716" y="791"/>
                    <a:pt x="25594" y="913"/>
                  </a:cubicBezTo>
                  <a:lnTo>
                    <a:pt x="25533" y="1004"/>
                  </a:lnTo>
                  <a:cubicBezTo>
                    <a:pt x="25381" y="1156"/>
                    <a:pt x="25290" y="1308"/>
                    <a:pt x="25168" y="1429"/>
                  </a:cubicBezTo>
                  <a:lnTo>
                    <a:pt x="25108" y="1520"/>
                  </a:lnTo>
                  <a:cubicBezTo>
                    <a:pt x="24986" y="1672"/>
                    <a:pt x="24895" y="1794"/>
                    <a:pt x="24804" y="1916"/>
                  </a:cubicBezTo>
                  <a:lnTo>
                    <a:pt x="24682" y="2098"/>
                  </a:lnTo>
                  <a:lnTo>
                    <a:pt x="24621" y="2159"/>
                  </a:lnTo>
                  <a:cubicBezTo>
                    <a:pt x="24561" y="2250"/>
                    <a:pt x="24500" y="2311"/>
                    <a:pt x="24439" y="2402"/>
                  </a:cubicBezTo>
                  <a:lnTo>
                    <a:pt x="24226" y="2736"/>
                  </a:lnTo>
                  <a:lnTo>
                    <a:pt x="24013" y="3040"/>
                  </a:lnTo>
                  <a:cubicBezTo>
                    <a:pt x="23953" y="3162"/>
                    <a:pt x="23861" y="3283"/>
                    <a:pt x="23801" y="3405"/>
                  </a:cubicBezTo>
                  <a:lnTo>
                    <a:pt x="23770" y="3435"/>
                  </a:lnTo>
                  <a:lnTo>
                    <a:pt x="23709" y="3557"/>
                  </a:lnTo>
                  <a:lnTo>
                    <a:pt x="23649" y="3648"/>
                  </a:lnTo>
                  <a:lnTo>
                    <a:pt x="23618" y="3709"/>
                  </a:lnTo>
                  <a:lnTo>
                    <a:pt x="23588" y="3739"/>
                  </a:lnTo>
                  <a:cubicBezTo>
                    <a:pt x="23557" y="3831"/>
                    <a:pt x="23497" y="3922"/>
                    <a:pt x="23436" y="4013"/>
                  </a:cubicBezTo>
                  <a:lnTo>
                    <a:pt x="23071" y="4742"/>
                  </a:lnTo>
                  <a:cubicBezTo>
                    <a:pt x="22980" y="4925"/>
                    <a:pt x="22889" y="5138"/>
                    <a:pt x="22798" y="5320"/>
                  </a:cubicBezTo>
                  <a:lnTo>
                    <a:pt x="22737" y="5411"/>
                  </a:lnTo>
                  <a:lnTo>
                    <a:pt x="22676" y="5533"/>
                  </a:lnTo>
                  <a:lnTo>
                    <a:pt x="22494" y="5897"/>
                  </a:lnTo>
                  <a:cubicBezTo>
                    <a:pt x="22372" y="6141"/>
                    <a:pt x="22250" y="6414"/>
                    <a:pt x="22129" y="6657"/>
                  </a:cubicBezTo>
                  <a:lnTo>
                    <a:pt x="22038" y="6870"/>
                  </a:lnTo>
                  <a:lnTo>
                    <a:pt x="21916" y="7174"/>
                  </a:lnTo>
                  <a:lnTo>
                    <a:pt x="21886" y="7265"/>
                  </a:lnTo>
                  <a:cubicBezTo>
                    <a:pt x="21764" y="7478"/>
                    <a:pt x="21673" y="7691"/>
                    <a:pt x="21582" y="7904"/>
                  </a:cubicBezTo>
                  <a:lnTo>
                    <a:pt x="21278" y="8633"/>
                  </a:lnTo>
                  <a:lnTo>
                    <a:pt x="20974" y="9332"/>
                  </a:lnTo>
                  <a:lnTo>
                    <a:pt x="20883" y="9514"/>
                  </a:lnTo>
                  <a:lnTo>
                    <a:pt x="20852" y="9575"/>
                  </a:lnTo>
                  <a:cubicBezTo>
                    <a:pt x="20791" y="9758"/>
                    <a:pt x="20700" y="9970"/>
                    <a:pt x="20609" y="10153"/>
                  </a:cubicBezTo>
                  <a:lnTo>
                    <a:pt x="20214" y="11308"/>
                  </a:lnTo>
                  <a:lnTo>
                    <a:pt x="20062" y="11764"/>
                  </a:lnTo>
                  <a:lnTo>
                    <a:pt x="20001" y="11946"/>
                  </a:lnTo>
                  <a:lnTo>
                    <a:pt x="19910" y="12220"/>
                  </a:lnTo>
                  <a:cubicBezTo>
                    <a:pt x="19880" y="12311"/>
                    <a:pt x="19849" y="12402"/>
                    <a:pt x="19819" y="12493"/>
                  </a:cubicBezTo>
                  <a:lnTo>
                    <a:pt x="19788" y="12584"/>
                  </a:lnTo>
                  <a:lnTo>
                    <a:pt x="19576" y="13405"/>
                  </a:lnTo>
                  <a:lnTo>
                    <a:pt x="19332" y="14226"/>
                  </a:lnTo>
                  <a:lnTo>
                    <a:pt x="19302" y="14347"/>
                  </a:lnTo>
                  <a:cubicBezTo>
                    <a:pt x="19272" y="14439"/>
                    <a:pt x="19272" y="14499"/>
                    <a:pt x="19241" y="14591"/>
                  </a:cubicBezTo>
                  <a:lnTo>
                    <a:pt x="19211" y="14803"/>
                  </a:lnTo>
                  <a:lnTo>
                    <a:pt x="19150" y="15046"/>
                  </a:lnTo>
                  <a:lnTo>
                    <a:pt x="18816" y="16657"/>
                  </a:lnTo>
                  <a:cubicBezTo>
                    <a:pt x="18755" y="16870"/>
                    <a:pt x="18725" y="17113"/>
                    <a:pt x="18694" y="17326"/>
                  </a:cubicBezTo>
                  <a:lnTo>
                    <a:pt x="18664" y="17569"/>
                  </a:lnTo>
                  <a:lnTo>
                    <a:pt x="18573" y="18238"/>
                  </a:lnTo>
                  <a:lnTo>
                    <a:pt x="18451" y="19150"/>
                  </a:lnTo>
                  <a:cubicBezTo>
                    <a:pt x="18421" y="19363"/>
                    <a:pt x="18390" y="19575"/>
                    <a:pt x="18360" y="19758"/>
                  </a:cubicBezTo>
                  <a:lnTo>
                    <a:pt x="18360" y="20031"/>
                  </a:lnTo>
                  <a:lnTo>
                    <a:pt x="18329" y="20366"/>
                  </a:lnTo>
                  <a:lnTo>
                    <a:pt x="18208" y="21733"/>
                  </a:lnTo>
                  <a:cubicBezTo>
                    <a:pt x="18177" y="22007"/>
                    <a:pt x="18147" y="22250"/>
                    <a:pt x="18147" y="22524"/>
                  </a:cubicBezTo>
                  <a:lnTo>
                    <a:pt x="18117" y="23405"/>
                  </a:lnTo>
                  <a:lnTo>
                    <a:pt x="18086" y="24256"/>
                  </a:lnTo>
                  <a:lnTo>
                    <a:pt x="18086" y="24499"/>
                  </a:lnTo>
                  <a:cubicBezTo>
                    <a:pt x="18056" y="24682"/>
                    <a:pt x="18056" y="24895"/>
                    <a:pt x="18056" y="25077"/>
                  </a:cubicBezTo>
                  <a:lnTo>
                    <a:pt x="18056" y="25898"/>
                  </a:lnTo>
                  <a:lnTo>
                    <a:pt x="18056" y="26718"/>
                  </a:lnTo>
                  <a:lnTo>
                    <a:pt x="18056" y="26962"/>
                  </a:lnTo>
                  <a:cubicBezTo>
                    <a:pt x="18056" y="27174"/>
                    <a:pt x="18056" y="27387"/>
                    <a:pt x="18056" y="27630"/>
                  </a:cubicBezTo>
                  <a:lnTo>
                    <a:pt x="18117" y="29241"/>
                  </a:lnTo>
                  <a:cubicBezTo>
                    <a:pt x="18117" y="29880"/>
                    <a:pt x="18147" y="30518"/>
                    <a:pt x="18177" y="31156"/>
                  </a:cubicBezTo>
                  <a:lnTo>
                    <a:pt x="18208" y="31794"/>
                  </a:lnTo>
                  <a:cubicBezTo>
                    <a:pt x="18238" y="32038"/>
                    <a:pt x="18238" y="32311"/>
                    <a:pt x="18269" y="32554"/>
                  </a:cubicBezTo>
                  <a:lnTo>
                    <a:pt x="18329" y="33497"/>
                  </a:lnTo>
                  <a:lnTo>
                    <a:pt x="18421" y="34287"/>
                  </a:lnTo>
                  <a:lnTo>
                    <a:pt x="18421" y="34500"/>
                  </a:lnTo>
                  <a:cubicBezTo>
                    <a:pt x="18451" y="34712"/>
                    <a:pt x="18451" y="34925"/>
                    <a:pt x="18481" y="35138"/>
                  </a:cubicBezTo>
                  <a:lnTo>
                    <a:pt x="18603" y="36475"/>
                  </a:lnTo>
                  <a:lnTo>
                    <a:pt x="18725" y="37478"/>
                  </a:lnTo>
                  <a:cubicBezTo>
                    <a:pt x="18725" y="37478"/>
                    <a:pt x="18694" y="37448"/>
                    <a:pt x="18694" y="37448"/>
                  </a:cubicBezTo>
                  <a:lnTo>
                    <a:pt x="18512" y="36779"/>
                  </a:lnTo>
                  <a:lnTo>
                    <a:pt x="18329" y="36080"/>
                  </a:lnTo>
                  <a:lnTo>
                    <a:pt x="18177" y="35472"/>
                  </a:lnTo>
                  <a:lnTo>
                    <a:pt x="18147" y="35412"/>
                  </a:lnTo>
                  <a:lnTo>
                    <a:pt x="18147" y="35351"/>
                  </a:lnTo>
                  <a:cubicBezTo>
                    <a:pt x="17995" y="34773"/>
                    <a:pt x="17843" y="34256"/>
                    <a:pt x="17691" y="33740"/>
                  </a:cubicBezTo>
                  <a:lnTo>
                    <a:pt x="17387" y="32767"/>
                  </a:lnTo>
                  <a:cubicBezTo>
                    <a:pt x="17205" y="32220"/>
                    <a:pt x="17053" y="31673"/>
                    <a:pt x="16870" y="31095"/>
                  </a:cubicBezTo>
                  <a:lnTo>
                    <a:pt x="16718" y="30579"/>
                  </a:lnTo>
                  <a:cubicBezTo>
                    <a:pt x="16506" y="29849"/>
                    <a:pt x="16293" y="29120"/>
                    <a:pt x="16080" y="28421"/>
                  </a:cubicBezTo>
                  <a:cubicBezTo>
                    <a:pt x="15959" y="27965"/>
                    <a:pt x="15837" y="27539"/>
                    <a:pt x="15715" y="27114"/>
                  </a:cubicBezTo>
                  <a:cubicBezTo>
                    <a:pt x="15594" y="26779"/>
                    <a:pt x="15503" y="26475"/>
                    <a:pt x="15411" y="26141"/>
                  </a:cubicBezTo>
                  <a:lnTo>
                    <a:pt x="15290" y="25837"/>
                  </a:lnTo>
                  <a:cubicBezTo>
                    <a:pt x="14743" y="24074"/>
                    <a:pt x="14196" y="22524"/>
                    <a:pt x="13648" y="21095"/>
                  </a:cubicBezTo>
                  <a:cubicBezTo>
                    <a:pt x="13284" y="20214"/>
                    <a:pt x="12949" y="19332"/>
                    <a:pt x="12585" y="18420"/>
                  </a:cubicBezTo>
                  <a:cubicBezTo>
                    <a:pt x="12493" y="18177"/>
                    <a:pt x="12402" y="17934"/>
                    <a:pt x="12281" y="17691"/>
                  </a:cubicBezTo>
                  <a:lnTo>
                    <a:pt x="12098" y="17235"/>
                  </a:lnTo>
                  <a:lnTo>
                    <a:pt x="12038" y="17113"/>
                  </a:lnTo>
                  <a:lnTo>
                    <a:pt x="12038" y="17053"/>
                  </a:lnTo>
                  <a:cubicBezTo>
                    <a:pt x="12007" y="16992"/>
                    <a:pt x="11977" y="16901"/>
                    <a:pt x="11916" y="16840"/>
                  </a:cubicBezTo>
                  <a:lnTo>
                    <a:pt x="11794" y="16536"/>
                  </a:lnTo>
                  <a:lnTo>
                    <a:pt x="11582" y="16141"/>
                  </a:lnTo>
                  <a:lnTo>
                    <a:pt x="11278" y="15502"/>
                  </a:lnTo>
                  <a:cubicBezTo>
                    <a:pt x="11217" y="15381"/>
                    <a:pt x="11156" y="15259"/>
                    <a:pt x="11095" y="15138"/>
                  </a:cubicBezTo>
                  <a:lnTo>
                    <a:pt x="11034" y="14986"/>
                  </a:lnTo>
                  <a:cubicBezTo>
                    <a:pt x="10822" y="14621"/>
                    <a:pt x="10609" y="14226"/>
                    <a:pt x="10396" y="13861"/>
                  </a:cubicBezTo>
                  <a:lnTo>
                    <a:pt x="10123" y="13344"/>
                  </a:lnTo>
                  <a:lnTo>
                    <a:pt x="9971" y="13040"/>
                  </a:lnTo>
                  <a:cubicBezTo>
                    <a:pt x="9667" y="12493"/>
                    <a:pt x="9363" y="11977"/>
                    <a:pt x="9059" y="11429"/>
                  </a:cubicBezTo>
                  <a:cubicBezTo>
                    <a:pt x="8876" y="11095"/>
                    <a:pt x="8694" y="10761"/>
                    <a:pt x="8420" y="10366"/>
                  </a:cubicBezTo>
                  <a:cubicBezTo>
                    <a:pt x="8329" y="10183"/>
                    <a:pt x="8208" y="10031"/>
                    <a:pt x="8116" y="9849"/>
                  </a:cubicBezTo>
                  <a:lnTo>
                    <a:pt x="8056" y="9818"/>
                  </a:lnTo>
                  <a:cubicBezTo>
                    <a:pt x="7934" y="9636"/>
                    <a:pt x="7843" y="9484"/>
                    <a:pt x="7721" y="9362"/>
                  </a:cubicBezTo>
                  <a:cubicBezTo>
                    <a:pt x="7661" y="9271"/>
                    <a:pt x="7569" y="9150"/>
                    <a:pt x="7478" y="9059"/>
                  </a:cubicBezTo>
                  <a:cubicBezTo>
                    <a:pt x="7265" y="8876"/>
                    <a:pt x="7022" y="8724"/>
                    <a:pt x="6749" y="8663"/>
                  </a:cubicBezTo>
                  <a:cubicBezTo>
                    <a:pt x="6704" y="8654"/>
                    <a:pt x="6662" y="8651"/>
                    <a:pt x="6622" y="8651"/>
                  </a:cubicBezTo>
                  <a:cubicBezTo>
                    <a:pt x="6525" y="8651"/>
                    <a:pt x="6439" y="8672"/>
                    <a:pt x="6354" y="8694"/>
                  </a:cubicBezTo>
                  <a:cubicBezTo>
                    <a:pt x="6293" y="8694"/>
                    <a:pt x="6232" y="8724"/>
                    <a:pt x="6141" y="8815"/>
                  </a:cubicBezTo>
                  <a:cubicBezTo>
                    <a:pt x="6080" y="8876"/>
                    <a:pt x="6019" y="8907"/>
                    <a:pt x="5989" y="8967"/>
                  </a:cubicBezTo>
                  <a:cubicBezTo>
                    <a:pt x="5806" y="9271"/>
                    <a:pt x="5715" y="9606"/>
                    <a:pt x="5685" y="9849"/>
                  </a:cubicBezTo>
                  <a:cubicBezTo>
                    <a:pt x="5563" y="10578"/>
                    <a:pt x="5594" y="11308"/>
                    <a:pt x="5594" y="12037"/>
                  </a:cubicBezTo>
                  <a:lnTo>
                    <a:pt x="5594" y="12068"/>
                  </a:lnTo>
                  <a:lnTo>
                    <a:pt x="5594" y="12280"/>
                  </a:lnTo>
                  <a:cubicBezTo>
                    <a:pt x="5624" y="13162"/>
                    <a:pt x="5715" y="14104"/>
                    <a:pt x="5928" y="15168"/>
                  </a:cubicBezTo>
                  <a:cubicBezTo>
                    <a:pt x="6019" y="15594"/>
                    <a:pt x="6110" y="16019"/>
                    <a:pt x="6232" y="16445"/>
                  </a:cubicBezTo>
                  <a:lnTo>
                    <a:pt x="6323" y="16840"/>
                  </a:lnTo>
                  <a:lnTo>
                    <a:pt x="6354" y="16961"/>
                  </a:lnTo>
                  <a:cubicBezTo>
                    <a:pt x="6354" y="17053"/>
                    <a:pt x="6384" y="17144"/>
                    <a:pt x="6414" y="17235"/>
                  </a:cubicBezTo>
                  <a:lnTo>
                    <a:pt x="6627" y="17934"/>
                  </a:lnTo>
                  <a:lnTo>
                    <a:pt x="6718" y="18208"/>
                  </a:lnTo>
                  <a:lnTo>
                    <a:pt x="6749" y="18268"/>
                  </a:lnTo>
                  <a:cubicBezTo>
                    <a:pt x="6809" y="18542"/>
                    <a:pt x="6901" y="18785"/>
                    <a:pt x="6992" y="19059"/>
                  </a:cubicBezTo>
                  <a:cubicBezTo>
                    <a:pt x="7326" y="19971"/>
                    <a:pt x="7661" y="20913"/>
                    <a:pt x="7995" y="21825"/>
                  </a:cubicBezTo>
                  <a:cubicBezTo>
                    <a:pt x="8086" y="22068"/>
                    <a:pt x="8177" y="22311"/>
                    <a:pt x="8268" y="22554"/>
                  </a:cubicBezTo>
                  <a:lnTo>
                    <a:pt x="8360" y="22767"/>
                  </a:lnTo>
                  <a:lnTo>
                    <a:pt x="8451" y="22980"/>
                  </a:lnTo>
                  <a:lnTo>
                    <a:pt x="8481" y="23101"/>
                  </a:lnTo>
                  <a:cubicBezTo>
                    <a:pt x="8512" y="23192"/>
                    <a:pt x="8572" y="23314"/>
                    <a:pt x="8603" y="23405"/>
                  </a:cubicBezTo>
                  <a:lnTo>
                    <a:pt x="8937" y="24135"/>
                  </a:lnTo>
                  <a:cubicBezTo>
                    <a:pt x="9302" y="24986"/>
                    <a:pt x="9697" y="25807"/>
                    <a:pt x="10001" y="26506"/>
                  </a:cubicBezTo>
                  <a:cubicBezTo>
                    <a:pt x="10153" y="26749"/>
                    <a:pt x="10275" y="27022"/>
                    <a:pt x="10396" y="27265"/>
                  </a:cubicBezTo>
                  <a:lnTo>
                    <a:pt x="10579" y="27691"/>
                  </a:lnTo>
                  <a:cubicBezTo>
                    <a:pt x="10791" y="28117"/>
                    <a:pt x="10974" y="28512"/>
                    <a:pt x="11156" y="28907"/>
                  </a:cubicBezTo>
                  <a:cubicBezTo>
                    <a:pt x="11582" y="29728"/>
                    <a:pt x="11977" y="30518"/>
                    <a:pt x="12372" y="31278"/>
                  </a:cubicBezTo>
                  <a:cubicBezTo>
                    <a:pt x="12493" y="31460"/>
                    <a:pt x="12585" y="31642"/>
                    <a:pt x="12676" y="31825"/>
                  </a:cubicBezTo>
                  <a:lnTo>
                    <a:pt x="12737" y="31916"/>
                  </a:lnTo>
                  <a:lnTo>
                    <a:pt x="12980" y="32402"/>
                  </a:lnTo>
                  <a:lnTo>
                    <a:pt x="13132" y="32706"/>
                  </a:lnTo>
                  <a:cubicBezTo>
                    <a:pt x="13284" y="32949"/>
                    <a:pt x="13405" y="33193"/>
                    <a:pt x="13527" y="33436"/>
                  </a:cubicBezTo>
                  <a:cubicBezTo>
                    <a:pt x="13314" y="33223"/>
                    <a:pt x="13071" y="33010"/>
                    <a:pt x="12737" y="32737"/>
                  </a:cubicBezTo>
                  <a:cubicBezTo>
                    <a:pt x="12250" y="32342"/>
                    <a:pt x="11734" y="32038"/>
                    <a:pt x="11247" y="31734"/>
                  </a:cubicBezTo>
                  <a:cubicBezTo>
                    <a:pt x="11004" y="31582"/>
                    <a:pt x="10730" y="31430"/>
                    <a:pt x="10457" y="31247"/>
                  </a:cubicBezTo>
                  <a:lnTo>
                    <a:pt x="10396" y="31217"/>
                  </a:lnTo>
                  <a:lnTo>
                    <a:pt x="10183" y="31095"/>
                  </a:lnTo>
                  <a:lnTo>
                    <a:pt x="10092" y="31065"/>
                  </a:lnTo>
                  <a:lnTo>
                    <a:pt x="8664" y="30214"/>
                  </a:lnTo>
                  <a:cubicBezTo>
                    <a:pt x="8116" y="29910"/>
                    <a:pt x="7569" y="29606"/>
                    <a:pt x="6901" y="29241"/>
                  </a:cubicBezTo>
                  <a:cubicBezTo>
                    <a:pt x="6262" y="28907"/>
                    <a:pt x="5776" y="28664"/>
                    <a:pt x="5320" y="28451"/>
                  </a:cubicBezTo>
                  <a:cubicBezTo>
                    <a:pt x="4834" y="28269"/>
                    <a:pt x="4317" y="28086"/>
                    <a:pt x="3648" y="27904"/>
                  </a:cubicBezTo>
                  <a:cubicBezTo>
                    <a:pt x="3010" y="27721"/>
                    <a:pt x="2432" y="27630"/>
                    <a:pt x="1885" y="27600"/>
                  </a:cubicBezTo>
                  <a:cubicBezTo>
                    <a:pt x="1796" y="27592"/>
                    <a:pt x="1708" y="27588"/>
                    <a:pt x="1623" y="27588"/>
                  </a:cubicBezTo>
                  <a:cubicBezTo>
                    <a:pt x="1390" y="27588"/>
                    <a:pt x="1174" y="27616"/>
                    <a:pt x="973" y="27661"/>
                  </a:cubicBezTo>
                  <a:cubicBezTo>
                    <a:pt x="730" y="27721"/>
                    <a:pt x="487" y="27813"/>
                    <a:pt x="305" y="27965"/>
                  </a:cubicBezTo>
                  <a:cubicBezTo>
                    <a:pt x="244" y="28025"/>
                    <a:pt x="183" y="28117"/>
                    <a:pt x="92" y="28238"/>
                  </a:cubicBezTo>
                  <a:cubicBezTo>
                    <a:pt x="31" y="28329"/>
                    <a:pt x="31" y="28451"/>
                    <a:pt x="31" y="28542"/>
                  </a:cubicBezTo>
                  <a:cubicBezTo>
                    <a:pt x="1" y="28664"/>
                    <a:pt x="31" y="28785"/>
                    <a:pt x="62" y="28907"/>
                  </a:cubicBezTo>
                  <a:cubicBezTo>
                    <a:pt x="92" y="28998"/>
                    <a:pt x="122" y="29150"/>
                    <a:pt x="153" y="29272"/>
                  </a:cubicBezTo>
                  <a:cubicBezTo>
                    <a:pt x="214" y="29393"/>
                    <a:pt x="244" y="29515"/>
                    <a:pt x="305" y="29636"/>
                  </a:cubicBezTo>
                  <a:cubicBezTo>
                    <a:pt x="396" y="29849"/>
                    <a:pt x="548" y="30123"/>
                    <a:pt x="730" y="30366"/>
                  </a:cubicBezTo>
                  <a:cubicBezTo>
                    <a:pt x="973" y="30731"/>
                    <a:pt x="1277" y="31095"/>
                    <a:pt x="1521" y="31399"/>
                  </a:cubicBezTo>
                  <a:lnTo>
                    <a:pt x="1612" y="31490"/>
                  </a:lnTo>
                  <a:lnTo>
                    <a:pt x="1673" y="31582"/>
                  </a:lnTo>
                  <a:cubicBezTo>
                    <a:pt x="1764" y="31703"/>
                    <a:pt x="1855" y="31825"/>
                    <a:pt x="1977" y="31946"/>
                  </a:cubicBezTo>
                  <a:lnTo>
                    <a:pt x="2524" y="32554"/>
                  </a:lnTo>
                  <a:lnTo>
                    <a:pt x="2584" y="32646"/>
                  </a:lnTo>
                  <a:cubicBezTo>
                    <a:pt x="2676" y="32706"/>
                    <a:pt x="2736" y="32797"/>
                    <a:pt x="2797" y="32858"/>
                  </a:cubicBezTo>
                  <a:lnTo>
                    <a:pt x="3405" y="33436"/>
                  </a:lnTo>
                  <a:lnTo>
                    <a:pt x="3527" y="33557"/>
                  </a:lnTo>
                  <a:cubicBezTo>
                    <a:pt x="3588" y="33618"/>
                    <a:pt x="3648" y="33679"/>
                    <a:pt x="3739" y="33740"/>
                  </a:cubicBezTo>
                  <a:lnTo>
                    <a:pt x="4013" y="33983"/>
                  </a:lnTo>
                  <a:lnTo>
                    <a:pt x="4256" y="34226"/>
                  </a:lnTo>
                  <a:lnTo>
                    <a:pt x="4347" y="34287"/>
                  </a:lnTo>
                  <a:lnTo>
                    <a:pt x="4408" y="34348"/>
                  </a:lnTo>
                  <a:cubicBezTo>
                    <a:pt x="4651" y="34560"/>
                    <a:pt x="4895" y="34773"/>
                    <a:pt x="5107" y="34956"/>
                  </a:cubicBezTo>
                  <a:lnTo>
                    <a:pt x="5806" y="35533"/>
                  </a:lnTo>
                  <a:lnTo>
                    <a:pt x="5898" y="35624"/>
                  </a:lnTo>
                  <a:cubicBezTo>
                    <a:pt x="5989" y="35685"/>
                    <a:pt x="6050" y="35746"/>
                    <a:pt x="6110" y="35807"/>
                  </a:cubicBezTo>
                  <a:lnTo>
                    <a:pt x="6688" y="36293"/>
                  </a:lnTo>
                  <a:lnTo>
                    <a:pt x="7296" y="36749"/>
                  </a:lnTo>
                  <a:cubicBezTo>
                    <a:pt x="7509" y="36931"/>
                    <a:pt x="7721" y="37083"/>
                    <a:pt x="7934" y="37205"/>
                  </a:cubicBezTo>
                  <a:lnTo>
                    <a:pt x="8177" y="37387"/>
                  </a:lnTo>
                  <a:lnTo>
                    <a:pt x="8420" y="37570"/>
                  </a:lnTo>
                  <a:cubicBezTo>
                    <a:pt x="8633" y="37722"/>
                    <a:pt x="8876" y="37904"/>
                    <a:pt x="9120" y="38056"/>
                  </a:cubicBezTo>
                  <a:lnTo>
                    <a:pt x="9819" y="38481"/>
                  </a:lnTo>
                  <a:lnTo>
                    <a:pt x="10487" y="38877"/>
                  </a:lnTo>
                  <a:cubicBezTo>
                    <a:pt x="10730" y="39029"/>
                    <a:pt x="10974" y="39150"/>
                    <a:pt x="11217" y="39302"/>
                  </a:cubicBezTo>
                  <a:lnTo>
                    <a:pt x="11460" y="39424"/>
                  </a:lnTo>
                  <a:cubicBezTo>
                    <a:pt x="11764" y="39606"/>
                    <a:pt x="12068" y="39788"/>
                    <a:pt x="12402" y="39940"/>
                  </a:cubicBezTo>
                  <a:lnTo>
                    <a:pt x="13527" y="40548"/>
                  </a:lnTo>
                  <a:cubicBezTo>
                    <a:pt x="14044" y="40822"/>
                    <a:pt x="14652" y="41126"/>
                    <a:pt x="15290" y="41430"/>
                  </a:cubicBezTo>
                  <a:cubicBezTo>
                    <a:pt x="15776" y="41643"/>
                    <a:pt x="16171" y="41795"/>
                    <a:pt x="16536" y="41916"/>
                  </a:cubicBezTo>
                  <a:cubicBezTo>
                    <a:pt x="18473" y="42562"/>
                    <a:pt x="20033" y="42819"/>
                    <a:pt x="21538" y="42819"/>
                  </a:cubicBezTo>
                  <a:cubicBezTo>
                    <a:pt x="23505" y="42819"/>
                    <a:pt x="25377" y="42380"/>
                    <a:pt x="27874" y="41795"/>
                  </a:cubicBezTo>
                  <a:lnTo>
                    <a:pt x="28208" y="41703"/>
                  </a:lnTo>
                  <a:lnTo>
                    <a:pt x="28451" y="41673"/>
                  </a:lnTo>
                  <a:lnTo>
                    <a:pt x="28907" y="41551"/>
                  </a:lnTo>
                  <a:lnTo>
                    <a:pt x="29363" y="41430"/>
                  </a:lnTo>
                  <a:cubicBezTo>
                    <a:pt x="29637" y="41369"/>
                    <a:pt x="29910" y="41308"/>
                    <a:pt x="30184" y="41247"/>
                  </a:cubicBezTo>
                  <a:lnTo>
                    <a:pt x="30457" y="41187"/>
                  </a:lnTo>
                  <a:cubicBezTo>
                    <a:pt x="30852" y="41126"/>
                    <a:pt x="31217" y="41035"/>
                    <a:pt x="31612" y="40974"/>
                  </a:cubicBezTo>
                  <a:lnTo>
                    <a:pt x="31673" y="40944"/>
                  </a:lnTo>
                  <a:cubicBezTo>
                    <a:pt x="31734" y="40913"/>
                    <a:pt x="31795" y="40913"/>
                    <a:pt x="31886" y="40883"/>
                  </a:cubicBezTo>
                  <a:cubicBezTo>
                    <a:pt x="31977" y="40883"/>
                    <a:pt x="32038" y="40852"/>
                    <a:pt x="32129" y="40822"/>
                  </a:cubicBezTo>
                  <a:lnTo>
                    <a:pt x="32311" y="40761"/>
                  </a:lnTo>
                  <a:lnTo>
                    <a:pt x="32676" y="40700"/>
                  </a:lnTo>
                  <a:lnTo>
                    <a:pt x="33011" y="40609"/>
                  </a:lnTo>
                  <a:cubicBezTo>
                    <a:pt x="33041" y="40579"/>
                    <a:pt x="33071" y="40579"/>
                    <a:pt x="33102" y="40579"/>
                  </a:cubicBezTo>
                  <a:lnTo>
                    <a:pt x="33132" y="40548"/>
                  </a:lnTo>
                  <a:lnTo>
                    <a:pt x="33315" y="40488"/>
                  </a:lnTo>
                  <a:lnTo>
                    <a:pt x="33527" y="40427"/>
                  </a:lnTo>
                  <a:lnTo>
                    <a:pt x="33892" y="40336"/>
                  </a:lnTo>
                  <a:lnTo>
                    <a:pt x="34226" y="40214"/>
                  </a:lnTo>
                  <a:cubicBezTo>
                    <a:pt x="34318" y="40184"/>
                    <a:pt x="34409" y="40153"/>
                    <a:pt x="34500" y="40123"/>
                  </a:cubicBezTo>
                  <a:lnTo>
                    <a:pt x="34652" y="40062"/>
                  </a:lnTo>
                  <a:cubicBezTo>
                    <a:pt x="34925" y="39971"/>
                    <a:pt x="35199" y="39880"/>
                    <a:pt x="35473" y="39758"/>
                  </a:cubicBezTo>
                  <a:cubicBezTo>
                    <a:pt x="35807" y="39636"/>
                    <a:pt x="36111" y="39515"/>
                    <a:pt x="36415" y="39393"/>
                  </a:cubicBezTo>
                  <a:lnTo>
                    <a:pt x="36536" y="39363"/>
                  </a:lnTo>
                  <a:cubicBezTo>
                    <a:pt x="36871" y="39211"/>
                    <a:pt x="37205" y="39089"/>
                    <a:pt x="37540" y="38968"/>
                  </a:cubicBezTo>
                  <a:cubicBezTo>
                    <a:pt x="38117" y="38725"/>
                    <a:pt x="38664" y="38512"/>
                    <a:pt x="39242" y="38269"/>
                  </a:cubicBezTo>
                  <a:lnTo>
                    <a:pt x="40154" y="37904"/>
                  </a:lnTo>
                  <a:cubicBezTo>
                    <a:pt x="40427" y="37813"/>
                    <a:pt x="40701" y="37691"/>
                    <a:pt x="40974" y="37570"/>
                  </a:cubicBezTo>
                  <a:lnTo>
                    <a:pt x="41187" y="37509"/>
                  </a:lnTo>
                  <a:lnTo>
                    <a:pt x="41369" y="37418"/>
                  </a:lnTo>
                  <a:cubicBezTo>
                    <a:pt x="41643" y="37296"/>
                    <a:pt x="41916" y="37174"/>
                    <a:pt x="42160" y="37083"/>
                  </a:cubicBezTo>
                  <a:lnTo>
                    <a:pt x="42859" y="36749"/>
                  </a:lnTo>
                  <a:lnTo>
                    <a:pt x="43558" y="36415"/>
                  </a:lnTo>
                  <a:cubicBezTo>
                    <a:pt x="43831" y="36293"/>
                    <a:pt x="44075" y="36171"/>
                    <a:pt x="44348" y="36050"/>
                  </a:cubicBezTo>
                  <a:lnTo>
                    <a:pt x="44652" y="35898"/>
                  </a:lnTo>
                  <a:cubicBezTo>
                    <a:pt x="45382" y="35533"/>
                    <a:pt x="46141" y="35168"/>
                    <a:pt x="46871" y="34773"/>
                  </a:cubicBezTo>
                  <a:lnTo>
                    <a:pt x="46993" y="34743"/>
                  </a:lnTo>
                  <a:cubicBezTo>
                    <a:pt x="47904" y="34287"/>
                    <a:pt x="48786" y="33740"/>
                    <a:pt x="49637" y="33132"/>
                  </a:cubicBezTo>
                  <a:cubicBezTo>
                    <a:pt x="50093" y="32828"/>
                    <a:pt x="50549" y="32433"/>
                    <a:pt x="51066" y="32007"/>
                  </a:cubicBezTo>
                  <a:cubicBezTo>
                    <a:pt x="51522" y="31582"/>
                    <a:pt x="51947" y="31156"/>
                    <a:pt x="52373" y="30731"/>
                  </a:cubicBezTo>
                  <a:cubicBezTo>
                    <a:pt x="52798" y="30244"/>
                    <a:pt x="53163" y="29788"/>
                    <a:pt x="53467" y="29302"/>
                  </a:cubicBezTo>
                  <a:cubicBezTo>
                    <a:pt x="53649" y="29059"/>
                    <a:pt x="53771" y="28816"/>
                    <a:pt x="53892" y="28573"/>
                  </a:cubicBezTo>
                  <a:cubicBezTo>
                    <a:pt x="53953" y="28421"/>
                    <a:pt x="53984" y="28269"/>
                    <a:pt x="54044" y="28147"/>
                  </a:cubicBezTo>
                  <a:cubicBezTo>
                    <a:pt x="54075" y="27995"/>
                    <a:pt x="54105" y="27813"/>
                    <a:pt x="54105" y="27661"/>
                  </a:cubicBezTo>
                  <a:cubicBezTo>
                    <a:pt x="54105" y="27509"/>
                    <a:pt x="54075" y="27357"/>
                    <a:pt x="54014" y="27235"/>
                  </a:cubicBezTo>
                  <a:cubicBezTo>
                    <a:pt x="53984" y="27114"/>
                    <a:pt x="53923" y="27022"/>
                    <a:pt x="53832" y="26901"/>
                  </a:cubicBezTo>
                  <a:cubicBezTo>
                    <a:pt x="53740" y="26749"/>
                    <a:pt x="53649" y="26658"/>
                    <a:pt x="53558" y="26566"/>
                  </a:cubicBezTo>
                  <a:cubicBezTo>
                    <a:pt x="53528" y="26506"/>
                    <a:pt x="53467" y="26475"/>
                    <a:pt x="53406" y="26445"/>
                  </a:cubicBezTo>
                  <a:cubicBezTo>
                    <a:pt x="53345" y="26384"/>
                    <a:pt x="53254" y="26354"/>
                    <a:pt x="53163" y="26293"/>
                  </a:cubicBezTo>
                  <a:cubicBezTo>
                    <a:pt x="53072" y="26262"/>
                    <a:pt x="52981" y="26232"/>
                    <a:pt x="52889" y="26171"/>
                  </a:cubicBezTo>
                  <a:lnTo>
                    <a:pt x="52829" y="26171"/>
                  </a:lnTo>
                  <a:cubicBezTo>
                    <a:pt x="52707" y="26110"/>
                    <a:pt x="52585" y="26080"/>
                    <a:pt x="52494" y="26050"/>
                  </a:cubicBezTo>
                  <a:lnTo>
                    <a:pt x="52251" y="25989"/>
                  </a:lnTo>
                  <a:lnTo>
                    <a:pt x="52129" y="25928"/>
                  </a:lnTo>
                  <a:cubicBezTo>
                    <a:pt x="51977" y="25898"/>
                    <a:pt x="51856" y="25867"/>
                    <a:pt x="51704" y="25837"/>
                  </a:cubicBezTo>
                  <a:cubicBezTo>
                    <a:pt x="51430" y="25746"/>
                    <a:pt x="51157" y="25685"/>
                    <a:pt x="50822" y="25624"/>
                  </a:cubicBezTo>
                  <a:cubicBezTo>
                    <a:pt x="50435" y="25556"/>
                    <a:pt x="50013" y="25522"/>
                    <a:pt x="49532" y="25522"/>
                  </a:cubicBezTo>
                  <a:cubicBezTo>
                    <a:pt x="49371" y="25522"/>
                    <a:pt x="49204" y="25525"/>
                    <a:pt x="49029" y="25533"/>
                  </a:cubicBezTo>
                  <a:cubicBezTo>
                    <a:pt x="48087" y="25563"/>
                    <a:pt x="47053" y="25715"/>
                    <a:pt x="45898" y="25989"/>
                  </a:cubicBezTo>
                  <a:cubicBezTo>
                    <a:pt x="45716" y="26050"/>
                    <a:pt x="45534" y="26080"/>
                    <a:pt x="45351" y="26141"/>
                  </a:cubicBezTo>
                  <a:cubicBezTo>
                    <a:pt x="45047" y="26232"/>
                    <a:pt x="44774" y="26293"/>
                    <a:pt x="44470" y="26384"/>
                  </a:cubicBezTo>
                  <a:lnTo>
                    <a:pt x="44348" y="26445"/>
                  </a:lnTo>
                  <a:cubicBezTo>
                    <a:pt x="44166" y="26475"/>
                    <a:pt x="43953" y="26536"/>
                    <a:pt x="43771" y="26627"/>
                  </a:cubicBezTo>
                  <a:lnTo>
                    <a:pt x="43558" y="26688"/>
                  </a:lnTo>
                  <a:lnTo>
                    <a:pt x="43315" y="26779"/>
                  </a:lnTo>
                  <a:cubicBezTo>
                    <a:pt x="42798" y="26992"/>
                    <a:pt x="42251" y="27174"/>
                    <a:pt x="41734" y="27387"/>
                  </a:cubicBezTo>
                  <a:cubicBezTo>
                    <a:pt x="41491" y="27478"/>
                    <a:pt x="41248" y="27569"/>
                    <a:pt x="41005" y="27661"/>
                  </a:cubicBezTo>
                  <a:lnTo>
                    <a:pt x="40184" y="27995"/>
                  </a:lnTo>
                  <a:lnTo>
                    <a:pt x="39394" y="28360"/>
                  </a:lnTo>
                  <a:cubicBezTo>
                    <a:pt x="38847" y="28573"/>
                    <a:pt x="38269" y="28846"/>
                    <a:pt x="37752" y="29089"/>
                  </a:cubicBezTo>
                  <a:lnTo>
                    <a:pt x="37236" y="29302"/>
                  </a:lnTo>
                  <a:lnTo>
                    <a:pt x="36597" y="29606"/>
                  </a:lnTo>
                  <a:lnTo>
                    <a:pt x="36050" y="29849"/>
                  </a:lnTo>
                  <a:cubicBezTo>
                    <a:pt x="35959" y="29910"/>
                    <a:pt x="35837" y="29940"/>
                    <a:pt x="35746" y="30001"/>
                  </a:cubicBezTo>
                  <a:lnTo>
                    <a:pt x="35655" y="30062"/>
                  </a:lnTo>
                  <a:cubicBezTo>
                    <a:pt x="35351" y="30214"/>
                    <a:pt x="35077" y="30335"/>
                    <a:pt x="34804" y="30487"/>
                  </a:cubicBezTo>
                  <a:cubicBezTo>
                    <a:pt x="34682" y="30579"/>
                    <a:pt x="34530" y="30639"/>
                    <a:pt x="34409" y="30700"/>
                  </a:cubicBezTo>
                  <a:cubicBezTo>
                    <a:pt x="34622" y="30487"/>
                    <a:pt x="34865" y="30305"/>
                    <a:pt x="35077" y="30092"/>
                  </a:cubicBezTo>
                  <a:lnTo>
                    <a:pt x="35169" y="30001"/>
                  </a:lnTo>
                  <a:lnTo>
                    <a:pt x="35381" y="29819"/>
                  </a:lnTo>
                  <a:lnTo>
                    <a:pt x="35473" y="29728"/>
                  </a:lnTo>
                  <a:lnTo>
                    <a:pt x="35625" y="29576"/>
                  </a:lnTo>
                  <a:cubicBezTo>
                    <a:pt x="35746" y="29454"/>
                    <a:pt x="35868" y="29332"/>
                    <a:pt x="36020" y="29211"/>
                  </a:cubicBezTo>
                  <a:lnTo>
                    <a:pt x="36232" y="28998"/>
                  </a:lnTo>
                  <a:cubicBezTo>
                    <a:pt x="36445" y="28785"/>
                    <a:pt x="36658" y="28603"/>
                    <a:pt x="36871" y="28390"/>
                  </a:cubicBezTo>
                  <a:lnTo>
                    <a:pt x="37296" y="27934"/>
                  </a:lnTo>
                  <a:lnTo>
                    <a:pt x="37448" y="27752"/>
                  </a:lnTo>
                  <a:lnTo>
                    <a:pt x="37722" y="27509"/>
                  </a:lnTo>
                  <a:lnTo>
                    <a:pt x="37752" y="27448"/>
                  </a:lnTo>
                  <a:cubicBezTo>
                    <a:pt x="37783" y="27417"/>
                    <a:pt x="37813" y="27387"/>
                    <a:pt x="37813" y="27387"/>
                  </a:cubicBezTo>
                  <a:lnTo>
                    <a:pt x="38391" y="26688"/>
                  </a:lnTo>
                  <a:lnTo>
                    <a:pt x="38725" y="26293"/>
                  </a:lnTo>
                  <a:cubicBezTo>
                    <a:pt x="39272" y="25624"/>
                    <a:pt x="39758" y="24986"/>
                    <a:pt x="40154" y="24469"/>
                  </a:cubicBezTo>
                  <a:lnTo>
                    <a:pt x="40184" y="24439"/>
                  </a:lnTo>
                  <a:cubicBezTo>
                    <a:pt x="40731" y="23770"/>
                    <a:pt x="41400" y="22919"/>
                    <a:pt x="41947" y="22037"/>
                  </a:cubicBezTo>
                  <a:cubicBezTo>
                    <a:pt x="42251" y="21612"/>
                    <a:pt x="42555" y="21095"/>
                    <a:pt x="42859" y="20487"/>
                  </a:cubicBezTo>
                  <a:cubicBezTo>
                    <a:pt x="42980" y="20244"/>
                    <a:pt x="43102" y="19971"/>
                    <a:pt x="43224" y="19727"/>
                  </a:cubicBezTo>
                  <a:lnTo>
                    <a:pt x="43315" y="19545"/>
                  </a:lnTo>
                  <a:cubicBezTo>
                    <a:pt x="43467" y="19241"/>
                    <a:pt x="43649" y="18937"/>
                    <a:pt x="43771" y="18603"/>
                  </a:cubicBezTo>
                  <a:lnTo>
                    <a:pt x="44318" y="17448"/>
                  </a:lnTo>
                  <a:cubicBezTo>
                    <a:pt x="44439" y="17205"/>
                    <a:pt x="44531" y="16961"/>
                    <a:pt x="44652" y="16718"/>
                  </a:cubicBezTo>
                  <a:cubicBezTo>
                    <a:pt x="44865" y="16262"/>
                    <a:pt x="45047" y="15837"/>
                    <a:pt x="45169" y="15411"/>
                  </a:cubicBezTo>
                  <a:cubicBezTo>
                    <a:pt x="45230" y="15229"/>
                    <a:pt x="45290" y="15046"/>
                    <a:pt x="45351" y="14864"/>
                  </a:cubicBezTo>
                  <a:lnTo>
                    <a:pt x="45382" y="14773"/>
                  </a:lnTo>
                  <a:lnTo>
                    <a:pt x="45382" y="14712"/>
                  </a:lnTo>
                  <a:lnTo>
                    <a:pt x="45412" y="14621"/>
                  </a:lnTo>
                  <a:lnTo>
                    <a:pt x="45473" y="14439"/>
                  </a:lnTo>
                  <a:lnTo>
                    <a:pt x="45473" y="14408"/>
                  </a:lnTo>
                  <a:lnTo>
                    <a:pt x="45503" y="14347"/>
                  </a:lnTo>
                  <a:cubicBezTo>
                    <a:pt x="45534" y="14256"/>
                    <a:pt x="45564" y="14135"/>
                    <a:pt x="45594" y="14013"/>
                  </a:cubicBezTo>
                  <a:lnTo>
                    <a:pt x="45655" y="13861"/>
                  </a:lnTo>
                  <a:lnTo>
                    <a:pt x="45777" y="13375"/>
                  </a:lnTo>
                  <a:lnTo>
                    <a:pt x="45807" y="13223"/>
                  </a:lnTo>
                  <a:lnTo>
                    <a:pt x="45807" y="13192"/>
                  </a:lnTo>
                  <a:cubicBezTo>
                    <a:pt x="45838" y="13040"/>
                    <a:pt x="45868" y="12919"/>
                    <a:pt x="45898" y="12797"/>
                  </a:cubicBezTo>
                  <a:lnTo>
                    <a:pt x="45990" y="12372"/>
                  </a:lnTo>
                  <a:lnTo>
                    <a:pt x="46020" y="12159"/>
                  </a:lnTo>
                  <a:lnTo>
                    <a:pt x="46081" y="11946"/>
                  </a:lnTo>
                  <a:lnTo>
                    <a:pt x="46081" y="11855"/>
                  </a:lnTo>
                  <a:cubicBezTo>
                    <a:pt x="46111" y="11733"/>
                    <a:pt x="46141" y="11612"/>
                    <a:pt x="46141" y="11521"/>
                  </a:cubicBezTo>
                  <a:cubicBezTo>
                    <a:pt x="46263" y="10882"/>
                    <a:pt x="46293" y="10305"/>
                    <a:pt x="46324" y="9758"/>
                  </a:cubicBezTo>
                  <a:cubicBezTo>
                    <a:pt x="46324" y="9211"/>
                    <a:pt x="46263" y="8603"/>
                    <a:pt x="46141" y="7964"/>
                  </a:cubicBezTo>
                  <a:cubicBezTo>
                    <a:pt x="46081" y="7630"/>
                    <a:pt x="46020" y="7356"/>
                    <a:pt x="45959" y="7113"/>
                  </a:cubicBezTo>
                  <a:cubicBezTo>
                    <a:pt x="45868" y="6870"/>
                    <a:pt x="45777" y="6566"/>
                    <a:pt x="45594" y="6353"/>
                  </a:cubicBezTo>
                  <a:cubicBezTo>
                    <a:pt x="45410" y="6122"/>
                    <a:pt x="45120" y="6067"/>
                    <a:pt x="44818" y="6067"/>
                  </a:cubicBezTo>
                  <a:cubicBezTo>
                    <a:pt x="44722" y="6067"/>
                    <a:pt x="44625" y="6072"/>
                    <a:pt x="44531" y="6080"/>
                  </a:cubicBezTo>
                  <a:cubicBezTo>
                    <a:pt x="44409" y="6080"/>
                    <a:pt x="44287" y="6110"/>
                    <a:pt x="44105" y="6171"/>
                  </a:cubicBezTo>
                  <a:cubicBezTo>
                    <a:pt x="44044" y="6171"/>
                    <a:pt x="43983" y="6201"/>
                    <a:pt x="43923" y="6201"/>
                  </a:cubicBezTo>
                  <a:cubicBezTo>
                    <a:pt x="43740" y="6262"/>
                    <a:pt x="43527" y="6293"/>
                    <a:pt x="43345" y="6384"/>
                  </a:cubicBezTo>
                  <a:cubicBezTo>
                    <a:pt x="43132" y="6445"/>
                    <a:pt x="42920" y="6536"/>
                    <a:pt x="42707" y="6597"/>
                  </a:cubicBezTo>
                  <a:cubicBezTo>
                    <a:pt x="42616" y="6657"/>
                    <a:pt x="42524" y="6688"/>
                    <a:pt x="42403" y="6748"/>
                  </a:cubicBezTo>
                  <a:lnTo>
                    <a:pt x="42372" y="6748"/>
                  </a:lnTo>
                  <a:lnTo>
                    <a:pt x="42312" y="6779"/>
                  </a:lnTo>
                  <a:lnTo>
                    <a:pt x="42160" y="6870"/>
                  </a:lnTo>
                  <a:cubicBezTo>
                    <a:pt x="42099" y="6870"/>
                    <a:pt x="42038" y="6900"/>
                    <a:pt x="41977" y="6931"/>
                  </a:cubicBezTo>
                  <a:lnTo>
                    <a:pt x="41916" y="6961"/>
                  </a:lnTo>
                  <a:lnTo>
                    <a:pt x="41734" y="7083"/>
                  </a:lnTo>
                  <a:lnTo>
                    <a:pt x="41521" y="7174"/>
                  </a:lnTo>
                  <a:cubicBezTo>
                    <a:pt x="41400" y="7235"/>
                    <a:pt x="41278" y="7296"/>
                    <a:pt x="41157" y="7387"/>
                  </a:cubicBezTo>
                  <a:lnTo>
                    <a:pt x="41035" y="7448"/>
                  </a:lnTo>
                  <a:cubicBezTo>
                    <a:pt x="40640" y="7660"/>
                    <a:pt x="40275" y="7873"/>
                    <a:pt x="39910" y="8086"/>
                  </a:cubicBezTo>
                  <a:lnTo>
                    <a:pt x="39850" y="8116"/>
                  </a:lnTo>
                  <a:cubicBezTo>
                    <a:pt x="39576" y="8299"/>
                    <a:pt x="39272" y="8481"/>
                    <a:pt x="38968" y="8694"/>
                  </a:cubicBezTo>
                  <a:lnTo>
                    <a:pt x="38816" y="8785"/>
                  </a:lnTo>
                  <a:cubicBezTo>
                    <a:pt x="38482" y="8998"/>
                    <a:pt x="38178" y="9180"/>
                    <a:pt x="37874" y="9393"/>
                  </a:cubicBezTo>
                  <a:lnTo>
                    <a:pt x="37509" y="9636"/>
                  </a:lnTo>
                  <a:lnTo>
                    <a:pt x="37175" y="9879"/>
                  </a:lnTo>
                  <a:cubicBezTo>
                    <a:pt x="37084" y="9940"/>
                    <a:pt x="36992" y="10001"/>
                    <a:pt x="36932" y="10062"/>
                  </a:cubicBezTo>
                  <a:cubicBezTo>
                    <a:pt x="36506" y="10366"/>
                    <a:pt x="36081" y="10700"/>
                    <a:pt x="35655" y="11034"/>
                  </a:cubicBezTo>
                  <a:cubicBezTo>
                    <a:pt x="35442" y="11186"/>
                    <a:pt x="35229" y="11369"/>
                    <a:pt x="35047" y="11521"/>
                  </a:cubicBezTo>
                  <a:lnTo>
                    <a:pt x="34834" y="11703"/>
                  </a:lnTo>
                  <a:lnTo>
                    <a:pt x="34561" y="11946"/>
                  </a:lnTo>
                  <a:cubicBezTo>
                    <a:pt x="34318" y="12128"/>
                    <a:pt x="34105" y="12311"/>
                    <a:pt x="33892" y="12524"/>
                  </a:cubicBezTo>
                  <a:lnTo>
                    <a:pt x="33071" y="13253"/>
                  </a:lnTo>
                  <a:lnTo>
                    <a:pt x="32798" y="13496"/>
                  </a:lnTo>
                  <a:lnTo>
                    <a:pt x="32342" y="13922"/>
                  </a:lnTo>
                  <a:cubicBezTo>
                    <a:pt x="32281" y="13952"/>
                    <a:pt x="32251" y="13983"/>
                    <a:pt x="32220" y="14043"/>
                  </a:cubicBezTo>
                  <a:lnTo>
                    <a:pt x="32129" y="14104"/>
                  </a:lnTo>
                  <a:lnTo>
                    <a:pt x="31552" y="14743"/>
                  </a:lnTo>
                  <a:lnTo>
                    <a:pt x="30944" y="15350"/>
                  </a:lnTo>
                  <a:lnTo>
                    <a:pt x="30883" y="15442"/>
                  </a:lnTo>
                  <a:lnTo>
                    <a:pt x="30822" y="15472"/>
                  </a:lnTo>
                  <a:cubicBezTo>
                    <a:pt x="30761" y="15533"/>
                    <a:pt x="30731" y="15594"/>
                    <a:pt x="30700" y="15624"/>
                  </a:cubicBezTo>
                  <a:lnTo>
                    <a:pt x="30427" y="15958"/>
                  </a:lnTo>
                  <a:lnTo>
                    <a:pt x="29545" y="17053"/>
                  </a:lnTo>
                  <a:lnTo>
                    <a:pt x="29333" y="17296"/>
                  </a:lnTo>
                  <a:cubicBezTo>
                    <a:pt x="28907" y="17812"/>
                    <a:pt x="28542" y="18299"/>
                    <a:pt x="28147" y="18816"/>
                  </a:cubicBezTo>
                  <a:lnTo>
                    <a:pt x="27782" y="19271"/>
                  </a:lnTo>
                  <a:lnTo>
                    <a:pt x="27661" y="19393"/>
                  </a:lnTo>
                  <a:cubicBezTo>
                    <a:pt x="27539" y="19575"/>
                    <a:pt x="27418" y="19727"/>
                    <a:pt x="27296" y="19910"/>
                  </a:cubicBezTo>
                  <a:lnTo>
                    <a:pt x="26354" y="21217"/>
                  </a:lnTo>
                  <a:lnTo>
                    <a:pt x="26202" y="21430"/>
                  </a:lnTo>
                  <a:lnTo>
                    <a:pt x="25898" y="21855"/>
                  </a:lnTo>
                  <a:lnTo>
                    <a:pt x="25837" y="21946"/>
                  </a:lnTo>
                  <a:cubicBezTo>
                    <a:pt x="25776" y="22007"/>
                    <a:pt x="25716" y="22098"/>
                    <a:pt x="25655" y="22189"/>
                  </a:cubicBezTo>
                  <a:lnTo>
                    <a:pt x="25047" y="23162"/>
                  </a:lnTo>
                  <a:lnTo>
                    <a:pt x="24898" y="23396"/>
                  </a:lnTo>
                  <a:lnTo>
                    <a:pt x="24898" y="23396"/>
                  </a:lnTo>
                  <a:cubicBezTo>
                    <a:pt x="24987" y="23126"/>
                    <a:pt x="25048" y="22855"/>
                    <a:pt x="25108" y="22585"/>
                  </a:cubicBezTo>
                  <a:lnTo>
                    <a:pt x="25199" y="22250"/>
                  </a:lnTo>
                  <a:cubicBezTo>
                    <a:pt x="25260" y="21916"/>
                    <a:pt x="25351" y="21551"/>
                    <a:pt x="25442" y="21217"/>
                  </a:cubicBezTo>
                  <a:lnTo>
                    <a:pt x="25837" y="19454"/>
                  </a:lnTo>
                  <a:lnTo>
                    <a:pt x="26050" y="18542"/>
                  </a:lnTo>
                  <a:cubicBezTo>
                    <a:pt x="26080" y="18299"/>
                    <a:pt x="26141" y="18056"/>
                    <a:pt x="26202" y="17812"/>
                  </a:cubicBezTo>
                  <a:lnTo>
                    <a:pt x="26202" y="17721"/>
                  </a:lnTo>
                  <a:lnTo>
                    <a:pt x="26293" y="17326"/>
                  </a:lnTo>
                  <a:cubicBezTo>
                    <a:pt x="26384" y="16992"/>
                    <a:pt x="26445" y="16657"/>
                    <a:pt x="26506" y="16293"/>
                  </a:cubicBezTo>
                  <a:cubicBezTo>
                    <a:pt x="26658" y="15411"/>
                    <a:pt x="26840" y="14499"/>
                    <a:pt x="26992" y="13587"/>
                  </a:cubicBezTo>
                  <a:cubicBezTo>
                    <a:pt x="27083" y="13192"/>
                    <a:pt x="27144" y="12828"/>
                    <a:pt x="27235" y="12432"/>
                  </a:cubicBezTo>
                  <a:lnTo>
                    <a:pt x="27266" y="12250"/>
                  </a:lnTo>
                  <a:cubicBezTo>
                    <a:pt x="27327" y="11977"/>
                    <a:pt x="27357" y="11703"/>
                    <a:pt x="27418" y="11429"/>
                  </a:cubicBezTo>
                  <a:lnTo>
                    <a:pt x="27509" y="11004"/>
                  </a:lnTo>
                  <a:lnTo>
                    <a:pt x="27600" y="10548"/>
                  </a:lnTo>
                  <a:lnTo>
                    <a:pt x="27631" y="10396"/>
                  </a:lnTo>
                  <a:cubicBezTo>
                    <a:pt x="27661" y="10305"/>
                    <a:pt x="27661" y="10214"/>
                    <a:pt x="27691" y="10092"/>
                  </a:cubicBezTo>
                  <a:lnTo>
                    <a:pt x="27813" y="9241"/>
                  </a:lnTo>
                  <a:lnTo>
                    <a:pt x="27904" y="8724"/>
                  </a:lnTo>
                  <a:cubicBezTo>
                    <a:pt x="27904" y="8633"/>
                    <a:pt x="27934" y="8542"/>
                    <a:pt x="27934" y="8420"/>
                  </a:cubicBezTo>
                  <a:lnTo>
                    <a:pt x="27934" y="8299"/>
                  </a:lnTo>
                  <a:lnTo>
                    <a:pt x="27995" y="7873"/>
                  </a:lnTo>
                  <a:lnTo>
                    <a:pt x="28056" y="7417"/>
                  </a:lnTo>
                  <a:cubicBezTo>
                    <a:pt x="28147" y="6414"/>
                    <a:pt x="28208" y="5593"/>
                    <a:pt x="28208" y="4803"/>
                  </a:cubicBezTo>
                  <a:cubicBezTo>
                    <a:pt x="28208" y="4195"/>
                    <a:pt x="28147" y="3618"/>
                    <a:pt x="28086" y="3010"/>
                  </a:cubicBezTo>
                  <a:cubicBezTo>
                    <a:pt x="27995" y="2311"/>
                    <a:pt x="27904" y="1764"/>
                    <a:pt x="27782" y="1247"/>
                  </a:cubicBezTo>
                  <a:cubicBezTo>
                    <a:pt x="27722" y="943"/>
                    <a:pt x="27631" y="700"/>
                    <a:pt x="27509" y="426"/>
                  </a:cubicBezTo>
                  <a:cubicBezTo>
                    <a:pt x="27479" y="335"/>
                    <a:pt x="27418" y="244"/>
                    <a:pt x="27327" y="153"/>
                  </a:cubicBezTo>
                  <a:cubicBezTo>
                    <a:pt x="27235" y="31"/>
                    <a:pt x="27083" y="1"/>
                    <a:pt x="269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52"/>
            <p:cNvSpPr/>
            <p:nvPr/>
          </p:nvSpPr>
          <p:spPr>
            <a:xfrm>
              <a:off x="844943" y="3405874"/>
              <a:ext cx="257833" cy="663939"/>
            </a:xfrm>
            <a:custGeom>
              <a:rect b="b" l="l" r="r" t="t"/>
              <a:pathLst>
                <a:path extrusionOk="0" h="31076" w="12068">
                  <a:moveTo>
                    <a:pt x="5502" y="12413"/>
                  </a:moveTo>
                  <a:cubicBezTo>
                    <a:pt x="5502" y="12413"/>
                    <a:pt x="5502" y="12413"/>
                    <a:pt x="5502" y="12413"/>
                  </a:cubicBezTo>
                  <a:cubicBezTo>
                    <a:pt x="5502" y="12413"/>
                    <a:pt x="5502" y="12413"/>
                    <a:pt x="5502" y="12413"/>
                  </a:cubicBezTo>
                  <a:close/>
                  <a:moveTo>
                    <a:pt x="5593" y="12717"/>
                  </a:moveTo>
                  <a:lnTo>
                    <a:pt x="5593" y="12717"/>
                  </a:lnTo>
                  <a:cubicBezTo>
                    <a:pt x="5623" y="12747"/>
                    <a:pt x="5623" y="12778"/>
                    <a:pt x="5623" y="12808"/>
                  </a:cubicBezTo>
                  <a:cubicBezTo>
                    <a:pt x="5623" y="12778"/>
                    <a:pt x="5593" y="12747"/>
                    <a:pt x="5593" y="12717"/>
                  </a:cubicBezTo>
                  <a:close/>
                  <a:moveTo>
                    <a:pt x="12028" y="30778"/>
                  </a:moveTo>
                  <a:lnTo>
                    <a:pt x="12028" y="30778"/>
                  </a:lnTo>
                  <a:cubicBezTo>
                    <a:pt x="12031" y="30786"/>
                    <a:pt x="12034" y="30794"/>
                    <a:pt x="12037" y="30802"/>
                  </a:cubicBezTo>
                  <a:cubicBezTo>
                    <a:pt x="12037" y="30791"/>
                    <a:pt x="12033" y="30784"/>
                    <a:pt x="12028" y="30778"/>
                  </a:cubicBezTo>
                  <a:close/>
                  <a:moveTo>
                    <a:pt x="727" y="0"/>
                  </a:moveTo>
                  <a:cubicBezTo>
                    <a:pt x="686" y="0"/>
                    <a:pt x="646" y="4"/>
                    <a:pt x="608" y="12"/>
                  </a:cubicBezTo>
                  <a:cubicBezTo>
                    <a:pt x="426" y="42"/>
                    <a:pt x="274" y="164"/>
                    <a:pt x="152" y="285"/>
                  </a:cubicBezTo>
                  <a:cubicBezTo>
                    <a:pt x="91" y="437"/>
                    <a:pt x="0" y="650"/>
                    <a:pt x="61" y="802"/>
                  </a:cubicBezTo>
                  <a:cubicBezTo>
                    <a:pt x="456" y="2018"/>
                    <a:pt x="882" y="3234"/>
                    <a:pt x="1277" y="4419"/>
                  </a:cubicBezTo>
                  <a:cubicBezTo>
                    <a:pt x="1338" y="4541"/>
                    <a:pt x="1368" y="4662"/>
                    <a:pt x="1429" y="4784"/>
                  </a:cubicBezTo>
                  <a:cubicBezTo>
                    <a:pt x="1550" y="5118"/>
                    <a:pt x="1672" y="5422"/>
                    <a:pt x="1793" y="5726"/>
                  </a:cubicBezTo>
                  <a:cubicBezTo>
                    <a:pt x="1945" y="6152"/>
                    <a:pt x="2097" y="6547"/>
                    <a:pt x="2280" y="6972"/>
                  </a:cubicBezTo>
                  <a:cubicBezTo>
                    <a:pt x="2614" y="7793"/>
                    <a:pt x="2949" y="8614"/>
                    <a:pt x="3283" y="9434"/>
                  </a:cubicBezTo>
                  <a:cubicBezTo>
                    <a:pt x="3648" y="10377"/>
                    <a:pt x="4012" y="11288"/>
                    <a:pt x="4377" y="12200"/>
                  </a:cubicBezTo>
                  <a:cubicBezTo>
                    <a:pt x="4742" y="13051"/>
                    <a:pt x="5107" y="13902"/>
                    <a:pt x="5441" y="14754"/>
                  </a:cubicBezTo>
                  <a:cubicBezTo>
                    <a:pt x="5775" y="15635"/>
                    <a:pt x="6140" y="16486"/>
                    <a:pt x="6474" y="17337"/>
                  </a:cubicBezTo>
                  <a:cubicBezTo>
                    <a:pt x="6839" y="18188"/>
                    <a:pt x="7174" y="19070"/>
                    <a:pt x="7538" y="19921"/>
                  </a:cubicBezTo>
                  <a:cubicBezTo>
                    <a:pt x="7873" y="20772"/>
                    <a:pt x="8177" y="21623"/>
                    <a:pt x="8511" y="22474"/>
                  </a:cubicBezTo>
                  <a:cubicBezTo>
                    <a:pt x="9180" y="24237"/>
                    <a:pt x="9940" y="25939"/>
                    <a:pt x="10578" y="27702"/>
                  </a:cubicBezTo>
                  <a:cubicBezTo>
                    <a:pt x="10639" y="27915"/>
                    <a:pt x="10730" y="28158"/>
                    <a:pt x="10791" y="28371"/>
                  </a:cubicBezTo>
                  <a:cubicBezTo>
                    <a:pt x="10791" y="28340"/>
                    <a:pt x="10791" y="28340"/>
                    <a:pt x="10791" y="28310"/>
                  </a:cubicBezTo>
                  <a:cubicBezTo>
                    <a:pt x="10943" y="28766"/>
                    <a:pt x="11064" y="29222"/>
                    <a:pt x="11216" y="29647"/>
                  </a:cubicBezTo>
                  <a:cubicBezTo>
                    <a:pt x="11368" y="30103"/>
                    <a:pt x="11551" y="30529"/>
                    <a:pt x="11733" y="30985"/>
                  </a:cubicBezTo>
                  <a:cubicBezTo>
                    <a:pt x="11763" y="31046"/>
                    <a:pt x="11854" y="31076"/>
                    <a:pt x="11946" y="31076"/>
                  </a:cubicBezTo>
                  <a:lnTo>
                    <a:pt x="11976" y="31076"/>
                  </a:lnTo>
                  <a:cubicBezTo>
                    <a:pt x="12067" y="31046"/>
                    <a:pt x="12067" y="30924"/>
                    <a:pt x="12037" y="30833"/>
                  </a:cubicBezTo>
                  <a:lnTo>
                    <a:pt x="12014" y="30763"/>
                  </a:lnTo>
                  <a:lnTo>
                    <a:pt x="12014" y="30763"/>
                  </a:lnTo>
                  <a:cubicBezTo>
                    <a:pt x="12018" y="30769"/>
                    <a:pt x="12023" y="30773"/>
                    <a:pt x="12028" y="30778"/>
                  </a:cubicBezTo>
                  <a:lnTo>
                    <a:pt x="12028" y="30778"/>
                  </a:lnTo>
                  <a:cubicBezTo>
                    <a:pt x="11879" y="30391"/>
                    <a:pt x="11730" y="30005"/>
                    <a:pt x="11581" y="29647"/>
                  </a:cubicBezTo>
                  <a:cubicBezTo>
                    <a:pt x="11459" y="29222"/>
                    <a:pt x="11338" y="28796"/>
                    <a:pt x="11186" y="28371"/>
                  </a:cubicBezTo>
                  <a:cubicBezTo>
                    <a:pt x="11064" y="27915"/>
                    <a:pt x="10912" y="27489"/>
                    <a:pt x="10760" y="27033"/>
                  </a:cubicBezTo>
                  <a:cubicBezTo>
                    <a:pt x="10456" y="26182"/>
                    <a:pt x="10122" y="25331"/>
                    <a:pt x="9788" y="24450"/>
                  </a:cubicBezTo>
                  <a:cubicBezTo>
                    <a:pt x="9423" y="23538"/>
                    <a:pt x="9088" y="22626"/>
                    <a:pt x="8754" y="21714"/>
                  </a:cubicBezTo>
                  <a:cubicBezTo>
                    <a:pt x="8450" y="20863"/>
                    <a:pt x="8146" y="19982"/>
                    <a:pt x="7842" y="19130"/>
                  </a:cubicBezTo>
                  <a:cubicBezTo>
                    <a:pt x="7569" y="18371"/>
                    <a:pt x="7265" y="17611"/>
                    <a:pt x="6991" y="16851"/>
                  </a:cubicBezTo>
                  <a:cubicBezTo>
                    <a:pt x="6718" y="16061"/>
                    <a:pt x="6444" y="15301"/>
                    <a:pt x="6201" y="14510"/>
                  </a:cubicBezTo>
                  <a:lnTo>
                    <a:pt x="6201" y="14510"/>
                  </a:lnTo>
                  <a:lnTo>
                    <a:pt x="6231" y="14632"/>
                  </a:lnTo>
                  <a:cubicBezTo>
                    <a:pt x="6029" y="14024"/>
                    <a:pt x="5854" y="13444"/>
                    <a:pt x="5654" y="12865"/>
                  </a:cubicBezTo>
                  <a:lnTo>
                    <a:pt x="5654" y="12865"/>
                  </a:lnTo>
                  <a:cubicBezTo>
                    <a:pt x="5654" y="12866"/>
                    <a:pt x="5654" y="12868"/>
                    <a:pt x="5654" y="12869"/>
                  </a:cubicBezTo>
                  <a:cubicBezTo>
                    <a:pt x="5654" y="12868"/>
                    <a:pt x="5654" y="12866"/>
                    <a:pt x="5654" y="12865"/>
                  </a:cubicBezTo>
                  <a:lnTo>
                    <a:pt x="5654" y="12865"/>
                  </a:lnTo>
                  <a:cubicBezTo>
                    <a:pt x="5654" y="12865"/>
                    <a:pt x="5654" y="12865"/>
                    <a:pt x="5654" y="12865"/>
                  </a:cubicBezTo>
                  <a:lnTo>
                    <a:pt x="5654" y="12865"/>
                  </a:lnTo>
                  <a:cubicBezTo>
                    <a:pt x="5654" y="12855"/>
                    <a:pt x="5654" y="12845"/>
                    <a:pt x="5652" y="12836"/>
                  </a:cubicBezTo>
                  <a:lnTo>
                    <a:pt x="5652" y="12836"/>
                  </a:lnTo>
                  <a:cubicBezTo>
                    <a:pt x="5653" y="12837"/>
                    <a:pt x="5653" y="12838"/>
                    <a:pt x="5654" y="12839"/>
                  </a:cubicBezTo>
                  <a:cubicBezTo>
                    <a:pt x="5654" y="12818"/>
                    <a:pt x="5640" y="12798"/>
                    <a:pt x="5631" y="12778"/>
                  </a:cubicBezTo>
                  <a:lnTo>
                    <a:pt x="5631" y="12778"/>
                  </a:lnTo>
                  <a:cubicBezTo>
                    <a:pt x="5633" y="12782"/>
                    <a:pt x="5634" y="12787"/>
                    <a:pt x="5635" y="12792"/>
                  </a:cubicBezTo>
                  <a:lnTo>
                    <a:pt x="5635" y="12792"/>
                  </a:lnTo>
                  <a:cubicBezTo>
                    <a:pt x="5634" y="12790"/>
                    <a:pt x="5633" y="12789"/>
                    <a:pt x="5632" y="12787"/>
                  </a:cubicBezTo>
                  <a:lnTo>
                    <a:pt x="5632" y="12787"/>
                  </a:lnTo>
                  <a:cubicBezTo>
                    <a:pt x="5640" y="12814"/>
                    <a:pt x="5652" y="12845"/>
                    <a:pt x="5654" y="12865"/>
                  </a:cubicBezTo>
                  <a:lnTo>
                    <a:pt x="5654" y="12865"/>
                  </a:lnTo>
                  <a:cubicBezTo>
                    <a:pt x="5644" y="12836"/>
                    <a:pt x="5633" y="12807"/>
                    <a:pt x="5623" y="12778"/>
                  </a:cubicBezTo>
                  <a:lnTo>
                    <a:pt x="5623" y="12778"/>
                  </a:lnTo>
                  <a:cubicBezTo>
                    <a:pt x="5626" y="12781"/>
                    <a:pt x="5629" y="12784"/>
                    <a:pt x="5632" y="12787"/>
                  </a:cubicBezTo>
                  <a:lnTo>
                    <a:pt x="5632" y="12787"/>
                  </a:lnTo>
                  <a:cubicBezTo>
                    <a:pt x="5627" y="12772"/>
                    <a:pt x="5623" y="12758"/>
                    <a:pt x="5623" y="12748"/>
                  </a:cubicBezTo>
                  <a:lnTo>
                    <a:pt x="5623" y="12748"/>
                  </a:lnTo>
                  <a:cubicBezTo>
                    <a:pt x="5623" y="12758"/>
                    <a:pt x="5627" y="12768"/>
                    <a:pt x="5631" y="12778"/>
                  </a:cubicBezTo>
                  <a:lnTo>
                    <a:pt x="5631" y="12778"/>
                  </a:lnTo>
                  <a:cubicBezTo>
                    <a:pt x="5620" y="12737"/>
                    <a:pt x="5613" y="12697"/>
                    <a:pt x="5593" y="12656"/>
                  </a:cubicBezTo>
                  <a:cubicBezTo>
                    <a:pt x="5593" y="12687"/>
                    <a:pt x="5593" y="12687"/>
                    <a:pt x="5593" y="12687"/>
                  </a:cubicBezTo>
                  <a:cubicBezTo>
                    <a:pt x="5593" y="12676"/>
                    <a:pt x="5593" y="12666"/>
                    <a:pt x="5592" y="12655"/>
                  </a:cubicBezTo>
                  <a:lnTo>
                    <a:pt x="5592" y="12655"/>
                  </a:lnTo>
                  <a:cubicBezTo>
                    <a:pt x="5592" y="12655"/>
                    <a:pt x="5593" y="12656"/>
                    <a:pt x="5593" y="12656"/>
                  </a:cubicBezTo>
                  <a:cubicBezTo>
                    <a:pt x="5593" y="12656"/>
                    <a:pt x="5592" y="12656"/>
                    <a:pt x="5592" y="12655"/>
                  </a:cubicBezTo>
                  <a:lnTo>
                    <a:pt x="5592" y="12655"/>
                  </a:lnTo>
                  <a:cubicBezTo>
                    <a:pt x="5592" y="12655"/>
                    <a:pt x="5592" y="12655"/>
                    <a:pt x="5592" y="12655"/>
                  </a:cubicBezTo>
                  <a:lnTo>
                    <a:pt x="5592" y="12655"/>
                  </a:lnTo>
                  <a:cubicBezTo>
                    <a:pt x="5563" y="12626"/>
                    <a:pt x="5563" y="12625"/>
                    <a:pt x="5563" y="12595"/>
                  </a:cubicBezTo>
                  <a:lnTo>
                    <a:pt x="5563" y="12595"/>
                  </a:lnTo>
                  <a:cubicBezTo>
                    <a:pt x="5563" y="12622"/>
                    <a:pt x="5586" y="12649"/>
                    <a:pt x="5592" y="12655"/>
                  </a:cubicBezTo>
                  <a:lnTo>
                    <a:pt x="5592" y="12655"/>
                  </a:lnTo>
                  <a:cubicBezTo>
                    <a:pt x="5589" y="12635"/>
                    <a:pt x="5582" y="12615"/>
                    <a:pt x="5563" y="12595"/>
                  </a:cubicBezTo>
                  <a:cubicBezTo>
                    <a:pt x="5563" y="12565"/>
                    <a:pt x="5532" y="12504"/>
                    <a:pt x="5532" y="12474"/>
                  </a:cubicBezTo>
                  <a:cubicBezTo>
                    <a:pt x="5502" y="12443"/>
                    <a:pt x="5502" y="12443"/>
                    <a:pt x="5502" y="12413"/>
                  </a:cubicBezTo>
                  <a:cubicBezTo>
                    <a:pt x="5502" y="12413"/>
                    <a:pt x="5502" y="12415"/>
                    <a:pt x="5502" y="12443"/>
                  </a:cubicBezTo>
                  <a:cubicBezTo>
                    <a:pt x="5502" y="12432"/>
                    <a:pt x="5502" y="12417"/>
                    <a:pt x="5500" y="12401"/>
                  </a:cubicBezTo>
                  <a:lnTo>
                    <a:pt x="5500" y="12401"/>
                  </a:lnTo>
                  <a:cubicBezTo>
                    <a:pt x="5501" y="12405"/>
                    <a:pt x="5502" y="12409"/>
                    <a:pt x="5502" y="12413"/>
                  </a:cubicBezTo>
                  <a:cubicBezTo>
                    <a:pt x="5502" y="12393"/>
                    <a:pt x="5502" y="12373"/>
                    <a:pt x="5493" y="12362"/>
                  </a:cubicBezTo>
                  <a:lnTo>
                    <a:pt x="5493" y="12362"/>
                  </a:lnTo>
                  <a:cubicBezTo>
                    <a:pt x="5497" y="12375"/>
                    <a:pt x="5499" y="12388"/>
                    <a:pt x="5500" y="12401"/>
                  </a:cubicBezTo>
                  <a:lnTo>
                    <a:pt x="5500" y="12401"/>
                  </a:lnTo>
                  <a:cubicBezTo>
                    <a:pt x="5494" y="12375"/>
                    <a:pt x="5471" y="12352"/>
                    <a:pt x="5471" y="12352"/>
                  </a:cubicBezTo>
                  <a:cubicBezTo>
                    <a:pt x="5482" y="12352"/>
                    <a:pt x="5489" y="12356"/>
                    <a:pt x="5493" y="12362"/>
                  </a:cubicBezTo>
                  <a:lnTo>
                    <a:pt x="5493" y="12362"/>
                  </a:lnTo>
                  <a:cubicBezTo>
                    <a:pt x="5489" y="12347"/>
                    <a:pt x="5482" y="12332"/>
                    <a:pt x="5471" y="12322"/>
                  </a:cubicBezTo>
                  <a:cubicBezTo>
                    <a:pt x="5441" y="12200"/>
                    <a:pt x="5380" y="12079"/>
                    <a:pt x="5350" y="11957"/>
                  </a:cubicBezTo>
                  <a:cubicBezTo>
                    <a:pt x="5350" y="11950"/>
                    <a:pt x="5350" y="11942"/>
                    <a:pt x="5350" y="11927"/>
                  </a:cubicBezTo>
                  <a:cubicBezTo>
                    <a:pt x="5344" y="11921"/>
                    <a:pt x="5340" y="11917"/>
                    <a:pt x="5336" y="11913"/>
                  </a:cubicBezTo>
                  <a:lnTo>
                    <a:pt x="5336" y="11913"/>
                  </a:lnTo>
                  <a:cubicBezTo>
                    <a:pt x="5217" y="11532"/>
                    <a:pt x="5072" y="11153"/>
                    <a:pt x="4955" y="10802"/>
                  </a:cubicBezTo>
                  <a:lnTo>
                    <a:pt x="4955" y="10802"/>
                  </a:lnTo>
                  <a:cubicBezTo>
                    <a:pt x="4955" y="10832"/>
                    <a:pt x="4985" y="10893"/>
                    <a:pt x="4985" y="10924"/>
                  </a:cubicBezTo>
                  <a:cubicBezTo>
                    <a:pt x="4894" y="10620"/>
                    <a:pt x="4772" y="10316"/>
                    <a:pt x="4681" y="9981"/>
                  </a:cubicBezTo>
                  <a:cubicBezTo>
                    <a:pt x="4377" y="9039"/>
                    <a:pt x="4043" y="8097"/>
                    <a:pt x="3708" y="7155"/>
                  </a:cubicBezTo>
                  <a:cubicBezTo>
                    <a:pt x="3404" y="6273"/>
                    <a:pt x="3070" y="5392"/>
                    <a:pt x="2736" y="4480"/>
                  </a:cubicBezTo>
                  <a:cubicBezTo>
                    <a:pt x="2371" y="3507"/>
                    <a:pt x="2067" y="2534"/>
                    <a:pt x="1733" y="1562"/>
                  </a:cubicBezTo>
                  <a:cubicBezTo>
                    <a:pt x="1611" y="1227"/>
                    <a:pt x="1490" y="893"/>
                    <a:pt x="1398" y="559"/>
                  </a:cubicBezTo>
                  <a:lnTo>
                    <a:pt x="1338" y="376"/>
                  </a:lnTo>
                  <a:cubicBezTo>
                    <a:pt x="1277" y="255"/>
                    <a:pt x="1216" y="194"/>
                    <a:pt x="1094" y="103"/>
                  </a:cubicBezTo>
                  <a:cubicBezTo>
                    <a:pt x="980" y="34"/>
                    <a:pt x="849" y="0"/>
                    <a:pt x="7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52"/>
            <p:cNvSpPr/>
            <p:nvPr/>
          </p:nvSpPr>
          <p:spPr>
            <a:xfrm>
              <a:off x="1134566" y="3244803"/>
              <a:ext cx="155238" cy="796936"/>
            </a:xfrm>
            <a:custGeom>
              <a:rect b="b" l="l" r="r" t="t"/>
              <a:pathLst>
                <a:path extrusionOk="0" h="37301" w="7266">
                  <a:moveTo>
                    <a:pt x="6431" y="1"/>
                  </a:moveTo>
                  <a:cubicBezTo>
                    <a:pt x="6314" y="1"/>
                    <a:pt x="6197" y="23"/>
                    <a:pt x="6080" y="73"/>
                  </a:cubicBezTo>
                  <a:cubicBezTo>
                    <a:pt x="5897" y="165"/>
                    <a:pt x="5715" y="347"/>
                    <a:pt x="5685" y="529"/>
                  </a:cubicBezTo>
                  <a:cubicBezTo>
                    <a:pt x="5472" y="1320"/>
                    <a:pt x="5289" y="2079"/>
                    <a:pt x="5107" y="2839"/>
                  </a:cubicBezTo>
                  <a:cubicBezTo>
                    <a:pt x="4986" y="3326"/>
                    <a:pt x="4864" y="3782"/>
                    <a:pt x="4773" y="4268"/>
                  </a:cubicBezTo>
                  <a:cubicBezTo>
                    <a:pt x="4621" y="4876"/>
                    <a:pt x="4499" y="5514"/>
                    <a:pt x="4347" y="6152"/>
                  </a:cubicBezTo>
                  <a:cubicBezTo>
                    <a:pt x="4226" y="6791"/>
                    <a:pt x="4104" y="7429"/>
                    <a:pt x="3982" y="8067"/>
                  </a:cubicBezTo>
                  <a:cubicBezTo>
                    <a:pt x="3587" y="10225"/>
                    <a:pt x="3162" y="12353"/>
                    <a:pt x="2888" y="14542"/>
                  </a:cubicBezTo>
                  <a:cubicBezTo>
                    <a:pt x="2797" y="15150"/>
                    <a:pt x="2706" y="15727"/>
                    <a:pt x="2645" y="16335"/>
                  </a:cubicBezTo>
                  <a:cubicBezTo>
                    <a:pt x="2615" y="16548"/>
                    <a:pt x="2584" y="16761"/>
                    <a:pt x="2584" y="16973"/>
                  </a:cubicBezTo>
                  <a:cubicBezTo>
                    <a:pt x="2554" y="17277"/>
                    <a:pt x="2523" y="17581"/>
                    <a:pt x="2493" y="17885"/>
                  </a:cubicBezTo>
                  <a:cubicBezTo>
                    <a:pt x="2402" y="18432"/>
                    <a:pt x="2341" y="18949"/>
                    <a:pt x="2250" y="19496"/>
                  </a:cubicBezTo>
                  <a:cubicBezTo>
                    <a:pt x="2159" y="20104"/>
                    <a:pt x="2098" y="20742"/>
                    <a:pt x="2007" y="21350"/>
                  </a:cubicBezTo>
                  <a:cubicBezTo>
                    <a:pt x="1855" y="22475"/>
                    <a:pt x="1764" y="23569"/>
                    <a:pt x="1642" y="24694"/>
                  </a:cubicBezTo>
                  <a:cubicBezTo>
                    <a:pt x="1551" y="25758"/>
                    <a:pt x="1338" y="26821"/>
                    <a:pt x="1186" y="27885"/>
                  </a:cubicBezTo>
                  <a:cubicBezTo>
                    <a:pt x="1125" y="28432"/>
                    <a:pt x="1034" y="28980"/>
                    <a:pt x="973" y="29527"/>
                  </a:cubicBezTo>
                  <a:cubicBezTo>
                    <a:pt x="912" y="30104"/>
                    <a:pt x="821" y="30651"/>
                    <a:pt x="761" y="31198"/>
                  </a:cubicBezTo>
                  <a:cubicBezTo>
                    <a:pt x="700" y="31806"/>
                    <a:pt x="639" y="32384"/>
                    <a:pt x="548" y="32961"/>
                  </a:cubicBezTo>
                  <a:cubicBezTo>
                    <a:pt x="487" y="33508"/>
                    <a:pt x="396" y="34025"/>
                    <a:pt x="335" y="34542"/>
                  </a:cubicBezTo>
                  <a:cubicBezTo>
                    <a:pt x="274" y="34967"/>
                    <a:pt x="213" y="35423"/>
                    <a:pt x="153" y="35879"/>
                  </a:cubicBezTo>
                  <a:cubicBezTo>
                    <a:pt x="153" y="36062"/>
                    <a:pt x="122" y="36244"/>
                    <a:pt x="92" y="36426"/>
                  </a:cubicBezTo>
                  <a:cubicBezTo>
                    <a:pt x="92" y="36639"/>
                    <a:pt x="61" y="36852"/>
                    <a:pt x="31" y="37065"/>
                  </a:cubicBezTo>
                  <a:cubicBezTo>
                    <a:pt x="1" y="37156"/>
                    <a:pt x="92" y="37247"/>
                    <a:pt x="183" y="37278"/>
                  </a:cubicBezTo>
                  <a:cubicBezTo>
                    <a:pt x="198" y="37293"/>
                    <a:pt x="213" y="37300"/>
                    <a:pt x="232" y="37300"/>
                  </a:cubicBezTo>
                  <a:cubicBezTo>
                    <a:pt x="251" y="37300"/>
                    <a:pt x="274" y="37293"/>
                    <a:pt x="305" y="37278"/>
                  </a:cubicBezTo>
                  <a:cubicBezTo>
                    <a:pt x="365" y="37278"/>
                    <a:pt x="426" y="37217"/>
                    <a:pt x="457" y="37156"/>
                  </a:cubicBezTo>
                  <a:cubicBezTo>
                    <a:pt x="548" y="36882"/>
                    <a:pt x="609" y="36639"/>
                    <a:pt x="669" y="36396"/>
                  </a:cubicBezTo>
                  <a:cubicBezTo>
                    <a:pt x="730" y="36092"/>
                    <a:pt x="761" y="35819"/>
                    <a:pt x="821" y="35545"/>
                  </a:cubicBezTo>
                  <a:cubicBezTo>
                    <a:pt x="912" y="34998"/>
                    <a:pt x="973" y="34420"/>
                    <a:pt x="1064" y="33873"/>
                  </a:cubicBezTo>
                  <a:cubicBezTo>
                    <a:pt x="1247" y="32779"/>
                    <a:pt x="1368" y="31654"/>
                    <a:pt x="1490" y="30560"/>
                  </a:cubicBezTo>
                  <a:cubicBezTo>
                    <a:pt x="1581" y="30013"/>
                    <a:pt x="1672" y="29496"/>
                    <a:pt x="1733" y="28949"/>
                  </a:cubicBezTo>
                  <a:cubicBezTo>
                    <a:pt x="1824" y="28402"/>
                    <a:pt x="1916" y="27855"/>
                    <a:pt x="2007" y="27308"/>
                  </a:cubicBezTo>
                  <a:cubicBezTo>
                    <a:pt x="2128" y="26791"/>
                    <a:pt x="2220" y="26274"/>
                    <a:pt x="2311" y="25758"/>
                  </a:cubicBezTo>
                  <a:cubicBezTo>
                    <a:pt x="2402" y="25119"/>
                    <a:pt x="2493" y="24481"/>
                    <a:pt x="2584" y="23843"/>
                  </a:cubicBezTo>
                  <a:cubicBezTo>
                    <a:pt x="2736" y="22748"/>
                    <a:pt x="2949" y="21654"/>
                    <a:pt x="3162" y="20560"/>
                  </a:cubicBezTo>
                  <a:cubicBezTo>
                    <a:pt x="3253" y="20074"/>
                    <a:pt x="3344" y="19587"/>
                    <a:pt x="3435" y="19101"/>
                  </a:cubicBezTo>
                  <a:cubicBezTo>
                    <a:pt x="3557" y="18493"/>
                    <a:pt x="3679" y="17885"/>
                    <a:pt x="3770" y="17277"/>
                  </a:cubicBezTo>
                  <a:cubicBezTo>
                    <a:pt x="4013" y="15727"/>
                    <a:pt x="4286" y="14177"/>
                    <a:pt x="4590" y="12657"/>
                  </a:cubicBezTo>
                  <a:cubicBezTo>
                    <a:pt x="4803" y="11654"/>
                    <a:pt x="5046" y="10681"/>
                    <a:pt x="5229" y="9709"/>
                  </a:cubicBezTo>
                  <a:cubicBezTo>
                    <a:pt x="5441" y="8675"/>
                    <a:pt x="5654" y="7642"/>
                    <a:pt x="5867" y="6608"/>
                  </a:cubicBezTo>
                  <a:cubicBezTo>
                    <a:pt x="6049" y="5879"/>
                    <a:pt x="6201" y="5149"/>
                    <a:pt x="6384" y="4420"/>
                  </a:cubicBezTo>
                  <a:cubicBezTo>
                    <a:pt x="6657" y="3326"/>
                    <a:pt x="6931" y="2201"/>
                    <a:pt x="7204" y="1076"/>
                  </a:cubicBezTo>
                  <a:lnTo>
                    <a:pt x="7265" y="864"/>
                  </a:lnTo>
                  <a:cubicBezTo>
                    <a:pt x="7265" y="712"/>
                    <a:pt x="7235" y="590"/>
                    <a:pt x="7174" y="438"/>
                  </a:cubicBezTo>
                  <a:cubicBezTo>
                    <a:pt x="7083" y="256"/>
                    <a:pt x="6900" y="104"/>
                    <a:pt x="6718" y="43"/>
                  </a:cubicBezTo>
                  <a:cubicBezTo>
                    <a:pt x="6622" y="16"/>
                    <a:pt x="6527" y="1"/>
                    <a:pt x="643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52"/>
            <p:cNvSpPr/>
            <p:nvPr/>
          </p:nvSpPr>
          <p:spPr>
            <a:xfrm>
              <a:off x="1150804" y="3368293"/>
              <a:ext cx="515003" cy="682932"/>
            </a:xfrm>
            <a:custGeom>
              <a:rect b="b" l="l" r="r" t="t"/>
              <a:pathLst>
                <a:path extrusionOk="0" h="31965" w="24105">
                  <a:moveTo>
                    <a:pt x="23146" y="0"/>
                  </a:moveTo>
                  <a:cubicBezTo>
                    <a:pt x="22955" y="0"/>
                    <a:pt x="22742" y="68"/>
                    <a:pt x="22615" y="220"/>
                  </a:cubicBezTo>
                  <a:cubicBezTo>
                    <a:pt x="21946" y="920"/>
                    <a:pt x="21308" y="1619"/>
                    <a:pt x="20639" y="2318"/>
                  </a:cubicBezTo>
                  <a:cubicBezTo>
                    <a:pt x="20183" y="2804"/>
                    <a:pt x="19758" y="3321"/>
                    <a:pt x="19302" y="3838"/>
                  </a:cubicBezTo>
                  <a:cubicBezTo>
                    <a:pt x="18846" y="4354"/>
                    <a:pt x="18390" y="4901"/>
                    <a:pt x="17964" y="5449"/>
                  </a:cubicBezTo>
                  <a:cubicBezTo>
                    <a:pt x="17569" y="5965"/>
                    <a:pt x="17174" y="6482"/>
                    <a:pt x="16779" y="6999"/>
                  </a:cubicBezTo>
                  <a:cubicBezTo>
                    <a:pt x="16597" y="7242"/>
                    <a:pt x="16384" y="7485"/>
                    <a:pt x="16201" y="7759"/>
                  </a:cubicBezTo>
                  <a:cubicBezTo>
                    <a:pt x="15958" y="8093"/>
                    <a:pt x="15745" y="8458"/>
                    <a:pt x="15502" y="8792"/>
                  </a:cubicBezTo>
                  <a:cubicBezTo>
                    <a:pt x="15138" y="9339"/>
                    <a:pt x="14803" y="9886"/>
                    <a:pt x="14438" y="10433"/>
                  </a:cubicBezTo>
                  <a:cubicBezTo>
                    <a:pt x="14043" y="11011"/>
                    <a:pt x="13679" y="11588"/>
                    <a:pt x="13283" y="12166"/>
                  </a:cubicBezTo>
                  <a:cubicBezTo>
                    <a:pt x="13071" y="12500"/>
                    <a:pt x="12858" y="12835"/>
                    <a:pt x="12645" y="13169"/>
                  </a:cubicBezTo>
                  <a:cubicBezTo>
                    <a:pt x="12463" y="13443"/>
                    <a:pt x="12280" y="13716"/>
                    <a:pt x="12098" y="13990"/>
                  </a:cubicBezTo>
                  <a:cubicBezTo>
                    <a:pt x="11764" y="14506"/>
                    <a:pt x="11399" y="14993"/>
                    <a:pt x="11065" y="15509"/>
                  </a:cubicBezTo>
                  <a:cubicBezTo>
                    <a:pt x="10639" y="16178"/>
                    <a:pt x="10213" y="16816"/>
                    <a:pt x="9788" y="17455"/>
                  </a:cubicBezTo>
                  <a:cubicBezTo>
                    <a:pt x="9454" y="17972"/>
                    <a:pt x="9089" y="18458"/>
                    <a:pt x="8724" y="18975"/>
                  </a:cubicBezTo>
                  <a:cubicBezTo>
                    <a:pt x="8299" y="19613"/>
                    <a:pt x="7843" y="20221"/>
                    <a:pt x="7417" y="20859"/>
                  </a:cubicBezTo>
                  <a:cubicBezTo>
                    <a:pt x="7052" y="21345"/>
                    <a:pt x="6688" y="21832"/>
                    <a:pt x="6353" y="22318"/>
                  </a:cubicBezTo>
                  <a:cubicBezTo>
                    <a:pt x="5897" y="22956"/>
                    <a:pt x="5441" y="23564"/>
                    <a:pt x="4985" y="24203"/>
                  </a:cubicBezTo>
                  <a:cubicBezTo>
                    <a:pt x="4621" y="24689"/>
                    <a:pt x="4256" y="25175"/>
                    <a:pt x="3891" y="25662"/>
                  </a:cubicBezTo>
                  <a:cubicBezTo>
                    <a:pt x="3648" y="25996"/>
                    <a:pt x="3405" y="26361"/>
                    <a:pt x="3162" y="26695"/>
                  </a:cubicBezTo>
                  <a:cubicBezTo>
                    <a:pt x="2949" y="26969"/>
                    <a:pt x="2767" y="27273"/>
                    <a:pt x="2554" y="27577"/>
                  </a:cubicBezTo>
                  <a:cubicBezTo>
                    <a:pt x="2159" y="28184"/>
                    <a:pt x="1794" y="28792"/>
                    <a:pt x="1368" y="29370"/>
                  </a:cubicBezTo>
                  <a:cubicBezTo>
                    <a:pt x="1125" y="29704"/>
                    <a:pt x="912" y="30039"/>
                    <a:pt x="669" y="30373"/>
                  </a:cubicBezTo>
                  <a:cubicBezTo>
                    <a:pt x="456" y="30707"/>
                    <a:pt x="244" y="31072"/>
                    <a:pt x="61" y="31437"/>
                  </a:cubicBezTo>
                  <a:cubicBezTo>
                    <a:pt x="77" y="31421"/>
                    <a:pt x="84" y="31406"/>
                    <a:pt x="92" y="31391"/>
                  </a:cubicBezTo>
                  <a:lnTo>
                    <a:pt x="92" y="31391"/>
                  </a:lnTo>
                  <a:cubicBezTo>
                    <a:pt x="92" y="31395"/>
                    <a:pt x="92" y="31400"/>
                    <a:pt x="92" y="31406"/>
                  </a:cubicBezTo>
                  <a:cubicBezTo>
                    <a:pt x="1" y="31558"/>
                    <a:pt x="1" y="31710"/>
                    <a:pt x="122" y="31862"/>
                  </a:cubicBezTo>
                  <a:cubicBezTo>
                    <a:pt x="190" y="31931"/>
                    <a:pt x="293" y="31965"/>
                    <a:pt x="391" y="31965"/>
                  </a:cubicBezTo>
                  <a:cubicBezTo>
                    <a:pt x="424" y="31965"/>
                    <a:pt x="456" y="31961"/>
                    <a:pt x="487" y="31953"/>
                  </a:cubicBezTo>
                  <a:cubicBezTo>
                    <a:pt x="548" y="31953"/>
                    <a:pt x="608" y="31953"/>
                    <a:pt x="639" y="31893"/>
                  </a:cubicBezTo>
                  <a:cubicBezTo>
                    <a:pt x="791" y="31771"/>
                    <a:pt x="882" y="31589"/>
                    <a:pt x="1004" y="31437"/>
                  </a:cubicBezTo>
                  <a:cubicBezTo>
                    <a:pt x="1095" y="31315"/>
                    <a:pt x="1186" y="31194"/>
                    <a:pt x="1277" y="31042"/>
                  </a:cubicBezTo>
                  <a:cubicBezTo>
                    <a:pt x="1490" y="30798"/>
                    <a:pt x="1672" y="30525"/>
                    <a:pt x="1855" y="30282"/>
                  </a:cubicBezTo>
                  <a:cubicBezTo>
                    <a:pt x="2311" y="29704"/>
                    <a:pt x="2736" y="29127"/>
                    <a:pt x="3131" y="28519"/>
                  </a:cubicBezTo>
                  <a:cubicBezTo>
                    <a:pt x="3496" y="28002"/>
                    <a:pt x="3861" y="27485"/>
                    <a:pt x="4256" y="26969"/>
                  </a:cubicBezTo>
                  <a:cubicBezTo>
                    <a:pt x="4712" y="26361"/>
                    <a:pt x="5168" y="25753"/>
                    <a:pt x="5654" y="25145"/>
                  </a:cubicBezTo>
                  <a:cubicBezTo>
                    <a:pt x="6019" y="24689"/>
                    <a:pt x="6384" y="24172"/>
                    <a:pt x="6779" y="23686"/>
                  </a:cubicBezTo>
                  <a:cubicBezTo>
                    <a:pt x="7235" y="23078"/>
                    <a:pt x="7721" y="22470"/>
                    <a:pt x="8177" y="21862"/>
                  </a:cubicBezTo>
                  <a:cubicBezTo>
                    <a:pt x="8542" y="21376"/>
                    <a:pt x="8906" y="20889"/>
                    <a:pt x="9241" y="20403"/>
                  </a:cubicBezTo>
                  <a:cubicBezTo>
                    <a:pt x="9697" y="19795"/>
                    <a:pt x="10183" y="19157"/>
                    <a:pt x="10639" y="18549"/>
                  </a:cubicBezTo>
                  <a:cubicBezTo>
                    <a:pt x="11004" y="18063"/>
                    <a:pt x="11338" y="17546"/>
                    <a:pt x="11703" y="17029"/>
                  </a:cubicBezTo>
                  <a:cubicBezTo>
                    <a:pt x="12128" y="16421"/>
                    <a:pt x="12584" y="15783"/>
                    <a:pt x="13010" y="15175"/>
                  </a:cubicBezTo>
                  <a:cubicBezTo>
                    <a:pt x="13405" y="14658"/>
                    <a:pt x="13770" y="14142"/>
                    <a:pt x="14135" y="13625"/>
                  </a:cubicBezTo>
                  <a:cubicBezTo>
                    <a:pt x="14499" y="13047"/>
                    <a:pt x="14894" y="12470"/>
                    <a:pt x="15290" y="11923"/>
                  </a:cubicBezTo>
                  <a:cubicBezTo>
                    <a:pt x="15715" y="11315"/>
                    <a:pt x="16141" y="10707"/>
                    <a:pt x="16566" y="10099"/>
                  </a:cubicBezTo>
                  <a:cubicBezTo>
                    <a:pt x="16718" y="9856"/>
                    <a:pt x="16901" y="9613"/>
                    <a:pt x="17053" y="9370"/>
                  </a:cubicBezTo>
                  <a:cubicBezTo>
                    <a:pt x="17265" y="9126"/>
                    <a:pt x="17448" y="8822"/>
                    <a:pt x="17630" y="8579"/>
                  </a:cubicBezTo>
                  <a:cubicBezTo>
                    <a:pt x="18542" y="7455"/>
                    <a:pt x="19454" y="6360"/>
                    <a:pt x="20366" y="5236"/>
                  </a:cubicBezTo>
                  <a:cubicBezTo>
                    <a:pt x="20791" y="4780"/>
                    <a:pt x="21217" y="4293"/>
                    <a:pt x="21642" y="3838"/>
                  </a:cubicBezTo>
                  <a:cubicBezTo>
                    <a:pt x="22341" y="3078"/>
                    <a:pt x="23071" y="2287"/>
                    <a:pt x="23770" y="1558"/>
                  </a:cubicBezTo>
                  <a:cubicBezTo>
                    <a:pt x="23952" y="1376"/>
                    <a:pt x="24044" y="1193"/>
                    <a:pt x="24074" y="950"/>
                  </a:cubicBezTo>
                  <a:cubicBezTo>
                    <a:pt x="24104" y="707"/>
                    <a:pt x="24013" y="464"/>
                    <a:pt x="23861" y="281"/>
                  </a:cubicBezTo>
                  <a:cubicBezTo>
                    <a:pt x="23709" y="129"/>
                    <a:pt x="23496" y="8"/>
                    <a:pt x="23253" y="8"/>
                  </a:cubicBezTo>
                  <a:cubicBezTo>
                    <a:pt x="23219" y="3"/>
                    <a:pt x="23183" y="0"/>
                    <a:pt x="2314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52"/>
            <p:cNvSpPr/>
            <p:nvPr/>
          </p:nvSpPr>
          <p:spPr>
            <a:xfrm>
              <a:off x="1180672" y="3779057"/>
              <a:ext cx="628644" cy="258452"/>
            </a:xfrm>
            <a:custGeom>
              <a:rect b="b" l="l" r="r" t="t"/>
              <a:pathLst>
                <a:path extrusionOk="0" h="12097" w="29424">
                  <a:moveTo>
                    <a:pt x="28948" y="1"/>
                  </a:moveTo>
                  <a:cubicBezTo>
                    <a:pt x="28904" y="1"/>
                    <a:pt x="28860" y="7"/>
                    <a:pt x="28816" y="22"/>
                  </a:cubicBezTo>
                  <a:cubicBezTo>
                    <a:pt x="27843" y="265"/>
                    <a:pt x="26871" y="539"/>
                    <a:pt x="25898" y="843"/>
                  </a:cubicBezTo>
                  <a:cubicBezTo>
                    <a:pt x="25685" y="904"/>
                    <a:pt x="25472" y="964"/>
                    <a:pt x="25260" y="1025"/>
                  </a:cubicBezTo>
                  <a:cubicBezTo>
                    <a:pt x="25047" y="1116"/>
                    <a:pt x="24834" y="1177"/>
                    <a:pt x="24621" y="1268"/>
                  </a:cubicBezTo>
                  <a:cubicBezTo>
                    <a:pt x="24226" y="1390"/>
                    <a:pt x="23831" y="1542"/>
                    <a:pt x="23436" y="1694"/>
                  </a:cubicBezTo>
                  <a:cubicBezTo>
                    <a:pt x="21825" y="2271"/>
                    <a:pt x="20214" y="2879"/>
                    <a:pt x="18633" y="3487"/>
                  </a:cubicBezTo>
                  <a:cubicBezTo>
                    <a:pt x="17843" y="3791"/>
                    <a:pt x="17053" y="4095"/>
                    <a:pt x="16293" y="4399"/>
                  </a:cubicBezTo>
                  <a:cubicBezTo>
                    <a:pt x="15928" y="4521"/>
                    <a:pt x="15563" y="4673"/>
                    <a:pt x="15199" y="4825"/>
                  </a:cubicBezTo>
                  <a:cubicBezTo>
                    <a:pt x="14712" y="5007"/>
                    <a:pt x="14256" y="5189"/>
                    <a:pt x="13770" y="5372"/>
                  </a:cubicBezTo>
                  <a:cubicBezTo>
                    <a:pt x="13375" y="5554"/>
                    <a:pt x="12949" y="5736"/>
                    <a:pt x="12554" y="5888"/>
                  </a:cubicBezTo>
                  <a:cubicBezTo>
                    <a:pt x="12220" y="6040"/>
                    <a:pt x="11855" y="6192"/>
                    <a:pt x="11521" y="6344"/>
                  </a:cubicBezTo>
                  <a:cubicBezTo>
                    <a:pt x="10730" y="6709"/>
                    <a:pt x="9910" y="7104"/>
                    <a:pt x="9119" y="7469"/>
                  </a:cubicBezTo>
                  <a:cubicBezTo>
                    <a:pt x="8329" y="7834"/>
                    <a:pt x="7569" y="8199"/>
                    <a:pt x="6809" y="8594"/>
                  </a:cubicBezTo>
                  <a:cubicBezTo>
                    <a:pt x="6080" y="8928"/>
                    <a:pt x="5320" y="9293"/>
                    <a:pt x="4590" y="9658"/>
                  </a:cubicBezTo>
                  <a:cubicBezTo>
                    <a:pt x="3831" y="10022"/>
                    <a:pt x="3101" y="10357"/>
                    <a:pt x="2341" y="10691"/>
                  </a:cubicBezTo>
                  <a:cubicBezTo>
                    <a:pt x="2007" y="10843"/>
                    <a:pt x="1642" y="10995"/>
                    <a:pt x="1308" y="11117"/>
                  </a:cubicBezTo>
                  <a:cubicBezTo>
                    <a:pt x="913" y="11299"/>
                    <a:pt x="548" y="11420"/>
                    <a:pt x="183" y="11572"/>
                  </a:cubicBezTo>
                  <a:cubicBezTo>
                    <a:pt x="31" y="11633"/>
                    <a:pt x="1" y="11816"/>
                    <a:pt x="62" y="11937"/>
                  </a:cubicBezTo>
                  <a:cubicBezTo>
                    <a:pt x="112" y="12038"/>
                    <a:pt x="204" y="12097"/>
                    <a:pt x="303" y="12097"/>
                  </a:cubicBezTo>
                  <a:cubicBezTo>
                    <a:pt x="324" y="12097"/>
                    <a:pt x="345" y="12094"/>
                    <a:pt x="365" y="12089"/>
                  </a:cubicBezTo>
                  <a:cubicBezTo>
                    <a:pt x="396" y="12089"/>
                    <a:pt x="396" y="12059"/>
                    <a:pt x="426" y="12059"/>
                  </a:cubicBezTo>
                  <a:cubicBezTo>
                    <a:pt x="1186" y="11724"/>
                    <a:pt x="1976" y="11420"/>
                    <a:pt x="2736" y="11117"/>
                  </a:cubicBezTo>
                  <a:cubicBezTo>
                    <a:pt x="3587" y="10752"/>
                    <a:pt x="4408" y="10387"/>
                    <a:pt x="5229" y="10022"/>
                  </a:cubicBezTo>
                  <a:cubicBezTo>
                    <a:pt x="5989" y="9688"/>
                    <a:pt x="6749" y="9354"/>
                    <a:pt x="7508" y="8989"/>
                  </a:cubicBezTo>
                  <a:cubicBezTo>
                    <a:pt x="8208" y="8685"/>
                    <a:pt x="8937" y="8381"/>
                    <a:pt x="9636" y="8047"/>
                  </a:cubicBezTo>
                  <a:cubicBezTo>
                    <a:pt x="10122" y="7834"/>
                    <a:pt x="10578" y="7621"/>
                    <a:pt x="11065" y="7439"/>
                  </a:cubicBezTo>
                  <a:cubicBezTo>
                    <a:pt x="11460" y="7256"/>
                    <a:pt x="11885" y="7074"/>
                    <a:pt x="12281" y="6922"/>
                  </a:cubicBezTo>
                  <a:cubicBezTo>
                    <a:pt x="12615" y="6770"/>
                    <a:pt x="12980" y="6618"/>
                    <a:pt x="13314" y="6496"/>
                  </a:cubicBezTo>
                  <a:cubicBezTo>
                    <a:pt x="13648" y="6344"/>
                    <a:pt x="14013" y="6223"/>
                    <a:pt x="14347" y="6071"/>
                  </a:cubicBezTo>
                  <a:lnTo>
                    <a:pt x="15806" y="5524"/>
                  </a:lnTo>
                  <a:cubicBezTo>
                    <a:pt x="16202" y="5372"/>
                    <a:pt x="16627" y="5250"/>
                    <a:pt x="17022" y="5098"/>
                  </a:cubicBezTo>
                  <a:cubicBezTo>
                    <a:pt x="17752" y="4855"/>
                    <a:pt x="18481" y="4612"/>
                    <a:pt x="19211" y="4338"/>
                  </a:cubicBezTo>
                  <a:cubicBezTo>
                    <a:pt x="20883" y="3700"/>
                    <a:pt x="22554" y="3092"/>
                    <a:pt x="24256" y="2454"/>
                  </a:cubicBezTo>
                  <a:cubicBezTo>
                    <a:pt x="24682" y="2302"/>
                    <a:pt x="25077" y="2150"/>
                    <a:pt x="25503" y="1998"/>
                  </a:cubicBezTo>
                  <a:cubicBezTo>
                    <a:pt x="25959" y="1846"/>
                    <a:pt x="26384" y="1724"/>
                    <a:pt x="26810" y="1603"/>
                  </a:cubicBezTo>
                  <a:cubicBezTo>
                    <a:pt x="27539" y="1390"/>
                    <a:pt x="28269" y="1177"/>
                    <a:pt x="28998" y="995"/>
                  </a:cubicBezTo>
                  <a:cubicBezTo>
                    <a:pt x="29150" y="934"/>
                    <a:pt x="29241" y="873"/>
                    <a:pt x="29333" y="782"/>
                  </a:cubicBezTo>
                  <a:cubicBezTo>
                    <a:pt x="29393" y="660"/>
                    <a:pt x="29424" y="539"/>
                    <a:pt x="29393" y="387"/>
                  </a:cubicBezTo>
                  <a:cubicBezTo>
                    <a:pt x="29368" y="183"/>
                    <a:pt x="29172" y="1"/>
                    <a:pt x="289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52"/>
            <p:cNvSpPr/>
            <p:nvPr/>
          </p:nvSpPr>
          <p:spPr>
            <a:xfrm>
              <a:off x="758564" y="3838345"/>
              <a:ext cx="329918" cy="202262"/>
            </a:xfrm>
            <a:custGeom>
              <a:rect b="b" l="l" r="r" t="t"/>
              <a:pathLst>
                <a:path extrusionOk="0" h="9467" w="15442">
                  <a:moveTo>
                    <a:pt x="396" y="1"/>
                  </a:moveTo>
                  <a:cubicBezTo>
                    <a:pt x="281" y="1"/>
                    <a:pt x="165" y="56"/>
                    <a:pt x="92" y="165"/>
                  </a:cubicBezTo>
                  <a:cubicBezTo>
                    <a:pt x="1" y="317"/>
                    <a:pt x="31" y="591"/>
                    <a:pt x="213" y="682"/>
                  </a:cubicBezTo>
                  <a:cubicBezTo>
                    <a:pt x="487" y="834"/>
                    <a:pt x="730" y="1016"/>
                    <a:pt x="1004" y="1168"/>
                  </a:cubicBezTo>
                  <a:cubicBezTo>
                    <a:pt x="1247" y="1320"/>
                    <a:pt x="1490" y="1442"/>
                    <a:pt x="1733" y="1594"/>
                  </a:cubicBezTo>
                  <a:cubicBezTo>
                    <a:pt x="2037" y="1776"/>
                    <a:pt x="2341" y="1958"/>
                    <a:pt x="2675" y="2110"/>
                  </a:cubicBezTo>
                  <a:cubicBezTo>
                    <a:pt x="3131" y="2384"/>
                    <a:pt x="3587" y="2627"/>
                    <a:pt x="4043" y="2870"/>
                  </a:cubicBezTo>
                  <a:cubicBezTo>
                    <a:pt x="4408" y="3083"/>
                    <a:pt x="4773" y="3296"/>
                    <a:pt x="5107" y="3509"/>
                  </a:cubicBezTo>
                  <a:cubicBezTo>
                    <a:pt x="5836" y="3934"/>
                    <a:pt x="6536" y="4360"/>
                    <a:pt x="7235" y="4785"/>
                  </a:cubicBezTo>
                  <a:cubicBezTo>
                    <a:pt x="7934" y="5241"/>
                    <a:pt x="8663" y="5667"/>
                    <a:pt x="9362" y="6123"/>
                  </a:cubicBezTo>
                  <a:cubicBezTo>
                    <a:pt x="9697" y="6305"/>
                    <a:pt x="10061" y="6518"/>
                    <a:pt x="10396" y="6700"/>
                  </a:cubicBezTo>
                  <a:cubicBezTo>
                    <a:pt x="10730" y="6913"/>
                    <a:pt x="11034" y="7095"/>
                    <a:pt x="11369" y="7278"/>
                  </a:cubicBezTo>
                  <a:cubicBezTo>
                    <a:pt x="12098" y="7673"/>
                    <a:pt x="12858" y="8098"/>
                    <a:pt x="13587" y="8524"/>
                  </a:cubicBezTo>
                  <a:cubicBezTo>
                    <a:pt x="14043" y="8828"/>
                    <a:pt x="14530" y="9132"/>
                    <a:pt x="14986" y="9405"/>
                  </a:cubicBezTo>
                  <a:cubicBezTo>
                    <a:pt x="15046" y="9466"/>
                    <a:pt x="15138" y="9466"/>
                    <a:pt x="15198" y="9466"/>
                  </a:cubicBezTo>
                  <a:cubicBezTo>
                    <a:pt x="15259" y="9466"/>
                    <a:pt x="15320" y="9405"/>
                    <a:pt x="15381" y="9345"/>
                  </a:cubicBezTo>
                  <a:cubicBezTo>
                    <a:pt x="15442" y="9223"/>
                    <a:pt x="15411" y="9071"/>
                    <a:pt x="15290" y="8980"/>
                  </a:cubicBezTo>
                  <a:cubicBezTo>
                    <a:pt x="14925" y="8706"/>
                    <a:pt x="14560" y="8433"/>
                    <a:pt x="14165" y="8190"/>
                  </a:cubicBezTo>
                  <a:cubicBezTo>
                    <a:pt x="13861" y="7977"/>
                    <a:pt x="13527" y="7764"/>
                    <a:pt x="13192" y="7582"/>
                  </a:cubicBezTo>
                  <a:cubicBezTo>
                    <a:pt x="12432" y="7126"/>
                    <a:pt x="11672" y="6670"/>
                    <a:pt x="10913" y="6214"/>
                  </a:cubicBezTo>
                  <a:cubicBezTo>
                    <a:pt x="10578" y="6001"/>
                    <a:pt x="10213" y="5788"/>
                    <a:pt x="9879" y="5576"/>
                  </a:cubicBezTo>
                  <a:cubicBezTo>
                    <a:pt x="9514" y="5363"/>
                    <a:pt x="9180" y="5150"/>
                    <a:pt x="8846" y="4937"/>
                  </a:cubicBezTo>
                  <a:cubicBezTo>
                    <a:pt x="8177" y="4512"/>
                    <a:pt x="7508" y="4086"/>
                    <a:pt x="6840" y="3661"/>
                  </a:cubicBezTo>
                  <a:cubicBezTo>
                    <a:pt x="6475" y="3448"/>
                    <a:pt x="6140" y="3235"/>
                    <a:pt x="5776" y="3022"/>
                  </a:cubicBezTo>
                  <a:cubicBezTo>
                    <a:pt x="5381" y="2779"/>
                    <a:pt x="4955" y="2536"/>
                    <a:pt x="4560" y="2293"/>
                  </a:cubicBezTo>
                  <a:cubicBezTo>
                    <a:pt x="4438" y="2232"/>
                    <a:pt x="4286" y="2141"/>
                    <a:pt x="4165" y="2080"/>
                  </a:cubicBezTo>
                  <a:cubicBezTo>
                    <a:pt x="3891" y="1928"/>
                    <a:pt x="3618" y="1776"/>
                    <a:pt x="3374" y="1654"/>
                  </a:cubicBezTo>
                  <a:cubicBezTo>
                    <a:pt x="3070" y="1472"/>
                    <a:pt x="2797" y="1320"/>
                    <a:pt x="2493" y="1168"/>
                  </a:cubicBezTo>
                  <a:cubicBezTo>
                    <a:pt x="2189" y="986"/>
                    <a:pt x="1885" y="803"/>
                    <a:pt x="1581" y="621"/>
                  </a:cubicBezTo>
                  <a:cubicBezTo>
                    <a:pt x="1247" y="439"/>
                    <a:pt x="943" y="256"/>
                    <a:pt x="608" y="74"/>
                  </a:cubicBezTo>
                  <a:cubicBezTo>
                    <a:pt x="548" y="25"/>
                    <a:pt x="472" y="1"/>
                    <a:pt x="3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67" name="Google Shape;2567;p52"/>
          <p:cNvSpPr/>
          <p:nvPr/>
        </p:nvSpPr>
        <p:spPr>
          <a:xfrm>
            <a:off x="-24163" y="4451401"/>
            <a:ext cx="9192325" cy="1128282"/>
          </a:xfrm>
          <a:custGeom>
            <a:rect b="b" l="l" r="r" t="t"/>
            <a:pathLst>
              <a:path extrusionOk="0" h="47169" w="266232">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68" name="Google Shape;2568;p52"/>
          <p:cNvGrpSpPr/>
          <p:nvPr/>
        </p:nvGrpSpPr>
        <p:grpSpPr>
          <a:xfrm>
            <a:off x="8764267" y="4679462"/>
            <a:ext cx="30677" cy="51879"/>
            <a:chOff x="5822805" y="3872050"/>
            <a:chExt cx="30677" cy="51879"/>
          </a:xfrm>
        </p:grpSpPr>
        <p:sp>
          <p:nvSpPr>
            <p:cNvPr id="2569" name="Google Shape;2569;p52"/>
            <p:cNvSpPr/>
            <p:nvPr/>
          </p:nvSpPr>
          <p:spPr>
            <a:xfrm>
              <a:off x="5822805" y="3878644"/>
              <a:ext cx="3949" cy="38690"/>
            </a:xfrm>
            <a:custGeom>
              <a:rect b="b" l="l" r="r" t="t"/>
              <a:pathLst>
                <a:path extrusionOk="0" fill="none" h="839" w="108">
                  <a:moveTo>
                    <a:pt x="0" y="0"/>
                  </a:moveTo>
                  <a:cubicBezTo>
                    <a:pt x="0" y="286"/>
                    <a:pt x="36" y="553"/>
                    <a:pt x="107" y="83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52"/>
            <p:cNvSpPr/>
            <p:nvPr/>
          </p:nvSpPr>
          <p:spPr>
            <a:xfrm>
              <a:off x="5853445" y="3872050"/>
              <a:ext cx="37" cy="51879"/>
            </a:xfrm>
            <a:custGeom>
              <a:rect b="b" l="l" r="r" t="t"/>
              <a:pathLst>
                <a:path extrusionOk="0" fill="none" h="1125" w="1">
                  <a:moveTo>
                    <a:pt x="1" y="0"/>
                  </a:moveTo>
                  <a:lnTo>
                    <a:pt x="1" y="112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71" name="Google Shape;2571;p52"/>
          <p:cNvGrpSpPr/>
          <p:nvPr/>
        </p:nvGrpSpPr>
        <p:grpSpPr>
          <a:xfrm>
            <a:off x="825651" y="5091289"/>
            <a:ext cx="82889" cy="62578"/>
            <a:chOff x="4915963" y="3914014"/>
            <a:chExt cx="82889" cy="62578"/>
          </a:xfrm>
        </p:grpSpPr>
        <p:sp>
          <p:nvSpPr>
            <p:cNvPr id="2572" name="Google Shape;2572;p52"/>
            <p:cNvSpPr/>
            <p:nvPr/>
          </p:nvSpPr>
          <p:spPr>
            <a:xfrm>
              <a:off x="4955123" y="3914014"/>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52"/>
            <p:cNvSpPr/>
            <p:nvPr/>
          </p:nvSpPr>
          <p:spPr>
            <a:xfrm>
              <a:off x="4990991" y="3927987"/>
              <a:ext cx="7861" cy="42011"/>
            </a:xfrm>
            <a:custGeom>
              <a:rect b="b" l="l" r="r" t="t"/>
              <a:pathLst>
                <a:path extrusionOk="0" fill="none" h="911" w="215">
                  <a:moveTo>
                    <a:pt x="215" y="1"/>
                  </a:moveTo>
                  <a:cubicBezTo>
                    <a:pt x="143" y="304"/>
                    <a:pt x="72" y="607"/>
                    <a:pt x="1" y="91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52"/>
            <p:cNvSpPr/>
            <p:nvPr/>
          </p:nvSpPr>
          <p:spPr>
            <a:xfrm>
              <a:off x="4915963" y="3942006"/>
              <a:ext cx="7861" cy="34586"/>
            </a:xfrm>
            <a:custGeom>
              <a:rect b="b" l="l" r="r" t="t"/>
              <a:pathLst>
                <a:path extrusionOk="0" fill="none" h="750" w="215">
                  <a:moveTo>
                    <a:pt x="1" y="0"/>
                  </a:moveTo>
                  <a:cubicBezTo>
                    <a:pt x="72" y="250"/>
                    <a:pt x="143" y="500"/>
                    <a:pt x="215" y="749"/>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75" name="Google Shape;2575;p52"/>
          <p:cNvGrpSpPr/>
          <p:nvPr/>
        </p:nvGrpSpPr>
        <p:grpSpPr>
          <a:xfrm>
            <a:off x="7216925" y="4731346"/>
            <a:ext cx="80951" cy="62578"/>
            <a:chOff x="4981850" y="4484221"/>
            <a:chExt cx="80951" cy="62578"/>
          </a:xfrm>
        </p:grpSpPr>
        <p:sp>
          <p:nvSpPr>
            <p:cNvPr id="2576" name="Google Shape;2576;p52"/>
            <p:cNvSpPr/>
            <p:nvPr/>
          </p:nvSpPr>
          <p:spPr>
            <a:xfrm>
              <a:off x="5024264" y="4484221"/>
              <a:ext cx="37" cy="59304"/>
            </a:xfrm>
            <a:custGeom>
              <a:rect b="b" l="l" r="r" t="t"/>
              <a:pathLst>
                <a:path extrusionOk="0" fill="none" h="1286" w="1">
                  <a:moveTo>
                    <a:pt x="1" y="0"/>
                  </a:moveTo>
                  <a:lnTo>
                    <a:pt x="1" y="1285"/>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52"/>
            <p:cNvSpPr/>
            <p:nvPr/>
          </p:nvSpPr>
          <p:spPr>
            <a:xfrm>
              <a:off x="5054282" y="4501514"/>
              <a:ext cx="8519" cy="45285"/>
            </a:xfrm>
            <a:custGeom>
              <a:rect b="b" l="l" r="r" t="t"/>
              <a:pathLst>
                <a:path extrusionOk="0" fill="none" h="982" w="233">
                  <a:moveTo>
                    <a:pt x="0" y="981"/>
                  </a:moveTo>
                  <a:cubicBezTo>
                    <a:pt x="72" y="642"/>
                    <a:pt x="161" y="321"/>
                    <a:pt x="232" y="0"/>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52"/>
            <p:cNvSpPr/>
            <p:nvPr/>
          </p:nvSpPr>
          <p:spPr>
            <a:xfrm>
              <a:off x="4981850" y="4498193"/>
              <a:ext cx="7861" cy="45331"/>
            </a:xfrm>
            <a:custGeom>
              <a:rect b="b" l="l" r="r" t="t"/>
              <a:pathLst>
                <a:path extrusionOk="0" fill="none" h="983" w="215">
                  <a:moveTo>
                    <a:pt x="1" y="1"/>
                  </a:moveTo>
                  <a:cubicBezTo>
                    <a:pt x="72" y="322"/>
                    <a:pt x="144" y="661"/>
                    <a:pt x="215" y="982"/>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79" name="Google Shape;2579;p52"/>
          <p:cNvGrpSpPr/>
          <p:nvPr/>
        </p:nvGrpSpPr>
        <p:grpSpPr>
          <a:xfrm>
            <a:off x="8181808" y="4862013"/>
            <a:ext cx="80256" cy="63408"/>
            <a:chOff x="5437246" y="4899713"/>
            <a:chExt cx="80256" cy="63408"/>
          </a:xfrm>
        </p:grpSpPr>
        <p:sp>
          <p:nvSpPr>
            <p:cNvPr id="2580" name="Google Shape;2580;p52"/>
            <p:cNvSpPr/>
            <p:nvPr/>
          </p:nvSpPr>
          <p:spPr>
            <a:xfrm>
              <a:off x="5478964" y="4899713"/>
              <a:ext cx="37" cy="60134"/>
            </a:xfrm>
            <a:custGeom>
              <a:rect b="b" l="l" r="r" t="t"/>
              <a:pathLst>
                <a:path extrusionOk="0" fill="none" h="1304" w="1">
                  <a:moveTo>
                    <a:pt x="1" y="1"/>
                  </a:moveTo>
                  <a:lnTo>
                    <a:pt x="1" y="1303"/>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52"/>
            <p:cNvSpPr/>
            <p:nvPr/>
          </p:nvSpPr>
          <p:spPr>
            <a:xfrm>
              <a:off x="5508983" y="4917836"/>
              <a:ext cx="8519" cy="45285"/>
            </a:xfrm>
            <a:custGeom>
              <a:rect b="b" l="l" r="r" t="t"/>
              <a:pathLst>
                <a:path extrusionOk="0" fill="none" h="982" w="233">
                  <a:moveTo>
                    <a:pt x="1" y="982"/>
                  </a:moveTo>
                  <a:lnTo>
                    <a:pt x="233"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52"/>
            <p:cNvSpPr/>
            <p:nvPr/>
          </p:nvSpPr>
          <p:spPr>
            <a:xfrm>
              <a:off x="5437246" y="4914562"/>
              <a:ext cx="7861" cy="45285"/>
            </a:xfrm>
            <a:custGeom>
              <a:rect b="b" l="l" r="r" t="t"/>
              <a:pathLst>
                <a:path extrusionOk="0" fill="none" h="982" w="215">
                  <a:moveTo>
                    <a:pt x="0" y="0"/>
                  </a:moveTo>
                  <a:lnTo>
                    <a:pt x="214" y="98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3" name="Google Shape;2583;p52"/>
          <p:cNvGrpSpPr/>
          <p:nvPr/>
        </p:nvGrpSpPr>
        <p:grpSpPr>
          <a:xfrm>
            <a:off x="2873449" y="5021929"/>
            <a:ext cx="34625" cy="88909"/>
            <a:chOff x="997737" y="4927704"/>
            <a:chExt cx="34625" cy="88909"/>
          </a:xfrm>
        </p:grpSpPr>
        <p:sp>
          <p:nvSpPr>
            <p:cNvPr id="2584" name="Google Shape;2584;p52"/>
            <p:cNvSpPr/>
            <p:nvPr/>
          </p:nvSpPr>
          <p:spPr>
            <a:xfrm>
              <a:off x="997737" y="4969669"/>
              <a:ext cx="4607" cy="46945"/>
            </a:xfrm>
            <a:custGeom>
              <a:rect b="b" l="l" r="r" t="t"/>
              <a:pathLst>
                <a:path extrusionOk="0" fill="none" h="1018" w="126">
                  <a:moveTo>
                    <a:pt x="1" y="1"/>
                  </a:moveTo>
                  <a:cubicBezTo>
                    <a:pt x="54" y="340"/>
                    <a:pt x="90" y="679"/>
                    <a:pt x="126" y="101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52"/>
            <p:cNvSpPr/>
            <p:nvPr/>
          </p:nvSpPr>
          <p:spPr>
            <a:xfrm>
              <a:off x="1027097" y="4927704"/>
              <a:ext cx="5265" cy="79871"/>
            </a:xfrm>
            <a:custGeom>
              <a:rect b="b" l="l" r="r" t="t"/>
              <a:pathLst>
                <a:path extrusionOk="0" fill="none" h="1732" w="144">
                  <a:moveTo>
                    <a:pt x="1" y="1"/>
                  </a:moveTo>
                  <a:cubicBezTo>
                    <a:pt x="54" y="572"/>
                    <a:pt x="90" y="1160"/>
                    <a:pt x="143" y="173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6" name="Google Shape;2586;p52"/>
          <p:cNvGrpSpPr/>
          <p:nvPr/>
        </p:nvGrpSpPr>
        <p:grpSpPr>
          <a:xfrm>
            <a:off x="6968131" y="5180299"/>
            <a:ext cx="33309" cy="79041"/>
            <a:chOff x="3922394" y="4890674"/>
            <a:chExt cx="33309" cy="79041"/>
          </a:xfrm>
        </p:grpSpPr>
        <p:sp>
          <p:nvSpPr>
            <p:cNvPr id="2587" name="Google Shape;2587;p52"/>
            <p:cNvSpPr/>
            <p:nvPr/>
          </p:nvSpPr>
          <p:spPr>
            <a:xfrm>
              <a:off x="3922394" y="4913732"/>
              <a:ext cx="37" cy="55984"/>
            </a:xfrm>
            <a:custGeom>
              <a:rect b="b" l="l" r="r" t="t"/>
              <a:pathLst>
                <a:path extrusionOk="0" fill="none" h="1214" w="1">
                  <a:moveTo>
                    <a:pt x="0" y="0"/>
                  </a:moveTo>
                  <a:lnTo>
                    <a:pt x="0" y="12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52"/>
            <p:cNvSpPr/>
            <p:nvPr/>
          </p:nvSpPr>
          <p:spPr>
            <a:xfrm>
              <a:off x="3955667" y="4890674"/>
              <a:ext cx="37" cy="79041"/>
            </a:xfrm>
            <a:custGeom>
              <a:rect b="b" l="l" r="r" t="t"/>
              <a:pathLst>
                <a:path extrusionOk="0" fill="none" h="1714" w="1">
                  <a:moveTo>
                    <a:pt x="0" y="1"/>
                  </a:moveTo>
                  <a:lnTo>
                    <a:pt x="0" y="1714"/>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9" name="Google Shape;2589;p52"/>
          <p:cNvGrpSpPr/>
          <p:nvPr/>
        </p:nvGrpSpPr>
        <p:grpSpPr>
          <a:xfrm>
            <a:off x="6093442" y="4827446"/>
            <a:ext cx="110933" cy="132553"/>
            <a:chOff x="4148103" y="5123543"/>
            <a:chExt cx="269125" cy="321576"/>
          </a:xfrm>
        </p:grpSpPr>
        <p:sp>
          <p:nvSpPr>
            <p:cNvPr id="2590" name="Google Shape;2590;p52"/>
            <p:cNvSpPr/>
            <p:nvPr/>
          </p:nvSpPr>
          <p:spPr>
            <a:xfrm>
              <a:off x="4148103" y="5293170"/>
              <a:ext cx="42716" cy="134101"/>
            </a:xfrm>
            <a:custGeom>
              <a:rect b="b" l="l" r="r" t="t"/>
              <a:pathLst>
                <a:path extrusionOk="0" fill="none" h="804" w="323">
                  <a:moveTo>
                    <a:pt x="1" y="0"/>
                  </a:moveTo>
                  <a:cubicBezTo>
                    <a:pt x="108" y="268"/>
                    <a:pt x="215" y="535"/>
                    <a:pt x="322" y="80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52"/>
            <p:cNvSpPr/>
            <p:nvPr/>
          </p:nvSpPr>
          <p:spPr>
            <a:xfrm>
              <a:off x="4294502" y="5123543"/>
              <a:ext cx="132" cy="288718"/>
            </a:xfrm>
            <a:custGeom>
              <a:rect b="b" l="l" r="r" t="t"/>
              <a:pathLst>
                <a:path extrusionOk="0" fill="none" h="1731" w="1">
                  <a:moveTo>
                    <a:pt x="0" y="1731"/>
                  </a:moveTo>
                  <a:lnTo>
                    <a:pt x="0"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52"/>
            <p:cNvSpPr/>
            <p:nvPr/>
          </p:nvSpPr>
          <p:spPr>
            <a:xfrm>
              <a:off x="4400697" y="5260312"/>
              <a:ext cx="16531" cy="184806"/>
            </a:xfrm>
            <a:custGeom>
              <a:rect b="b" l="l" r="r" t="t"/>
              <a:pathLst>
                <a:path extrusionOk="0" fill="none" h="1108" w="125">
                  <a:moveTo>
                    <a:pt x="0" y="1107"/>
                  </a:moveTo>
                  <a:cubicBezTo>
                    <a:pt x="36" y="732"/>
                    <a:pt x="89" y="376"/>
                    <a:pt x="125" y="1"/>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3" name="Google Shape;2593;p52"/>
          <p:cNvGrpSpPr/>
          <p:nvPr/>
        </p:nvGrpSpPr>
        <p:grpSpPr>
          <a:xfrm>
            <a:off x="1693544" y="5091292"/>
            <a:ext cx="41792" cy="93844"/>
            <a:chOff x="4891832" y="3454067"/>
            <a:chExt cx="41792" cy="93844"/>
          </a:xfrm>
        </p:grpSpPr>
        <p:sp>
          <p:nvSpPr>
            <p:cNvPr id="2594" name="Google Shape;2594;p52"/>
            <p:cNvSpPr/>
            <p:nvPr/>
          </p:nvSpPr>
          <p:spPr>
            <a:xfrm>
              <a:off x="4891832" y="3491928"/>
              <a:ext cx="9835" cy="55984"/>
            </a:xfrm>
            <a:custGeom>
              <a:rect b="b" l="l" r="r" t="t"/>
              <a:pathLst>
                <a:path extrusionOk="0" fill="none" h="1214" w="269">
                  <a:moveTo>
                    <a:pt x="1" y="0"/>
                  </a:moveTo>
                  <a:cubicBezTo>
                    <a:pt x="90" y="393"/>
                    <a:pt x="179" y="803"/>
                    <a:pt x="268" y="1213"/>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52"/>
            <p:cNvSpPr/>
            <p:nvPr/>
          </p:nvSpPr>
          <p:spPr>
            <a:xfrm>
              <a:off x="4930333" y="3454067"/>
              <a:ext cx="3291" cy="84805"/>
            </a:xfrm>
            <a:custGeom>
              <a:rect b="b" l="l" r="r" t="t"/>
              <a:pathLst>
                <a:path extrusionOk="0" fill="none" h="1839" w="90">
                  <a:moveTo>
                    <a:pt x="54" y="0"/>
                  </a:moveTo>
                  <a:cubicBezTo>
                    <a:pt x="0" y="625"/>
                    <a:pt x="18" y="1232"/>
                    <a:pt x="89" y="1838"/>
                  </a:cubicBez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6" name="Google Shape;2596;p52"/>
          <p:cNvGrpSpPr/>
          <p:nvPr/>
        </p:nvGrpSpPr>
        <p:grpSpPr>
          <a:xfrm>
            <a:off x="5618305" y="5014917"/>
            <a:ext cx="81573" cy="102928"/>
            <a:chOff x="2802243" y="4633955"/>
            <a:chExt cx="81573" cy="102928"/>
          </a:xfrm>
        </p:grpSpPr>
        <p:sp>
          <p:nvSpPr>
            <p:cNvPr id="2597" name="Google Shape;2597;p52"/>
            <p:cNvSpPr/>
            <p:nvPr/>
          </p:nvSpPr>
          <p:spPr>
            <a:xfrm>
              <a:off x="2802243" y="4680853"/>
              <a:ext cx="37" cy="51049"/>
            </a:xfrm>
            <a:custGeom>
              <a:rect b="b" l="l" r="r" t="t"/>
              <a:pathLst>
                <a:path extrusionOk="0" fill="none" h="1107" w="1">
                  <a:moveTo>
                    <a:pt x="1" y="1107"/>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52"/>
            <p:cNvSpPr/>
            <p:nvPr/>
          </p:nvSpPr>
          <p:spPr>
            <a:xfrm>
              <a:off x="2839427" y="4633955"/>
              <a:ext cx="37" cy="93844"/>
            </a:xfrm>
            <a:custGeom>
              <a:rect b="b" l="l" r="r" t="t"/>
              <a:pathLst>
                <a:path extrusionOk="0" fill="none" h="2035" w="1">
                  <a:moveTo>
                    <a:pt x="1" y="2035"/>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52"/>
            <p:cNvSpPr/>
            <p:nvPr/>
          </p:nvSpPr>
          <p:spPr>
            <a:xfrm>
              <a:off x="2883779" y="4694872"/>
              <a:ext cx="37" cy="42011"/>
            </a:xfrm>
            <a:custGeom>
              <a:rect b="b" l="l" r="r" t="t"/>
              <a:pathLst>
                <a:path extrusionOk="0" fill="none" h="911" w="1">
                  <a:moveTo>
                    <a:pt x="1" y="910"/>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0" name="Google Shape;2600;p52"/>
          <p:cNvGrpSpPr/>
          <p:nvPr/>
        </p:nvGrpSpPr>
        <p:grpSpPr>
          <a:xfrm>
            <a:off x="4754386" y="5016991"/>
            <a:ext cx="88739" cy="98778"/>
            <a:chOff x="2483887" y="5072504"/>
            <a:chExt cx="88739" cy="98778"/>
          </a:xfrm>
        </p:grpSpPr>
        <p:sp>
          <p:nvSpPr>
            <p:cNvPr id="2601" name="Google Shape;2601;p52"/>
            <p:cNvSpPr/>
            <p:nvPr/>
          </p:nvSpPr>
          <p:spPr>
            <a:xfrm>
              <a:off x="2483887" y="5119403"/>
              <a:ext cx="37" cy="51095"/>
            </a:xfrm>
            <a:custGeom>
              <a:rect b="b" l="l" r="r" t="t"/>
              <a:pathLst>
                <a:path extrusionOk="0" fill="none" h="1108" w="1">
                  <a:moveTo>
                    <a:pt x="0" y="1"/>
                  </a:moveTo>
                  <a:lnTo>
                    <a:pt x="0" y="1107"/>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52"/>
            <p:cNvSpPr/>
            <p:nvPr/>
          </p:nvSpPr>
          <p:spPr>
            <a:xfrm>
              <a:off x="2524984" y="5072504"/>
              <a:ext cx="37" cy="98778"/>
            </a:xfrm>
            <a:custGeom>
              <a:rect b="b" l="l" r="r" t="t"/>
              <a:pathLst>
                <a:path extrusionOk="0" fill="none" h="2142" w="1">
                  <a:moveTo>
                    <a:pt x="0" y="1"/>
                  </a:moveTo>
                  <a:lnTo>
                    <a:pt x="0" y="2142"/>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52"/>
            <p:cNvSpPr/>
            <p:nvPr/>
          </p:nvSpPr>
          <p:spPr>
            <a:xfrm>
              <a:off x="2572589" y="5119403"/>
              <a:ext cx="37" cy="42841"/>
            </a:xfrm>
            <a:custGeom>
              <a:rect b="b" l="l" r="r" t="t"/>
              <a:pathLst>
                <a:path extrusionOk="0" fill="none" h="929" w="1">
                  <a:moveTo>
                    <a:pt x="1" y="1"/>
                  </a:moveTo>
                  <a:lnTo>
                    <a:pt x="1" y="929"/>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4" name="Google Shape;2604;p52"/>
          <p:cNvGrpSpPr/>
          <p:nvPr/>
        </p:nvGrpSpPr>
        <p:grpSpPr>
          <a:xfrm>
            <a:off x="3775757" y="4971502"/>
            <a:ext cx="110933" cy="88079"/>
            <a:chOff x="1400920" y="4965564"/>
            <a:chExt cx="110933" cy="88079"/>
          </a:xfrm>
        </p:grpSpPr>
        <p:sp>
          <p:nvSpPr>
            <p:cNvPr id="2605" name="Google Shape;2605;p52"/>
            <p:cNvSpPr/>
            <p:nvPr/>
          </p:nvSpPr>
          <p:spPr>
            <a:xfrm>
              <a:off x="1400920" y="4988576"/>
              <a:ext cx="37" cy="56030"/>
            </a:xfrm>
            <a:custGeom>
              <a:rect b="b" l="l" r="r" t="t"/>
              <a:pathLst>
                <a:path extrusionOk="0" fill="none" h="1215" w="1">
                  <a:moveTo>
                    <a:pt x="1" y="1214"/>
                  </a:moveTo>
                  <a:lnTo>
                    <a:pt x="1" y="1"/>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52"/>
            <p:cNvSpPr/>
            <p:nvPr/>
          </p:nvSpPr>
          <p:spPr>
            <a:xfrm>
              <a:off x="1445271" y="4965564"/>
              <a:ext cx="37" cy="74107"/>
            </a:xfrm>
            <a:custGeom>
              <a:rect b="b" l="l" r="r" t="t"/>
              <a:pathLst>
                <a:path extrusionOk="0" fill="none" h="1607" w="1">
                  <a:moveTo>
                    <a:pt x="1" y="16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52"/>
            <p:cNvSpPr/>
            <p:nvPr/>
          </p:nvSpPr>
          <p:spPr>
            <a:xfrm>
              <a:off x="1511816" y="5002594"/>
              <a:ext cx="37" cy="51049"/>
            </a:xfrm>
            <a:custGeom>
              <a:rect b="b" l="l" r="r" t="t"/>
              <a:pathLst>
                <a:path extrusionOk="0" fill="none" h="1107" w="1">
                  <a:moveTo>
                    <a:pt x="1" y="1106"/>
                  </a:moveTo>
                  <a:lnTo>
                    <a:pt x="1" y="0"/>
                  </a:lnTo>
                </a:path>
              </a:pathLst>
            </a:custGeom>
            <a:noFill/>
            <a:ln cap="rnd" cmpd="sng" w="7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8" name="Google Shape;2608;p52"/>
          <p:cNvGrpSpPr/>
          <p:nvPr/>
        </p:nvGrpSpPr>
        <p:grpSpPr>
          <a:xfrm flipH="1">
            <a:off x="5029578" y="4362185"/>
            <a:ext cx="458295" cy="696431"/>
            <a:chOff x="4206300" y="557025"/>
            <a:chExt cx="1522575" cy="2313725"/>
          </a:xfrm>
        </p:grpSpPr>
        <p:sp>
          <p:nvSpPr>
            <p:cNvPr id="2609" name="Google Shape;2609;p52"/>
            <p:cNvSpPr/>
            <p:nvPr/>
          </p:nvSpPr>
          <p:spPr>
            <a:xfrm>
              <a:off x="4206300" y="1901550"/>
              <a:ext cx="657925" cy="763300"/>
            </a:xfrm>
            <a:custGeom>
              <a:rect b="b" l="l" r="r" t="t"/>
              <a:pathLst>
                <a:path extrusionOk="0" h="30532" w="26317">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52"/>
            <p:cNvSpPr/>
            <p:nvPr/>
          </p:nvSpPr>
          <p:spPr>
            <a:xfrm>
              <a:off x="4950025" y="1763000"/>
              <a:ext cx="643525" cy="364250"/>
            </a:xfrm>
            <a:custGeom>
              <a:rect b="b" l="l" r="r" t="t"/>
              <a:pathLst>
                <a:path extrusionOk="0" h="14570" w="25741">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52"/>
            <p:cNvSpPr/>
            <p:nvPr/>
          </p:nvSpPr>
          <p:spPr>
            <a:xfrm>
              <a:off x="4864825" y="2067100"/>
              <a:ext cx="417950" cy="507525"/>
            </a:xfrm>
            <a:custGeom>
              <a:rect b="b" l="l" r="r" t="t"/>
              <a:pathLst>
                <a:path extrusionOk="0" h="20301" w="16718">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52"/>
            <p:cNvSpPr/>
            <p:nvPr/>
          </p:nvSpPr>
          <p:spPr>
            <a:xfrm>
              <a:off x="4733125" y="1717100"/>
              <a:ext cx="202250" cy="479675"/>
            </a:xfrm>
            <a:custGeom>
              <a:rect b="b" l="l" r="r" t="t"/>
              <a:pathLst>
                <a:path extrusionOk="0" h="19187" w="809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52"/>
            <p:cNvSpPr/>
            <p:nvPr/>
          </p:nvSpPr>
          <p:spPr>
            <a:xfrm>
              <a:off x="4854175" y="1470000"/>
              <a:ext cx="494675" cy="1400750"/>
            </a:xfrm>
            <a:custGeom>
              <a:rect b="b" l="l" r="r" t="t"/>
              <a:pathLst>
                <a:path extrusionOk="0" h="56030" w="19787">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52"/>
            <p:cNvSpPr/>
            <p:nvPr/>
          </p:nvSpPr>
          <p:spPr>
            <a:xfrm>
              <a:off x="4288375" y="557025"/>
              <a:ext cx="452400" cy="480625"/>
            </a:xfrm>
            <a:custGeom>
              <a:rect b="b" l="l" r="r" t="t"/>
              <a:pathLst>
                <a:path extrusionOk="0" h="19225" w="18096">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52"/>
            <p:cNvSpPr/>
            <p:nvPr/>
          </p:nvSpPr>
          <p:spPr>
            <a:xfrm>
              <a:off x="4294650" y="964675"/>
              <a:ext cx="713675" cy="762200"/>
            </a:xfrm>
            <a:custGeom>
              <a:rect b="b" l="l" r="r" t="t"/>
              <a:pathLst>
                <a:path extrusionOk="0" h="30488" w="28547">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52"/>
            <p:cNvSpPr/>
            <p:nvPr/>
          </p:nvSpPr>
          <p:spPr>
            <a:xfrm>
              <a:off x="4669900" y="1073525"/>
              <a:ext cx="46975" cy="38550"/>
            </a:xfrm>
            <a:custGeom>
              <a:rect b="b" l="l" r="r" t="t"/>
              <a:pathLst>
                <a:path extrusionOk="0" h="1542" w="1879">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52"/>
            <p:cNvSpPr/>
            <p:nvPr/>
          </p:nvSpPr>
          <p:spPr>
            <a:xfrm>
              <a:off x="4586625" y="1092425"/>
              <a:ext cx="15375" cy="51575"/>
            </a:xfrm>
            <a:custGeom>
              <a:rect b="b" l="l" r="r" t="t"/>
              <a:pathLst>
                <a:path extrusionOk="0" h="2063" w="615">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52"/>
            <p:cNvSpPr/>
            <p:nvPr/>
          </p:nvSpPr>
          <p:spPr>
            <a:xfrm>
              <a:off x="4503925" y="1107200"/>
              <a:ext cx="22225" cy="48000"/>
            </a:xfrm>
            <a:custGeom>
              <a:rect b="b" l="l" r="r" t="t"/>
              <a:pathLst>
                <a:path extrusionOk="0" h="1920" w="889">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52"/>
            <p:cNvSpPr/>
            <p:nvPr/>
          </p:nvSpPr>
          <p:spPr>
            <a:xfrm>
              <a:off x="4554350" y="1235600"/>
              <a:ext cx="9750" cy="29475"/>
            </a:xfrm>
            <a:custGeom>
              <a:rect b="b" l="l" r="r" t="t"/>
              <a:pathLst>
                <a:path extrusionOk="0" h="1179" w="39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52"/>
            <p:cNvSpPr/>
            <p:nvPr/>
          </p:nvSpPr>
          <p:spPr>
            <a:xfrm>
              <a:off x="4640850" y="1222150"/>
              <a:ext cx="57750" cy="63800"/>
            </a:xfrm>
            <a:custGeom>
              <a:rect b="b" l="l" r="r" t="t"/>
              <a:pathLst>
                <a:path extrusionOk="0" h="2552" w="231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52"/>
            <p:cNvSpPr/>
            <p:nvPr/>
          </p:nvSpPr>
          <p:spPr>
            <a:xfrm>
              <a:off x="4768850" y="1217225"/>
              <a:ext cx="53050" cy="54575"/>
            </a:xfrm>
            <a:custGeom>
              <a:rect b="b" l="l" r="r" t="t"/>
              <a:pathLst>
                <a:path extrusionOk="0" h="2183" w="2122">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52"/>
            <p:cNvSpPr/>
            <p:nvPr/>
          </p:nvSpPr>
          <p:spPr>
            <a:xfrm>
              <a:off x="4775325" y="1315775"/>
              <a:ext cx="35000" cy="65725"/>
            </a:xfrm>
            <a:custGeom>
              <a:rect b="b" l="l" r="r" t="t"/>
              <a:pathLst>
                <a:path extrusionOk="0" h="2629" w="140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52"/>
            <p:cNvSpPr/>
            <p:nvPr/>
          </p:nvSpPr>
          <p:spPr>
            <a:xfrm>
              <a:off x="4682125" y="1355225"/>
              <a:ext cx="16400" cy="47275"/>
            </a:xfrm>
            <a:custGeom>
              <a:rect b="b" l="l" r="r" t="t"/>
              <a:pathLst>
                <a:path extrusionOk="0" h="1891" w="656">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52"/>
            <p:cNvSpPr/>
            <p:nvPr/>
          </p:nvSpPr>
          <p:spPr>
            <a:xfrm>
              <a:off x="4561250" y="1372750"/>
              <a:ext cx="21650" cy="52925"/>
            </a:xfrm>
            <a:custGeom>
              <a:rect b="b" l="l" r="r" t="t"/>
              <a:pathLst>
                <a:path extrusionOk="0" h="2117" w="866">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52"/>
            <p:cNvSpPr/>
            <p:nvPr/>
          </p:nvSpPr>
          <p:spPr>
            <a:xfrm>
              <a:off x="4439375" y="1333350"/>
              <a:ext cx="16425" cy="49850"/>
            </a:xfrm>
            <a:custGeom>
              <a:rect b="b" l="l" r="r" t="t"/>
              <a:pathLst>
                <a:path extrusionOk="0" h="1994" w="657">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52"/>
            <p:cNvSpPr/>
            <p:nvPr/>
          </p:nvSpPr>
          <p:spPr>
            <a:xfrm>
              <a:off x="4416200" y="1177925"/>
              <a:ext cx="18075" cy="69150"/>
            </a:xfrm>
            <a:custGeom>
              <a:rect b="b" l="l" r="r" t="t"/>
              <a:pathLst>
                <a:path extrusionOk="0" h="2766" w="723">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52"/>
            <p:cNvSpPr/>
            <p:nvPr/>
          </p:nvSpPr>
          <p:spPr>
            <a:xfrm>
              <a:off x="4808425" y="1467300"/>
              <a:ext cx="23975" cy="36875"/>
            </a:xfrm>
            <a:custGeom>
              <a:rect b="b" l="l" r="r" t="t"/>
              <a:pathLst>
                <a:path extrusionOk="0" h="1475" w="959">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52"/>
            <p:cNvSpPr/>
            <p:nvPr/>
          </p:nvSpPr>
          <p:spPr>
            <a:xfrm>
              <a:off x="4870175" y="1276000"/>
              <a:ext cx="34375" cy="38200"/>
            </a:xfrm>
            <a:custGeom>
              <a:rect b="b" l="l" r="r" t="t"/>
              <a:pathLst>
                <a:path extrusionOk="0" h="1528" w="1375">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52"/>
            <p:cNvSpPr/>
            <p:nvPr/>
          </p:nvSpPr>
          <p:spPr>
            <a:xfrm>
              <a:off x="4825625" y="1159450"/>
              <a:ext cx="39175" cy="36200"/>
            </a:xfrm>
            <a:custGeom>
              <a:rect b="b" l="l" r="r" t="t"/>
              <a:pathLst>
                <a:path extrusionOk="0" h="1448" w="1567">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52"/>
            <p:cNvSpPr/>
            <p:nvPr/>
          </p:nvSpPr>
          <p:spPr>
            <a:xfrm>
              <a:off x="5465700" y="748775"/>
              <a:ext cx="263175" cy="333975"/>
            </a:xfrm>
            <a:custGeom>
              <a:rect b="b" l="l" r="r" t="t"/>
              <a:pathLst>
                <a:path extrusionOk="0" h="13359" w="10527">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52"/>
            <p:cNvSpPr/>
            <p:nvPr/>
          </p:nvSpPr>
          <p:spPr>
            <a:xfrm>
              <a:off x="5206925" y="1019225"/>
              <a:ext cx="470575" cy="504950"/>
            </a:xfrm>
            <a:custGeom>
              <a:rect b="b" l="l" r="r" t="t"/>
              <a:pathLst>
                <a:path extrusionOk="0" h="20198" w="18823">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52"/>
            <p:cNvSpPr/>
            <p:nvPr/>
          </p:nvSpPr>
          <p:spPr>
            <a:xfrm>
              <a:off x="5556450" y="1134975"/>
              <a:ext cx="15175" cy="33950"/>
            </a:xfrm>
            <a:custGeom>
              <a:rect b="b" l="l" r="r" t="t"/>
              <a:pathLst>
                <a:path extrusionOk="0" h="1358" w="607">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52"/>
            <p:cNvSpPr/>
            <p:nvPr/>
          </p:nvSpPr>
          <p:spPr>
            <a:xfrm>
              <a:off x="5488350" y="1112400"/>
              <a:ext cx="22575" cy="30450"/>
            </a:xfrm>
            <a:custGeom>
              <a:rect b="b" l="l" r="r" t="t"/>
              <a:pathLst>
                <a:path extrusionOk="0" h="1218" w="903">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52"/>
            <p:cNvSpPr/>
            <p:nvPr/>
          </p:nvSpPr>
          <p:spPr>
            <a:xfrm>
              <a:off x="5438700" y="1092575"/>
              <a:ext cx="27900" cy="23975"/>
            </a:xfrm>
            <a:custGeom>
              <a:rect b="b" l="l" r="r" t="t"/>
              <a:pathLst>
                <a:path extrusionOk="0" h="959" w="1116">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52"/>
            <p:cNvSpPr/>
            <p:nvPr/>
          </p:nvSpPr>
          <p:spPr>
            <a:xfrm>
              <a:off x="5423650" y="1177550"/>
              <a:ext cx="13500" cy="17425"/>
            </a:xfrm>
            <a:custGeom>
              <a:rect b="b" l="l" r="r" t="t"/>
              <a:pathLst>
                <a:path extrusionOk="0" h="697" w="54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52"/>
            <p:cNvSpPr/>
            <p:nvPr/>
          </p:nvSpPr>
          <p:spPr>
            <a:xfrm>
              <a:off x="5483875" y="1204275"/>
              <a:ext cx="11025" cy="51475"/>
            </a:xfrm>
            <a:custGeom>
              <a:rect b="b" l="l" r="r" t="t"/>
              <a:pathLst>
                <a:path extrusionOk="0" h="2059" w="441">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52"/>
            <p:cNvSpPr/>
            <p:nvPr/>
          </p:nvSpPr>
          <p:spPr>
            <a:xfrm>
              <a:off x="5554675" y="1251175"/>
              <a:ext cx="12925" cy="43975"/>
            </a:xfrm>
            <a:custGeom>
              <a:rect b="b" l="l" r="r" t="t"/>
              <a:pathLst>
                <a:path extrusionOk="0" h="1759" w="517">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52"/>
            <p:cNvSpPr/>
            <p:nvPr/>
          </p:nvSpPr>
          <p:spPr>
            <a:xfrm>
              <a:off x="5511050" y="1306475"/>
              <a:ext cx="17075" cy="45075"/>
            </a:xfrm>
            <a:custGeom>
              <a:rect b="b" l="l" r="r" t="t"/>
              <a:pathLst>
                <a:path extrusionOk="0" h="1803" w="683">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52"/>
            <p:cNvSpPr/>
            <p:nvPr/>
          </p:nvSpPr>
          <p:spPr>
            <a:xfrm>
              <a:off x="5442925" y="1292275"/>
              <a:ext cx="19200" cy="28400"/>
            </a:xfrm>
            <a:custGeom>
              <a:rect b="b" l="l" r="r" t="t"/>
              <a:pathLst>
                <a:path extrusionOk="0" h="1136" w="768">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52"/>
            <p:cNvSpPr/>
            <p:nvPr/>
          </p:nvSpPr>
          <p:spPr>
            <a:xfrm>
              <a:off x="5369650" y="1255000"/>
              <a:ext cx="19700" cy="33325"/>
            </a:xfrm>
            <a:custGeom>
              <a:rect b="b" l="l" r="r" t="t"/>
              <a:pathLst>
                <a:path extrusionOk="0" h="1333" w="788">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52"/>
            <p:cNvSpPr/>
            <p:nvPr/>
          </p:nvSpPr>
          <p:spPr>
            <a:xfrm>
              <a:off x="5318675" y="1187675"/>
              <a:ext cx="19975" cy="29150"/>
            </a:xfrm>
            <a:custGeom>
              <a:rect b="b" l="l" r="r" t="t"/>
              <a:pathLst>
                <a:path extrusionOk="0" h="1166" w="799">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52"/>
            <p:cNvSpPr/>
            <p:nvPr/>
          </p:nvSpPr>
          <p:spPr>
            <a:xfrm>
              <a:off x="5354850" y="1096400"/>
              <a:ext cx="35025" cy="36050"/>
            </a:xfrm>
            <a:custGeom>
              <a:rect b="b" l="l" r="r" t="t"/>
              <a:pathLst>
                <a:path extrusionOk="0" h="1442" w="1401">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52"/>
            <p:cNvSpPr/>
            <p:nvPr/>
          </p:nvSpPr>
          <p:spPr>
            <a:xfrm>
              <a:off x="5475100" y="1402550"/>
              <a:ext cx="15750" cy="23575"/>
            </a:xfrm>
            <a:custGeom>
              <a:rect b="b" l="l" r="r" t="t"/>
              <a:pathLst>
                <a:path extrusionOk="0" h="943" w="63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52"/>
            <p:cNvSpPr/>
            <p:nvPr/>
          </p:nvSpPr>
          <p:spPr>
            <a:xfrm>
              <a:off x="5587875" y="1321425"/>
              <a:ext cx="8175" cy="28725"/>
            </a:xfrm>
            <a:custGeom>
              <a:rect b="b" l="l" r="r" t="t"/>
              <a:pathLst>
                <a:path extrusionOk="0" h="1149" w="327">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52"/>
            <p:cNvSpPr/>
            <p:nvPr/>
          </p:nvSpPr>
          <p:spPr>
            <a:xfrm>
              <a:off x="5609000" y="1241250"/>
              <a:ext cx="10225" cy="29950"/>
            </a:xfrm>
            <a:custGeom>
              <a:rect b="b" l="l" r="r" t="t"/>
              <a:pathLst>
                <a:path extrusionOk="0" h="1198" w="409">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6" name="Google Shape;2646;p52"/>
          <p:cNvGrpSpPr/>
          <p:nvPr/>
        </p:nvGrpSpPr>
        <p:grpSpPr>
          <a:xfrm flipH="1">
            <a:off x="1034080" y="3968345"/>
            <a:ext cx="471141" cy="1096915"/>
            <a:chOff x="7648150" y="2767200"/>
            <a:chExt cx="593750" cy="1382375"/>
          </a:xfrm>
        </p:grpSpPr>
        <p:sp>
          <p:nvSpPr>
            <p:cNvPr id="2647" name="Google Shape;2647;p52"/>
            <p:cNvSpPr/>
            <p:nvPr/>
          </p:nvSpPr>
          <p:spPr>
            <a:xfrm>
              <a:off x="7938550" y="3275250"/>
              <a:ext cx="236875" cy="427800"/>
            </a:xfrm>
            <a:custGeom>
              <a:rect b="b" l="l" r="r" t="t"/>
              <a:pathLst>
                <a:path extrusionOk="0" h="17112" w="9475">
                  <a:moveTo>
                    <a:pt x="8939" y="1"/>
                  </a:moveTo>
                  <a:lnTo>
                    <a:pt x="8939" y="1"/>
                  </a:lnTo>
                  <a:cubicBezTo>
                    <a:pt x="7155" y="1196"/>
                    <a:pt x="5335" y="2445"/>
                    <a:pt x="4140" y="4069"/>
                  </a:cubicBezTo>
                  <a:cubicBezTo>
                    <a:pt x="3747" y="4622"/>
                    <a:pt x="3426" y="5193"/>
                    <a:pt x="3105" y="5782"/>
                  </a:cubicBezTo>
                  <a:cubicBezTo>
                    <a:pt x="1588" y="8512"/>
                    <a:pt x="0" y="14114"/>
                    <a:pt x="196" y="17112"/>
                  </a:cubicBezTo>
                  <a:cubicBezTo>
                    <a:pt x="1659" y="14667"/>
                    <a:pt x="4193" y="12794"/>
                    <a:pt x="5995" y="10528"/>
                  </a:cubicBezTo>
                  <a:cubicBezTo>
                    <a:pt x="8386" y="7513"/>
                    <a:pt x="9475" y="3569"/>
                    <a:pt x="89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52"/>
            <p:cNvSpPr/>
            <p:nvPr/>
          </p:nvSpPr>
          <p:spPr>
            <a:xfrm>
              <a:off x="7957725" y="3279275"/>
              <a:ext cx="202100" cy="401475"/>
            </a:xfrm>
            <a:custGeom>
              <a:rect b="b" l="l" r="r" t="t"/>
              <a:pathLst>
                <a:path extrusionOk="0" fill="none" h="16059" w="8084">
                  <a:moveTo>
                    <a:pt x="0" y="16059"/>
                  </a:moveTo>
                  <a:cubicBezTo>
                    <a:pt x="1374" y="13222"/>
                    <a:pt x="2516" y="10117"/>
                    <a:pt x="3979" y="7316"/>
                  </a:cubicBezTo>
                  <a:cubicBezTo>
                    <a:pt x="5282" y="4836"/>
                    <a:pt x="6656" y="2391"/>
                    <a:pt x="8083"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52"/>
            <p:cNvSpPr/>
            <p:nvPr/>
          </p:nvSpPr>
          <p:spPr>
            <a:xfrm>
              <a:off x="7719075" y="2859075"/>
              <a:ext cx="212800" cy="740500"/>
            </a:xfrm>
            <a:custGeom>
              <a:rect b="b" l="l" r="r" t="t"/>
              <a:pathLst>
                <a:path extrusionOk="0" h="29620" w="8512">
                  <a:moveTo>
                    <a:pt x="72" y="1"/>
                  </a:moveTo>
                  <a:cubicBezTo>
                    <a:pt x="714" y="2035"/>
                    <a:pt x="1000" y="4461"/>
                    <a:pt x="1446" y="6531"/>
                  </a:cubicBezTo>
                  <a:cubicBezTo>
                    <a:pt x="1624" y="7405"/>
                    <a:pt x="1785" y="8297"/>
                    <a:pt x="1660" y="9172"/>
                  </a:cubicBezTo>
                  <a:cubicBezTo>
                    <a:pt x="1410" y="10956"/>
                    <a:pt x="36" y="12455"/>
                    <a:pt x="18" y="14257"/>
                  </a:cubicBezTo>
                  <a:cubicBezTo>
                    <a:pt x="0" y="15524"/>
                    <a:pt x="696" y="16701"/>
                    <a:pt x="1357" y="17790"/>
                  </a:cubicBezTo>
                  <a:cubicBezTo>
                    <a:pt x="3747" y="21733"/>
                    <a:pt x="6138" y="25676"/>
                    <a:pt x="8511" y="29619"/>
                  </a:cubicBezTo>
                  <a:lnTo>
                    <a:pt x="8476" y="27175"/>
                  </a:lnTo>
                  <a:lnTo>
                    <a:pt x="5139" y="17665"/>
                  </a:lnTo>
                  <a:cubicBezTo>
                    <a:pt x="4782" y="16666"/>
                    <a:pt x="4443" y="15684"/>
                    <a:pt x="4247" y="14649"/>
                  </a:cubicBezTo>
                  <a:cubicBezTo>
                    <a:pt x="3765" y="12258"/>
                    <a:pt x="4104" y="9778"/>
                    <a:pt x="3640" y="7387"/>
                  </a:cubicBezTo>
                  <a:cubicBezTo>
                    <a:pt x="3105" y="4693"/>
                    <a:pt x="1571" y="2320"/>
                    <a:pt x="7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52"/>
            <p:cNvSpPr/>
            <p:nvPr/>
          </p:nvSpPr>
          <p:spPr>
            <a:xfrm>
              <a:off x="7721750" y="2862200"/>
              <a:ext cx="210125" cy="716850"/>
            </a:xfrm>
            <a:custGeom>
              <a:rect b="b" l="l" r="r" t="t"/>
              <a:pathLst>
                <a:path extrusionOk="0" fill="none" h="28674" w="8405">
                  <a:moveTo>
                    <a:pt x="1" y="0"/>
                  </a:moveTo>
                  <a:cubicBezTo>
                    <a:pt x="1267" y="2837"/>
                    <a:pt x="2588" y="5782"/>
                    <a:pt x="2623" y="8904"/>
                  </a:cubicBezTo>
                  <a:cubicBezTo>
                    <a:pt x="2641" y="10635"/>
                    <a:pt x="2267" y="12348"/>
                    <a:pt x="2374" y="14060"/>
                  </a:cubicBezTo>
                  <a:cubicBezTo>
                    <a:pt x="2463" y="15845"/>
                    <a:pt x="3069" y="17558"/>
                    <a:pt x="3712" y="19199"/>
                  </a:cubicBezTo>
                  <a:cubicBezTo>
                    <a:pt x="5014" y="22482"/>
                    <a:pt x="6584" y="25658"/>
                    <a:pt x="8404" y="28674"/>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52"/>
            <p:cNvSpPr/>
            <p:nvPr/>
          </p:nvSpPr>
          <p:spPr>
            <a:xfrm>
              <a:off x="7951925" y="3580325"/>
              <a:ext cx="289975" cy="189650"/>
            </a:xfrm>
            <a:custGeom>
              <a:rect b="b" l="l" r="r" t="t"/>
              <a:pathLst>
                <a:path extrusionOk="0" h="7586" w="11599">
                  <a:moveTo>
                    <a:pt x="4973" y="1"/>
                  </a:moveTo>
                  <a:cubicBezTo>
                    <a:pt x="4714" y="1"/>
                    <a:pt x="4442" y="116"/>
                    <a:pt x="4211" y="252"/>
                  </a:cubicBezTo>
                  <a:cubicBezTo>
                    <a:pt x="2588" y="1162"/>
                    <a:pt x="1303" y="2571"/>
                    <a:pt x="54" y="3963"/>
                  </a:cubicBezTo>
                  <a:lnTo>
                    <a:pt x="0" y="6015"/>
                  </a:lnTo>
                  <a:cubicBezTo>
                    <a:pt x="268" y="5355"/>
                    <a:pt x="803" y="4820"/>
                    <a:pt x="1267" y="4267"/>
                  </a:cubicBezTo>
                  <a:cubicBezTo>
                    <a:pt x="1499" y="3981"/>
                    <a:pt x="1820" y="3731"/>
                    <a:pt x="2124" y="3517"/>
                  </a:cubicBezTo>
                  <a:cubicBezTo>
                    <a:pt x="2427" y="3303"/>
                    <a:pt x="2802" y="3160"/>
                    <a:pt x="3176" y="3035"/>
                  </a:cubicBezTo>
                  <a:cubicBezTo>
                    <a:pt x="4245" y="2692"/>
                    <a:pt x="5410" y="2496"/>
                    <a:pt x="6558" y="2496"/>
                  </a:cubicBezTo>
                  <a:cubicBezTo>
                    <a:pt x="6963" y="2496"/>
                    <a:pt x="7366" y="2520"/>
                    <a:pt x="7762" y="2571"/>
                  </a:cubicBezTo>
                  <a:cubicBezTo>
                    <a:pt x="8154" y="3125"/>
                    <a:pt x="8261" y="3838"/>
                    <a:pt x="8315" y="4534"/>
                  </a:cubicBezTo>
                  <a:cubicBezTo>
                    <a:pt x="8404" y="5801"/>
                    <a:pt x="8725" y="7585"/>
                    <a:pt x="8725" y="7585"/>
                  </a:cubicBezTo>
                  <a:cubicBezTo>
                    <a:pt x="9368" y="6800"/>
                    <a:pt x="9403" y="6747"/>
                    <a:pt x="10046" y="5962"/>
                  </a:cubicBezTo>
                  <a:cubicBezTo>
                    <a:pt x="10331" y="5623"/>
                    <a:pt x="10617" y="5284"/>
                    <a:pt x="10867" y="4927"/>
                  </a:cubicBezTo>
                  <a:cubicBezTo>
                    <a:pt x="11063" y="4677"/>
                    <a:pt x="11259" y="4409"/>
                    <a:pt x="11366" y="4088"/>
                  </a:cubicBezTo>
                  <a:cubicBezTo>
                    <a:pt x="11473" y="3785"/>
                    <a:pt x="11598" y="3660"/>
                    <a:pt x="11527" y="3339"/>
                  </a:cubicBezTo>
                  <a:cubicBezTo>
                    <a:pt x="11366" y="2679"/>
                    <a:pt x="10831" y="2197"/>
                    <a:pt x="10296" y="1804"/>
                  </a:cubicBezTo>
                  <a:cubicBezTo>
                    <a:pt x="8832" y="752"/>
                    <a:pt x="6905" y="662"/>
                    <a:pt x="5210" y="38"/>
                  </a:cubicBezTo>
                  <a:cubicBezTo>
                    <a:pt x="5134" y="12"/>
                    <a:pt x="5054" y="1"/>
                    <a:pt x="49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52"/>
            <p:cNvSpPr/>
            <p:nvPr/>
          </p:nvSpPr>
          <p:spPr>
            <a:xfrm>
              <a:off x="7950575" y="3590175"/>
              <a:ext cx="195400" cy="145450"/>
            </a:xfrm>
            <a:custGeom>
              <a:rect b="b" l="l" r="r" t="t"/>
              <a:pathLst>
                <a:path extrusionOk="0" h="5818" w="7816">
                  <a:moveTo>
                    <a:pt x="3998" y="1"/>
                  </a:moveTo>
                  <a:cubicBezTo>
                    <a:pt x="2820" y="732"/>
                    <a:pt x="1161" y="2142"/>
                    <a:pt x="72" y="3569"/>
                  </a:cubicBezTo>
                  <a:cubicBezTo>
                    <a:pt x="72" y="3569"/>
                    <a:pt x="1" y="5407"/>
                    <a:pt x="72" y="5817"/>
                  </a:cubicBezTo>
                  <a:cubicBezTo>
                    <a:pt x="144" y="5692"/>
                    <a:pt x="750" y="4729"/>
                    <a:pt x="839" y="4604"/>
                  </a:cubicBezTo>
                  <a:cubicBezTo>
                    <a:pt x="1589" y="3516"/>
                    <a:pt x="2642" y="2748"/>
                    <a:pt x="3944" y="2427"/>
                  </a:cubicBezTo>
                  <a:cubicBezTo>
                    <a:pt x="4899" y="2203"/>
                    <a:pt x="5792" y="2127"/>
                    <a:pt x="6612" y="2127"/>
                  </a:cubicBezTo>
                  <a:cubicBezTo>
                    <a:pt x="7033" y="2127"/>
                    <a:pt x="7435" y="2147"/>
                    <a:pt x="7816" y="2177"/>
                  </a:cubicBezTo>
                  <a:cubicBezTo>
                    <a:pt x="6959" y="1482"/>
                    <a:pt x="5568" y="607"/>
                    <a:pt x="4569" y="161"/>
                  </a:cubicBezTo>
                  <a:cubicBezTo>
                    <a:pt x="4390" y="90"/>
                    <a:pt x="4015" y="1"/>
                    <a:pt x="39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52"/>
            <p:cNvSpPr/>
            <p:nvPr/>
          </p:nvSpPr>
          <p:spPr>
            <a:xfrm>
              <a:off x="8071025" y="3579025"/>
              <a:ext cx="127600" cy="186925"/>
            </a:xfrm>
            <a:custGeom>
              <a:rect b="b" l="l" r="r" t="t"/>
              <a:pathLst>
                <a:path extrusionOk="0" fill="none" h="7477" w="5104">
                  <a:moveTo>
                    <a:pt x="3944" y="7477"/>
                  </a:moveTo>
                  <a:cubicBezTo>
                    <a:pt x="4336" y="6692"/>
                    <a:pt x="4729" y="5906"/>
                    <a:pt x="4925" y="5068"/>
                  </a:cubicBezTo>
                  <a:cubicBezTo>
                    <a:pt x="5103" y="4229"/>
                    <a:pt x="5085" y="3301"/>
                    <a:pt x="4639" y="2534"/>
                  </a:cubicBezTo>
                  <a:cubicBezTo>
                    <a:pt x="4104" y="1589"/>
                    <a:pt x="3034" y="1089"/>
                    <a:pt x="2017" y="696"/>
                  </a:cubicBezTo>
                  <a:cubicBezTo>
                    <a:pt x="1356" y="447"/>
                    <a:pt x="678" y="215"/>
                    <a:pt x="0"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52"/>
            <p:cNvSpPr/>
            <p:nvPr/>
          </p:nvSpPr>
          <p:spPr>
            <a:xfrm>
              <a:off x="7648150" y="3545550"/>
              <a:ext cx="292650" cy="223975"/>
            </a:xfrm>
            <a:custGeom>
              <a:rect b="b" l="l" r="r" t="t"/>
              <a:pathLst>
                <a:path extrusionOk="0" h="8959" w="11706">
                  <a:moveTo>
                    <a:pt x="6215" y="1"/>
                  </a:moveTo>
                  <a:cubicBezTo>
                    <a:pt x="5246" y="1"/>
                    <a:pt x="3733" y="98"/>
                    <a:pt x="2980" y="376"/>
                  </a:cubicBezTo>
                  <a:cubicBezTo>
                    <a:pt x="1696" y="876"/>
                    <a:pt x="679" y="2018"/>
                    <a:pt x="340" y="3338"/>
                  </a:cubicBezTo>
                  <a:cubicBezTo>
                    <a:pt x="1" y="4676"/>
                    <a:pt x="625" y="6246"/>
                    <a:pt x="1517" y="7281"/>
                  </a:cubicBezTo>
                  <a:cubicBezTo>
                    <a:pt x="1357" y="6443"/>
                    <a:pt x="1410" y="5550"/>
                    <a:pt x="1660" y="4748"/>
                  </a:cubicBezTo>
                  <a:cubicBezTo>
                    <a:pt x="1838" y="4194"/>
                    <a:pt x="2124" y="3641"/>
                    <a:pt x="2623" y="3374"/>
                  </a:cubicBezTo>
                  <a:cubicBezTo>
                    <a:pt x="2913" y="3217"/>
                    <a:pt x="3252" y="3174"/>
                    <a:pt x="3591" y="3174"/>
                  </a:cubicBezTo>
                  <a:cubicBezTo>
                    <a:pt x="3752" y="3174"/>
                    <a:pt x="3913" y="3184"/>
                    <a:pt x="4069" y="3195"/>
                  </a:cubicBezTo>
                  <a:cubicBezTo>
                    <a:pt x="5032" y="3267"/>
                    <a:pt x="6013" y="3391"/>
                    <a:pt x="6870" y="3855"/>
                  </a:cubicBezTo>
                  <a:cubicBezTo>
                    <a:pt x="7762" y="4319"/>
                    <a:pt x="8440" y="5122"/>
                    <a:pt x="9100" y="5889"/>
                  </a:cubicBezTo>
                  <a:cubicBezTo>
                    <a:pt x="9975" y="6906"/>
                    <a:pt x="10831" y="7924"/>
                    <a:pt x="11705" y="8958"/>
                  </a:cubicBezTo>
                  <a:cubicBezTo>
                    <a:pt x="11580" y="7959"/>
                    <a:pt x="11491" y="6550"/>
                    <a:pt x="11491" y="6550"/>
                  </a:cubicBezTo>
                  <a:cubicBezTo>
                    <a:pt x="11009" y="5693"/>
                    <a:pt x="9475" y="2446"/>
                    <a:pt x="9243" y="1964"/>
                  </a:cubicBezTo>
                  <a:cubicBezTo>
                    <a:pt x="8833" y="1108"/>
                    <a:pt x="7851" y="644"/>
                    <a:pt x="7102" y="73"/>
                  </a:cubicBezTo>
                  <a:cubicBezTo>
                    <a:pt x="7102" y="29"/>
                    <a:pt x="6738" y="1"/>
                    <a:pt x="621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52"/>
            <p:cNvSpPr/>
            <p:nvPr/>
          </p:nvSpPr>
          <p:spPr>
            <a:xfrm>
              <a:off x="7668225" y="3574575"/>
              <a:ext cx="269000" cy="153025"/>
            </a:xfrm>
            <a:custGeom>
              <a:rect b="b" l="l" r="r" t="t"/>
              <a:pathLst>
                <a:path extrusionOk="0" fill="none" h="6121" w="10760">
                  <a:moveTo>
                    <a:pt x="10760" y="6120"/>
                  </a:moveTo>
                  <a:cubicBezTo>
                    <a:pt x="10028" y="5014"/>
                    <a:pt x="9243" y="3961"/>
                    <a:pt x="8386" y="2962"/>
                  </a:cubicBezTo>
                  <a:cubicBezTo>
                    <a:pt x="7637" y="2070"/>
                    <a:pt x="6816" y="1196"/>
                    <a:pt x="5781" y="678"/>
                  </a:cubicBezTo>
                  <a:cubicBezTo>
                    <a:pt x="4747" y="143"/>
                    <a:pt x="3444" y="0"/>
                    <a:pt x="2427" y="571"/>
                  </a:cubicBezTo>
                  <a:cubicBezTo>
                    <a:pt x="1660" y="982"/>
                    <a:pt x="946" y="1463"/>
                    <a:pt x="518" y="2230"/>
                  </a:cubicBezTo>
                  <a:cubicBezTo>
                    <a:pt x="0" y="3194"/>
                    <a:pt x="125" y="5192"/>
                    <a:pt x="714" y="612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52"/>
            <p:cNvSpPr/>
            <p:nvPr/>
          </p:nvSpPr>
          <p:spPr>
            <a:xfrm>
              <a:off x="7938100" y="3252500"/>
              <a:ext cx="6700" cy="897075"/>
            </a:xfrm>
            <a:custGeom>
              <a:rect b="b" l="l" r="r" t="t"/>
              <a:pathLst>
                <a:path extrusionOk="0" fill="none" h="35883" w="268">
                  <a:moveTo>
                    <a:pt x="0" y="1"/>
                  </a:moveTo>
                  <a:cubicBezTo>
                    <a:pt x="232" y="12401"/>
                    <a:pt x="268" y="25195"/>
                    <a:pt x="107" y="35882"/>
                  </a:cubicBezTo>
                </a:path>
              </a:pathLst>
            </a:custGeom>
            <a:solidFill>
              <a:schemeClr val="dk2"/>
            </a:solidFill>
            <a:ln cap="flat" cmpd="sng" w="22300">
              <a:solidFill>
                <a:schemeClr val="dk2"/>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52"/>
            <p:cNvSpPr/>
            <p:nvPr/>
          </p:nvSpPr>
          <p:spPr>
            <a:xfrm>
              <a:off x="7870300" y="2767200"/>
              <a:ext cx="128475" cy="556250"/>
            </a:xfrm>
            <a:custGeom>
              <a:rect b="b" l="l" r="r" t="t"/>
              <a:pathLst>
                <a:path extrusionOk="0" h="22250" w="5139">
                  <a:moveTo>
                    <a:pt x="2338" y="0"/>
                  </a:moveTo>
                  <a:cubicBezTo>
                    <a:pt x="1428" y="3354"/>
                    <a:pt x="500" y="6727"/>
                    <a:pt x="250" y="10206"/>
                  </a:cubicBezTo>
                  <a:cubicBezTo>
                    <a:pt x="0" y="13667"/>
                    <a:pt x="446" y="17272"/>
                    <a:pt x="2123" y="20323"/>
                  </a:cubicBezTo>
                  <a:cubicBezTo>
                    <a:pt x="2445" y="20929"/>
                    <a:pt x="2837" y="21554"/>
                    <a:pt x="2891" y="22250"/>
                  </a:cubicBezTo>
                  <a:cubicBezTo>
                    <a:pt x="4657" y="19056"/>
                    <a:pt x="4586" y="15630"/>
                    <a:pt x="4532" y="12026"/>
                  </a:cubicBezTo>
                  <a:cubicBezTo>
                    <a:pt x="4496" y="9938"/>
                    <a:pt x="5139" y="7654"/>
                    <a:pt x="4389" y="5674"/>
                  </a:cubicBezTo>
                  <a:cubicBezTo>
                    <a:pt x="3747" y="3997"/>
                    <a:pt x="2962" y="1677"/>
                    <a:pt x="2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58" name="Google Shape;2658;p52"/>
          <p:cNvGrpSpPr/>
          <p:nvPr/>
        </p:nvGrpSpPr>
        <p:grpSpPr>
          <a:xfrm>
            <a:off x="441583" y="3968359"/>
            <a:ext cx="543053" cy="354885"/>
            <a:chOff x="7218550" y="1264450"/>
            <a:chExt cx="1810175" cy="1182950"/>
          </a:xfrm>
        </p:grpSpPr>
        <p:sp>
          <p:nvSpPr>
            <p:cNvPr id="2659" name="Google Shape;2659;p52"/>
            <p:cNvSpPr/>
            <p:nvPr/>
          </p:nvSpPr>
          <p:spPr>
            <a:xfrm>
              <a:off x="7745500" y="1611025"/>
              <a:ext cx="449275" cy="522875"/>
            </a:xfrm>
            <a:custGeom>
              <a:rect b="b" l="l" r="r" t="t"/>
              <a:pathLst>
                <a:path extrusionOk="0" h="20915" w="17971">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52"/>
            <p:cNvSpPr/>
            <p:nvPr/>
          </p:nvSpPr>
          <p:spPr>
            <a:xfrm>
              <a:off x="7517425" y="1725250"/>
              <a:ext cx="571475" cy="442275"/>
            </a:xfrm>
            <a:custGeom>
              <a:rect b="b" l="l" r="r" t="t"/>
              <a:pathLst>
                <a:path extrusionOk="0" h="17691" w="22859">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52"/>
            <p:cNvSpPr/>
            <p:nvPr/>
          </p:nvSpPr>
          <p:spPr>
            <a:xfrm>
              <a:off x="7647750" y="2096700"/>
              <a:ext cx="298275" cy="329600"/>
            </a:xfrm>
            <a:custGeom>
              <a:rect b="b" l="l" r="r" t="t"/>
              <a:pathLst>
                <a:path extrusionOk="0" h="13184" w="11931">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52"/>
            <p:cNvSpPr/>
            <p:nvPr/>
          </p:nvSpPr>
          <p:spPr>
            <a:xfrm>
              <a:off x="7338850" y="2143975"/>
              <a:ext cx="213075" cy="303425"/>
            </a:xfrm>
            <a:custGeom>
              <a:rect b="b" l="l" r="r" t="t"/>
              <a:pathLst>
                <a:path extrusionOk="0" h="12137" w="8523">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52"/>
            <p:cNvSpPr/>
            <p:nvPr/>
          </p:nvSpPr>
          <p:spPr>
            <a:xfrm>
              <a:off x="7495500" y="2135550"/>
              <a:ext cx="243125" cy="311425"/>
            </a:xfrm>
            <a:custGeom>
              <a:rect b="b" l="l" r="r" t="t"/>
              <a:pathLst>
                <a:path extrusionOk="0" h="12457" w="9725">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52"/>
            <p:cNvSpPr/>
            <p:nvPr/>
          </p:nvSpPr>
          <p:spPr>
            <a:xfrm>
              <a:off x="7969825" y="1815000"/>
              <a:ext cx="518200" cy="464050"/>
            </a:xfrm>
            <a:custGeom>
              <a:rect b="b" l="l" r="r" t="t"/>
              <a:pathLst>
                <a:path extrusionOk="0" h="18562" w="20728">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52"/>
            <p:cNvSpPr/>
            <p:nvPr/>
          </p:nvSpPr>
          <p:spPr>
            <a:xfrm>
              <a:off x="7813175" y="2031550"/>
              <a:ext cx="334600" cy="339000"/>
            </a:xfrm>
            <a:custGeom>
              <a:rect b="b" l="l" r="r" t="t"/>
              <a:pathLst>
                <a:path extrusionOk="0" h="13560" w="13384">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52"/>
            <p:cNvSpPr/>
            <p:nvPr/>
          </p:nvSpPr>
          <p:spPr>
            <a:xfrm>
              <a:off x="8072575" y="1672200"/>
              <a:ext cx="535125" cy="493125"/>
            </a:xfrm>
            <a:custGeom>
              <a:rect b="b" l="l" r="r" t="t"/>
              <a:pathLst>
                <a:path extrusionOk="0" h="19725" w="21405">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52"/>
            <p:cNvSpPr/>
            <p:nvPr/>
          </p:nvSpPr>
          <p:spPr>
            <a:xfrm>
              <a:off x="8409975" y="1532975"/>
              <a:ext cx="561075" cy="384800"/>
            </a:xfrm>
            <a:custGeom>
              <a:rect b="b" l="l" r="r" t="t"/>
              <a:pathLst>
                <a:path extrusionOk="0" h="15392" w="22443">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52"/>
            <p:cNvSpPr/>
            <p:nvPr/>
          </p:nvSpPr>
          <p:spPr>
            <a:xfrm>
              <a:off x="8909675" y="1509500"/>
              <a:ext cx="119050" cy="92275"/>
            </a:xfrm>
            <a:custGeom>
              <a:rect b="b" l="l" r="r" t="t"/>
              <a:pathLst>
                <a:path extrusionOk="0" h="3691" w="4762">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52"/>
            <p:cNvSpPr/>
            <p:nvPr/>
          </p:nvSpPr>
          <p:spPr>
            <a:xfrm>
              <a:off x="8697275" y="1264450"/>
              <a:ext cx="134700" cy="104375"/>
            </a:xfrm>
            <a:custGeom>
              <a:rect b="b" l="l" r="r" t="t"/>
              <a:pathLst>
                <a:path extrusionOk="0" h="4175" w="5388">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52"/>
            <p:cNvSpPr/>
            <p:nvPr/>
          </p:nvSpPr>
          <p:spPr>
            <a:xfrm>
              <a:off x="8327100" y="1319050"/>
              <a:ext cx="431650" cy="547075"/>
            </a:xfrm>
            <a:custGeom>
              <a:rect b="b" l="l" r="r" t="t"/>
              <a:pathLst>
                <a:path extrusionOk="0" h="21883" w="17266">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52"/>
            <p:cNvSpPr/>
            <p:nvPr/>
          </p:nvSpPr>
          <p:spPr>
            <a:xfrm>
              <a:off x="7218550" y="2251475"/>
              <a:ext cx="157300" cy="73325"/>
            </a:xfrm>
            <a:custGeom>
              <a:rect b="b" l="l" r="r" t="t"/>
              <a:pathLst>
                <a:path extrusionOk="0" h="2933" w="6292">
                  <a:moveTo>
                    <a:pt x="6041" y="0"/>
                  </a:moveTo>
                  <a:lnTo>
                    <a:pt x="1" y="1704"/>
                  </a:lnTo>
                  <a:lnTo>
                    <a:pt x="6292" y="2932"/>
                  </a:lnTo>
                  <a:lnTo>
                    <a:pt x="6292" y="2932"/>
                  </a:lnTo>
                  <a:lnTo>
                    <a:pt x="6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2" name="Google Shape;2672;p52"/>
          <p:cNvGrpSpPr/>
          <p:nvPr/>
        </p:nvGrpSpPr>
        <p:grpSpPr>
          <a:xfrm>
            <a:off x="1643267" y="4249197"/>
            <a:ext cx="347646" cy="354973"/>
            <a:chOff x="7348550" y="1658600"/>
            <a:chExt cx="1664175" cy="1699250"/>
          </a:xfrm>
        </p:grpSpPr>
        <p:sp>
          <p:nvSpPr>
            <p:cNvPr id="2673" name="Google Shape;2673;p52"/>
            <p:cNvSpPr/>
            <p:nvPr/>
          </p:nvSpPr>
          <p:spPr>
            <a:xfrm>
              <a:off x="8057825" y="2298825"/>
              <a:ext cx="609050" cy="520425"/>
            </a:xfrm>
            <a:custGeom>
              <a:rect b="b" l="l" r="r" t="t"/>
              <a:pathLst>
                <a:path extrusionOk="0" h="20817" w="24362">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52"/>
            <p:cNvSpPr/>
            <p:nvPr/>
          </p:nvSpPr>
          <p:spPr>
            <a:xfrm>
              <a:off x="8171225" y="2496975"/>
              <a:ext cx="663575" cy="381800"/>
            </a:xfrm>
            <a:custGeom>
              <a:rect b="b" l="l" r="r" t="t"/>
              <a:pathLst>
                <a:path extrusionOk="0" h="15272" w="26543">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52"/>
            <p:cNvSpPr/>
            <p:nvPr/>
          </p:nvSpPr>
          <p:spPr>
            <a:xfrm>
              <a:off x="8218850" y="2871850"/>
              <a:ext cx="395375" cy="373475"/>
            </a:xfrm>
            <a:custGeom>
              <a:rect b="b" l="l" r="r" t="t"/>
              <a:pathLst>
                <a:path extrusionOk="0" h="14939" w="15815">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52"/>
            <p:cNvSpPr/>
            <p:nvPr/>
          </p:nvSpPr>
          <p:spPr>
            <a:xfrm>
              <a:off x="8609200" y="3027250"/>
              <a:ext cx="295150" cy="330600"/>
            </a:xfrm>
            <a:custGeom>
              <a:rect b="b" l="l" r="r" t="t"/>
              <a:pathLst>
                <a:path extrusionOk="0" h="13224" w="11806">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52"/>
            <p:cNvSpPr/>
            <p:nvPr/>
          </p:nvSpPr>
          <p:spPr>
            <a:xfrm>
              <a:off x="8418725" y="2969600"/>
              <a:ext cx="342125" cy="361550"/>
            </a:xfrm>
            <a:custGeom>
              <a:rect b="b" l="l" r="r" t="t"/>
              <a:pathLst>
                <a:path extrusionOk="0" h="14462" w="13685">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52"/>
            <p:cNvSpPr/>
            <p:nvPr/>
          </p:nvSpPr>
          <p:spPr>
            <a:xfrm>
              <a:off x="7770850" y="2393750"/>
              <a:ext cx="539500" cy="556450"/>
            </a:xfrm>
            <a:custGeom>
              <a:rect b="b" l="l" r="r" t="t"/>
              <a:pathLst>
                <a:path extrusionOk="0" h="22258" w="2158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52"/>
            <p:cNvSpPr/>
            <p:nvPr/>
          </p:nvSpPr>
          <p:spPr>
            <a:xfrm>
              <a:off x="8037775" y="2750300"/>
              <a:ext cx="415425" cy="365325"/>
            </a:xfrm>
            <a:custGeom>
              <a:rect b="b" l="l" r="r" t="t"/>
              <a:pathLst>
                <a:path extrusionOk="0" h="14613" w="16617">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52"/>
            <p:cNvSpPr/>
            <p:nvPr/>
          </p:nvSpPr>
          <p:spPr>
            <a:xfrm>
              <a:off x="7694400" y="2229250"/>
              <a:ext cx="542025" cy="550525"/>
            </a:xfrm>
            <a:custGeom>
              <a:rect b="b" l="l" r="r" t="t"/>
              <a:pathLst>
                <a:path extrusionOk="0" h="22021" w="21681">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52"/>
            <p:cNvSpPr/>
            <p:nvPr/>
          </p:nvSpPr>
          <p:spPr>
            <a:xfrm>
              <a:off x="7416550" y="1887700"/>
              <a:ext cx="471600" cy="585750"/>
            </a:xfrm>
            <a:custGeom>
              <a:rect b="b" l="l" r="r" t="t"/>
              <a:pathLst>
                <a:path extrusionOk="0" h="23430" w="18864">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52"/>
            <p:cNvSpPr/>
            <p:nvPr/>
          </p:nvSpPr>
          <p:spPr>
            <a:xfrm>
              <a:off x="7348550" y="1849900"/>
              <a:ext cx="139750" cy="112850"/>
            </a:xfrm>
            <a:custGeom>
              <a:rect b="b" l="l" r="r" t="t"/>
              <a:pathLst>
                <a:path extrusionOk="0" h="4514" w="559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52"/>
            <p:cNvSpPr/>
            <p:nvPr/>
          </p:nvSpPr>
          <p:spPr>
            <a:xfrm>
              <a:off x="7639900" y="1658600"/>
              <a:ext cx="151025" cy="129350"/>
            </a:xfrm>
            <a:custGeom>
              <a:rect b="b" l="l" r="r" t="t"/>
              <a:pathLst>
                <a:path extrusionOk="0" h="5174" w="6041">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52"/>
            <p:cNvSpPr/>
            <p:nvPr/>
          </p:nvSpPr>
          <p:spPr>
            <a:xfrm>
              <a:off x="7715425" y="1735150"/>
              <a:ext cx="276925" cy="713025"/>
            </a:xfrm>
            <a:custGeom>
              <a:rect b="b" l="l" r="r" t="t"/>
              <a:pathLst>
                <a:path extrusionOk="0" h="28521" w="11077">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52"/>
            <p:cNvSpPr/>
            <p:nvPr/>
          </p:nvSpPr>
          <p:spPr>
            <a:xfrm>
              <a:off x="8836650" y="3187650"/>
              <a:ext cx="176075" cy="96525"/>
            </a:xfrm>
            <a:custGeom>
              <a:rect b="b" l="l" r="r" t="t"/>
              <a:pathLst>
                <a:path extrusionOk="0" h="3861" w="7043">
                  <a:moveTo>
                    <a:pt x="1278" y="0"/>
                  </a:moveTo>
                  <a:lnTo>
                    <a:pt x="0" y="3008"/>
                  </a:lnTo>
                  <a:lnTo>
                    <a:pt x="7043" y="3860"/>
                  </a:lnTo>
                  <a:lnTo>
                    <a:pt x="127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86" name="Google Shape;2686;p52"/>
          <p:cNvGrpSpPr/>
          <p:nvPr/>
        </p:nvGrpSpPr>
        <p:grpSpPr>
          <a:xfrm>
            <a:off x="7438430" y="287375"/>
            <a:ext cx="793379" cy="585576"/>
            <a:chOff x="7757175" y="1399875"/>
            <a:chExt cx="1347450" cy="994525"/>
          </a:xfrm>
        </p:grpSpPr>
        <p:sp>
          <p:nvSpPr>
            <p:cNvPr id="2687" name="Google Shape;2687;p52"/>
            <p:cNvSpPr/>
            <p:nvPr/>
          </p:nvSpPr>
          <p:spPr>
            <a:xfrm>
              <a:off x="8092400" y="1885625"/>
              <a:ext cx="1012225" cy="367725"/>
            </a:xfrm>
            <a:custGeom>
              <a:rect b="b" l="l" r="r" t="t"/>
              <a:pathLst>
                <a:path extrusionOk="0" h="14709" w="40489">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52"/>
            <p:cNvSpPr/>
            <p:nvPr/>
          </p:nvSpPr>
          <p:spPr>
            <a:xfrm>
              <a:off x="8092400" y="1885625"/>
              <a:ext cx="783225" cy="312550"/>
            </a:xfrm>
            <a:custGeom>
              <a:rect b="b" l="l" r="r" t="t"/>
              <a:pathLst>
                <a:path extrusionOk="0" h="12502" w="31329">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52"/>
            <p:cNvSpPr/>
            <p:nvPr/>
          </p:nvSpPr>
          <p:spPr>
            <a:xfrm>
              <a:off x="8012200" y="1828450"/>
              <a:ext cx="562050" cy="172425"/>
            </a:xfrm>
            <a:custGeom>
              <a:rect b="b" l="l" r="r" t="t"/>
              <a:pathLst>
                <a:path extrusionOk="0" h="6897" w="22482">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52"/>
            <p:cNvSpPr/>
            <p:nvPr/>
          </p:nvSpPr>
          <p:spPr>
            <a:xfrm>
              <a:off x="8489650" y="1781575"/>
              <a:ext cx="161375" cy="138650"/>
            </a:xfrm>
            <a:custGeom>
              <a:rect b="b" l="l" r="r" t="t"/>
              <a:pathLst>
                <a:path extrusionOk="0" h="5546" w="6455">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52"/>
            <p:cNvSpPr/>
            <p:nvPr/>
          </p:nvSpPr>
          <p:spPr>
            <a:xfrm>
              <a:off x="8598975" y="1530550"/>
              <a:ext cx="265925" cy="301625"/>
            </a:xfrm>
            <a:custGeom>
              <a:rect b="b" l="l" r="r" t="t"/>
              <a:pathLst>
                <a:path extrusionOk="0" h="12065" w="10637">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52"/>
            <p:cNvSpPr/>
            <p:nvPr/>
          </p:nvSpPr>
          <p:spPr>
            <a:xfrm>
              <a:off x="8821125" y="1481850"/>
              <a:ext cx="111400" cy="83025"/>
            </a:xfrm>
            <a:custGeom>
              <a:rect b="b" l="l" r="r" t="t"/>
              <a:pathLst>
                <a:path extrusionOk="0" h="3321" w="4456">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52"/>
            <p:cNvSpPr/>
            <p:nvPr/>
          </p:nvSpPr>
          <p:spPr>
            <a:xfrm>
              <a:off x="8540400" y="1465450"/>
              <a:ext cx="88450" cy="373700"/>
            </a:xfrm>
            <a:custGeom>
              <a:rect b="b" l="l" r="r" t="t"/>
              <a:pathLst>
                <a:path extrusionOk="0" h="14948" w="3538">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52"/>
            <p:cNvSpPr/>
            <p:nvPr/>
          </p:nvSpPr>
          <p:spPr>
            <a:xfrm>
              <a:off x="8588775" y="1399875"/>
              <a:ext cx="83225" cy="80650"/>
            </a:xfrm>
            <a:custGeom>
              <a:rect b="b" l="l" r="r" t="t"/>
              <a:pathLst>
                <a:path extrusionOk="0" h="3226" w="3329">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52"/>
            <p:cNvSpPr/>
            <p:nvPr/>
          </p:nvSpPr>
          <p:spPr>
            <a:xfrm>
              <a:off x="7757175" y="1881100"/>
              <a:ext cx="710450" cy="513300"/>
            </a:xfrm>
            <a:custGeom>
              <a:rect b="b" l="l" r="r" t="t"/>
              <a:pathLst>
                <a:path extrusionOk="0" h="20532" w="28418">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6" name="Google Shape;2696;p52"/>
          <p:cNvGrpSpPr/>
          <p:nvPr/>
        </p:nvGrpSpPr>
        <p:grpSpPr>
          <a:xfrm>
            <a:off x="563059" y="368951"/>
            <a:ext cx="929164" cy="543026"/>
            <a:chOff x="3973200" y="2218800"/>
            <a:chExt cx="1850925" cy="1081725"/>
          </a:xfrm>
        </p:grpSpPr>
        <p:sp>
          <p:nvSpPr>
            <p:cNvPr id="2697" name="Google Shape;2697;p52"/>
            <p:cNvSpPr/>
            <p:nvPr/>
          </p:nvSpPr>
          <p:spPr>
            <a:xfrm>
              <a:off x="3973200" y="2218800"/>
              <a:ext cx="886625" cy="1081725"/>
            </a:xfrm>
            <a:custGeom>
              <a:rect b="b" l="l" r="r" t="t"/>
              <a:pathLst>
                <a:path extrusionOk="0" h="43269" w="35465">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52"/>
            <p:cNvSpPr/>
            <p:nvPr/>
          </p:nvSpPr>
          <p:spPr>
            <a:xfrm>
              <a:off x="4214450" y="2311975"/>
              <a:ext cx="542700" cy="382000"/>
            </a:xfrm>
            <a:custGeom>
              <a:rect b="b" l="l" r="r" t="t"/>
              <a:pathLst>
                <a:path extrusionOk="0" h="15280" w="21708">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52"/>
            <p:cNvSpPr/>
            <p:nvPr/>
          </p:nvSpPr>
          <p:spPr>
            <a:xfrm>
              <a:off x="4367500" y="2677600"/>
              <a:ext cx="328800" cy="160775"/>
            </a:xfrm>
            <a:custGeom>
              <a:rect b="b" l="l" r="r" t="t"/>
              <a:pathLst>
                <a:path extrusionOk="0" h="6431" w="13152">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52"/>
            <p:cNvSpPr/>
            <p:nvPr/>
          </p:nvSpPr>
          <p:spPr>
            <a:xfrm>
              <a:off x="4307800" y="2488725"/>
              <a:ext cx="342675" cy="173650"/>
            </a:xfrm>
            <a:custGeom>
              <a:rect b="b" l="l" r="r" t="t"/>
              <a:pathLst>
                <a:path extrusionOk="0" h="6946" w="13707">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52"/>
            <p:cNvSpPr/>
            <p:nvPr/>
          </p:nvSpPr>
          <p:spPr>
            <a:xfrm>
              <a:off x="4500050" y="2753125"/>
              <a:ext cx="277700" cy="187075"/>
            </a:xfrm>
            <a:custGeom>
              <a:rect b="b" l="l" r="r" t="t"/>
              <a:pathLst>
                <a:path extrusionOk="0" h="7483" w="11108">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52"/>
            <p:cNvSpPr/>
            <p:nvPr/>
          </p:nvSpPr>
          <p:spPr>
            <a:xfrm>
              <a:off x="4308425" y="2902100"/>
              <a:ext cx="507650" cy="196575"/>
            </a:xfrm>
            <a:custGeom>
              <a:rect b="b" l="l" r="r" t="t"/>
              <a:pathLst>
                <a:path extrusionOk="0" h="7863" w="20306">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52"/>
            <p:cNvSpPr/>
            <p:nvPr/>
          </p:nvSpPr>
          <p:spPr>
            <a:xfrm>
              <a:off x="4484300" y="3070225"/>
              <a:ext cx="253350" cy="166975"/>
            </a:xfrm>
            <a:custGeom>
              <a:rect b="b" l="l" r="r" t="t"/>
              <a:pathLst>
                <a:path extrusionOk="0" h="6679" w="10134">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52"/>
            <p:cNvSpPr/>
            <p:nvPr/>
          </p:nvSpPr>
          <p:spPr>
            <a:xfrm>
              <a:off x="4937500" y="2218800"/>
              <a:ext cx="886625" cy="1081725"/>
            </a:xfrm>
            <a:custGeom>
              <a:rect b="b" l="l" r="r" t="t"/>
              <a:pathLst>
                <a:path extrusionOk="0" h="43269" w="35465">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52"/>
            <p:cNvSpPr/>
            <p:nvPr/>
          </p:nvSpPr>
          <p:spPr>
            <a:xfrm>
              <a:off x="5040175" y="2311975"/>
              <a:ext cx="542725" cy="382000"/>
            </a:xfrm>
            <a:custGeom>
              <a:rect b="b" l="l" r="r" t="t"/>
              <a:pathLst>
                <a:path extrusionOk="0" h="15280" w="21709">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52"/>
            <p:cNvSpPr/>
            <p:nvPr/>
          </p:nvSpPr>
          <p:spPr>
            <a:xfrm>
              <a:off x="5101025" y="2677600"/>
              <a:ext cx="328800" cy="160775"/>
            </a:xfrm>
            <a:custGeom>
              <a:rect b="b" l="l" r="r" t="t"/>
              <a:pathLst>
                <a:path extrusionOk="0" h="6431" w="13152">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52"/>
            <p:cNvSpPr/>
            <p:nvPr/>
          </p:nvSpPr>
          <p:spPr>
            <a:xfrm>
              <a:off x="5147450" y="2488725"/>
              <a:ext cx="342075" cy="173650"/>
            </a:xfrm>
            <a:custGeom>
              <a:rect b="b" l="l" r="r" t="t"/>
              <a:pathLst>
                <a:path extrusionOk="0" h="6946" w="13683">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52"/>
            <p:cNvSpPr/>
            <p:nvPr/>
          </p:nvSpPr>
          <p:spPr>
            <a:xfrm>
              <a:off x="5019575" y="2753125"/>
              <a:ext cx="277800" cy="187075"/>
            </a:xfrm>
            <a:custGeom>
              <a:rect b="b" l="l" r="r" t="t"/>
              <a:pathLst>
                <a:path extrusionOk="0" h="7483" w="11112">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52"/>
            <p:cNvSpPr/>
            <p:nvPr/>
          </p:nvSpPr>
          <p:spPr>
            <a:xfrm>
              <a:off x="4981250" y="2902100"/>
              <a:ext cx="507650" cy="196575"/>
            </a:xfrm>
            <a:custGeom>
              <a:rect b="b" l="l" r="r" t="t"/>
              <a:pathLst>
                <a:path extrusionOk="0" h="7863" w="20306">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52"/>
            <p:cNvSpPr/>
            <p:nvPr/>
          </p:nvSpPr>
          <p:spPr>
            <a:xfrm>
              <a:off x="5059675" y="3070225"/>
              <a:ext cx="254000" cy="166975"/>
            </a:xfrm>
            <a:custGeom>
              <a:rect b="b" l="l" r="r" t="t"/>
              <a:pathLst>
                <a:path extrusionOk="0" h="6679" w="1016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52"/>
            <p:cNvSpPr/>
            <p:nvPr/>
          </p:nvSpPr>
          <p:spPr>
            <a:xfrm>
              <a:off x="4782725" y="2452975"/>
              <a:ext cx="232500" cy="740700"/>
            </a:xfrm>
            <a:custGeom>
              <a:rect b="b" l="l" r="r" t="t"/>
              <a:pathLst>
                <a:path extrusionOk="0" h="29628" w="930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12" name="Google Shape;2712;p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2713" name="Shape 2713"/>
        <p:cNvGrpSpPr/>
        <p:nvPr/>
      </p:nvGrpSpPr>
      <p:grpSpPr>
        <a:xfrm>
          <a:off x="0" y="0"/>
          <a:ext cx="0" cy="0"/>
          <a:chOff x="0" y="0"/>
          <a:chExt cx="0" cy="0"/>
        </a:xfrm>
      </p:grpSpPr>
      <p:sp>
        <p:nvSpPr>
          <p:cNvPr id="2714" name="Google Shape;2714;p53"/>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715" name="Google Shape;2715;p53"/>
          <p:cNvSpPr txBox="1"/>
          <p:nvPr>
            <p:ph idx="2" type="title"/>
          </p:nvPr>
        </p:nvSpPr>
        <p:spPr>
          <a:xfrm>
            <a:off x="1101175" y="16828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716" name="Google Shape;2716;p53"/>
          <p:cNvSpPr txBox="1"/>
          <p:nvPr>
            <p:ph idx="1" type="subTitle"/>
          </p:nvPr>
        </p:nvSpPr>
        <p:spPr>
          <a:xfrm>
            <a:off x="1101175" y="2210550"/>
            <a:ext cx="1986000" cy="645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17" name="Google Shape;2717;p53"/>
          <p:cNvSpPr txBox="1"/>
          <p:nvPr>
            <p:ph idx="3" type="title"/>
          </p:nvPr>
        </p:nvSpPr>
        <p:spPr>
          <a:xfrm>
            <a:off x="3578951" y="16828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718" name="Google Shape;2718;p53"/>
          <p:cNvSpPr txBox="1"/>
          <p:nvPr>
            <p:ph idx="4" type="subTitle"/>
          </p:nvPr>
        </p:nvSpPr>
        <p:spPr>
          <a:xfrm>
            <a:off x="3578950" y="2210550"/>
            <a:ext cx="1986000" cy="645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19" name="Google Shape;2719;p53"/>
          <p:cNvSpPr txBox="1"/>
          <p:nvPr>
            <p:ph idx="5" type="title"/>
          </p:nvPr>
        </p:nvSpPr>
        <p:spPr>
          <a:xfrm>
            <a:off x="1101175" y="327840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720" name="Google Shape;2720;p53"/>
          <p:cNvSpPr txBox="1"/>
          <p:nvPr>
            <p:ph idx="6" type="subTitle"/>
          </p:nvPr>
        </p:nvSpPr>
        <p:spPr>
          <a:xfrm>
            <a:off x="1101175" y="3806100"/>
            <a:ext cx="1986000" cy="645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21" name="Google Shape;2721;p53"/>
          <p:cNvSpPr txBox="1"/>
          <p:nvPr>
            <p:ph idx="7" type="title"/>
          </p:nvPr>
        </p:nvSpPr>
        <p:spPr>
          <a:xfrm>
            <a:off x="3578948" y="327840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722" name="Google Shape;2722;p53"/>
          <p:cNvSpPr txBox="1"/>
          <p:nvPr>
            <p:ph idx="8" type="subTitle"/>
          </p:nvPr>
        </p:nvSpPr>
        <p:spPr>
          <a:xfrm>
            <a:off x="3578997" y="3806100"/>
            <a:ext cx="1986000" cy="645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23" name="Google Shape;2723;p53"/>
          <p:cNvSpPr txBox="1"/>
          <p:nvPr>
            <p:ph idx="9" type="title"/>
          </p:nvPr>
        </p:nvSpPr>
        <p:spPr>
          <a:xfrm>
            <a:off x="6056727" y="16828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724" name="Google Shape;2724;p53"/>
          <p:cNvSpPr txBox="1"/>
          <p:nvPr>
            <p:ph idx="13" type="subTitle"/>
          </p:nvPr>
        </p:nvSpPr>
        <p:spPr>
          <a:xfrm>
            <a:off x="6056725" y="2210550"/>
            <a:ext cx="1986000" cy="645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25" name="Google Shape;2725;p53"/>
          <p:cNvSpPr txBox="1"/>
          <p:nvPr>
            <p:ph idx="14" type="title"/>
          </p:nvPr>
        </p:nvSpPr>
        <p:spPr>
          <a:xfrm>
            <a:off x="6056727" y="327840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726" name="Google Shape;2726;p53"/>
          <p:cNvSpPr txBox="1"/>
          <p:nvPr>
            <p:ph idx="15" type="subTitle"/>
          </p:nvPr>
        </p:nvSpPr>
        <p:spPr>
          <a:xfrm>
            <a:off x="6056825" y="3806100"/>
            <a:ext cx="1986000" cy="645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2727" name="Google Shape;2727;p53"/>
          <p:cNvGrpSpPr/>
          <p:nvPr/>
        </p:nvGrpSpPr>
        <p:grpSpPr>
          <a:xfrm>
            <a:off x="-54725" y="4599549"/>
            <a:ext cx="9280415" cy="543860"/>
            <a:chOff x="-54725" y="4599549"/>
            <a:chExt cx="9280415" cy="543860"/>
          </a:xfrm>
        </p:grpSpPr>
        <p:sp>
          <p:nvSpPr>
            <p:cNvPr id="2728" name="Google Shape;2728;p53"/>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53"/>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accent1"/>
              </a:solidFill>
              <a:prstDash val="solid"/>
              <a:round/>
              <a:headEnd len="med" w="med" type="none"/>
              <a:tailEnd len="med" w="med" type="none"/>
            </a:ln>
          </p:spPr>
        </p:sp>
        <p:sp>
          <p:nvSpPr>
            <p:cNvPr id="2730" name="Google Shape;2730;p53"/>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accent1"/>
              </a:solidFill>
              <a:prstDash val="solid"/>
              <a:round/>
              <a:headEnd len="med" w="med" type="none"/>
              <a:tailEnd len="med" w="med" type="none"/>
            </a:ln>
          </p:spPr>
        </p:sp>
        <p:sp>
          <p:nvSpPr>
            <p:cNvPr id="2731" name="Google Shape;2731;p53"/>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accent1"/>
              </a:solidFill>
              <a:prstDash val="solid"/>
              <a:round/>
              <a:headEnd len="med" w="med" type="none"/>
              <a:tailEnd len="med" w="med" type="none"/>
            </a:ln>
          </p:spPr>
        </p:sp>
        <p:sp>
          <p:nvSpPr>
            <p:cNvPr id="2732" name="Google Shape;2732;p53"/>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accent1"/>
              </a:solidFill>
              <a:prstDash val="solid"/>
              <a:round/>
              <a:headEnd len="med" w="med" type="none"/>
              <a:tailEnd len="med" w="med" type="none"/>
            </a:ln>
          </p:spPr>
        </p:sp>
        <p:sp>
          <p:nvSpPr>
            <p:cNvPr id="2733" name="Google Shape;2733;p53"/>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accent1"/>
              </a:solidFill>
              <a:prstDash val="solid"/>
              <a:round/>
              <a:headEnd len="med" w="med" type="none"/>
              <a:tailEnd len="med" w="med" type="none"/>
            </a:ln>
          </p:spPr>
        </p:sp>
        <p:sp>
          <p:nvSpPr>
            <p:cNvPr id="2734" name="Google Shape;2734;p53"/>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accent1"/>
              </a:solidFill>
              <a:prstDash val="solid"/>
              <a:round/>
              <a:headEnd len="med" w="med" type="none"/>
              <a:tailEnd len="med" w="med" type="none"/>
            </a:ln>
          </p:spPr>
        </p:sp>
        <p:sp>
          <p:nvSpPr>
            <p:cNvPr id="2735" name="Google Shape;2735;p53"/>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accent1"/>
              </a:solidFill>
              <a:prstDash val="solid"/>
              <a:round/>
              <a:headEnd len="med" w="med" type="none"/>
              <a:tailEnd len="med" w="med" type="none"/>
            </a:ln>
          </p:spPr>
        </p:sp>
        <p:sp>
          <p:nvSpPr>
            <p:cNvPr id="2736" name="Google Shape;2736;p53"/>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accent1"/>
              </a:solidFill>
              <a:prstDash val="solid"/>
              <a:round/>
              <a:headEnd len="med" w="med" type="none"/>
              <a:tailEnd len="med" w="med" type="none"/>
            </a:ln>
          </p:spPr>
        </p:sp>
        <p:sp>
          <p:nvSpPr>
            <p:cNvPr id="2737" name="Google Shape;2737;p53"/>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accent1"/>
              </a:solidFill>
              <a:prstDash val="solid"/>
              <a:round/>
              <a:headEnd len="med" w="med" type="none"/>
              <a:tailEnd len="med" w="med" type="none"/>
            </a:ln>
          </p:spPr>
        </p:sp>
        <p:sp>
          <p:nvSpPr>
            <p:cNvPr id="2738" name="Google Shape;2738;p53"/>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accent1"/>
              </a:solidFill>
              <a:prstDash val="solid"/>
              <a:round/>
              <a:headEnd len="med" w="med" type="none"/>
              <a:tailEnd len="med" w="med" type="none"/>
            </a:ln>
          </p:spPr>
        </p:sp>
      </p:grpSp>
      <p:sp>
        <p:nvSpPr>
          <p:cNvPr id="2739" name="Google Shape;2739;p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9">
    <p:spTree>
      <p:nvGrpSpPr>
        <p:cNvPr id="2740" name="Shape 2740"/>
        <p:cNvGrpSpPr/>
        <p:nvPr/>
      </p:nvGrpSpPr>
      <p:grpSpPr>
        <a:xfrm>
          <a:off x="0" y="0"/>
          <a:ext cx="0" cy="0"/>
          <a:chOff x="0" y="0"/>
          <a:chExt cx="0" cy="0"/>
        </a:xfrm>
      </p:grpSpPr>
      <p:grpSp>
        <p:nvGrpSpPr>
          <p:cNvPr id="2741" name="Google Shape;2741;p54"/>
          <p:cNvGrpSpPr/>
          <p:nvPr/>
        </p:nvGrpSpPr>
        <p:grpSpPr>
          <a:xfrm>
            <a:off x="233837" y="3870057"/>
            <a:ext cx="347775" cy="572773"/>
            <a:chOff x="1789625" y="3319825"/>
            <a:chExt cx="1097775" cy="1807425"/>
          </a:xfrm>
        </p:grpSpPr>
        <p:sp>
          <p:nvSpPr>
            <p:cNvPr id="2742" name="Google Shape;2742;p54"/>
            <p:cNvSpPr/>
            <p:nvPr/>
          </p:nvSpPr>
          <p:spPr>
            <a:xfrm>
              <a:off x="2309050" y="4759450"/>
              <a:ext cx="214300" cy="169675"/>
            </a:xfrm>
            <a:custGeom>
              <a:rect b="b" l="l" r="r" t="t"/>
              <a:pathLst>
                <a:path extrusionOk="0" h="6787" w="8572">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54"/>
            <p:cNvSpPr/>
            <p:nvPr/>
          </p:nvSpPr>
          <p:spPr>
            <a:xfrm>
              <a:off x="2142375" y="4604750"/>
              <a:ext cx="170450" cy="176025"/>
            </a:xfrm>
            <a:custGeom>
              <a:rect b="b" l="l" r="r" t="t"/>
              <a:pathLst>
                <a:path extrusionOk="0" h="7041" w="6818">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54"/>
            <p:cNvSpPr/>
            <p:nvPr/>
          </p:nvSpPr>
          <p:spPr>
            <a:xfrm>
              <a:off x="2306525" y="4516325"/>
              <a:ext cx="142275" cy="131575"/>
            </a:xfrm>
            <a:custGeom>
              <a:rect b="b" l="l" r="r" t="t"/>
              <a:pathLst>
                <a:path extrusionOk="0" h="5263" w="5691">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54"/>
            <p:cNvSpPr/>
            <p:nvPr/>
          </p:nvSpPr>
          <p:spPr>
            <a:xfrm>
              <a:off x="2292750" y="4296350"/>
              <a:ext cx="47650" cy="830900"/>
            </a:xfrm>
            <a:custGeom>
              <a:rect b="b" l="l" r="r" t="t"/>
              <a:pathLst>
                <a:path extrusionOk="0" h="33236" w="1906">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54"/>
            <p:cNvSpPr/>
            <p:nvPr/>
          </p:nvSpPr>
          <p:spPr>
            <a:xfrm>
              <a:off x="1789625" y="3418400"/>
              <a:ext cx="545125" cy="795325"/>
            </a:xfrm>
            <a:custGeom>
              <a:rect b="b" l="l" r="r" t="t"/>
              <a:pathLst>
                <a:path extrusionOk="0" h="31813" w="21805">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54"/>
            <p:cNvSpPr/>
            <p:nvPr/>
          </p:nvSpPr>
          <p:spPr>
            <a:xfrm>
              <a:off x="2086600" y="3319825"/>
              <a:ext cx="598400" cy="882625"/>
            </a:xfrm>
            <a:custGeom>
              <a:rect b="b" l="l" r="r" t="t"/>
              <a:pathLst>
                <a:path extrusionOk="0" h="35305" w="23936">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54"/>
            <p:cNvSpPr/>
            <p:nvPr/>
          </p:nvSpPr>
          <p:spPr>
            <a:xfrm>
              <a:off x="2371700" y="3411325"/>
              <a:ext cx="515700" cy="771250"/>
            </a:xfrm>
            <a:custGeom>
              <a:rect b="b" l="l" r="r" t="t"/>
              <a:pathLst>
                <a:path extrusionOk="0" h="30850" w="20628">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54"/>
            <p:cNvSpPr/>
            <p:nvPr/>
          </p:nvSpPr>
          <p:spPr>
            <a:xfrm>
              <a:off x="1958050" y="3883550"/>
              <a:ext cx="61575" cy="93150"/>
            </a:xfrm>
            <a:custGeom>
              <a:rect b="b" l="l" r="r" t="t"/>
              <a:pathLst>
                <a:path extrusionOk="0" h="3726" w="2463">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54"/>
            <p:cNvSpPr/>
            <p:nvPr/>
          </p:nvSpPr>
          <p:spPr>
            <a:xfrm>
              <a:off x="2067650" y="4014000"/>
              <a:ext cx="58475" cy="67950"/>
            </a:xfrm>
            <a:custGeom>
              <a:rect b="b" l="l" r="r" t="t"/>
              <a:pathLst>
                <a:path extrusionOk="0" h="2718" w="2339">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54"/>
            <p:cNvSpPr/>
            <p:nvPr/>
          </p:nvSpPr>
          <p:spPr>
            <a:xfrm>
              <a:off x="2098350" y="3843675"/>
              <a:ext cx="30250" cy="59225"/>
            </a:xfrm>
            <a:custGeom>
              <a:rect b="b" l="l" r="r" t="t"/>
              <a:pathLst>
                <a:path extrusionOk="0" h="2369" w="121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54"/>
            <p:cNvSpPr/>
            <p:nvPr/>
          </p:nvSpPr>
          <p:spPr>
            <a:xfrm>
              <a:off x="2218600" y="3934050"/>
              <a:ext cx="30500" cy="59375"/>
            </a:xfrm>
            <a:custGeom>
              <a:rect b="b" l="l" r="r" t="t"/>
              <a:pathLst>
                <a:path extrusionOk="0" h="2375" w="122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54"/>
            <p:cNvSpPr/>
            <p:nvPr/>
          </p:nvSpPr>
          <p:spPr>
            <a:xfrm>
              <a:off x="2204050" y="3786825"/>
              <a:ext cx="12625" cy="49675"/>
            </a:xfrm>
            <a:custGeom>
              <a:rect b="b" l="l" r="r" t="t"/>
              <a:pathLst>
                <a:path extrusionOk="0" h="1987" w="505">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54"/>
            <p:cNvSpPr/>
            <p:nvPr/>
          </p:nvSpPr>
          <p:spPr>
            <a:xfrm>
              <a:off x="2387225" y="3781875"/>
              <a:ext cx="14575" cy="46900"/>
            </a:xfrm>
            <a:custGeom>
              <a:rect b="b" l="l" r="r" t="t"/>
              <a:pathLst>
                <a:path extrusionOk="0" h="1876" w="583">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54"/>
            <p:cNvSpPr/>
            <p:nvPr/>
          </p:nvSpPr>
          <p:spPr>
            <a:xfrm>
              <a:off x="2389250" y="3952500"/>
              <a:ext cx="14025" cy="38200"/>
            </a:xfrm>
            <a:custGeom>
              <a:rect b="b" l="l" r="r" t="t"/>
              <a:pathLst>
                <a:path extrusionOk="0" h="1528" w="561">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54"/>
            <p:cNvSpPr/>
            <p:nvPr/>
          </p:nvSpPr>
          <p:spPr>
            <a:xfrm>
              <a:off x="2464925" y="3816900"/>
              <a:ext cx="22475" cy="60225"/>
            </a:xfrm>
            <a:custGeom>
              <a:rect b="b" l="l" r="r" t="t"/>
              <a:pathLst>
                <a:path extrusionOk="0" h="2409" w="899">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54"/>
            <p:cNvSpPr/>
            <p:nvPr/>
          </p:nvSpPr>
          <p:spPr>
            <a:xfrm>
              <a:off x="2499675" y="3969000"/>
              <a:ext cx="64675" cy="65200"/>
            </a:xfrm>
            <a:custGeom>
              <a:rect b="b" l="l" r="r" t="t"/>
              <a:pathLst>
                <a:path extrusionOk="0" h="2608" w="2587">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54"/>
            <p:cNvSpPr/>
            <p:nvPr/>
          </p:nvSpPr>
          <p:spPr>
            <a:xfrm>
              <a:off x="2565850" y="4055725"/>
              <a:ext cx="77125" cy="51475"/>
            </a:xfrm>
            <a:custGeom>
              <a:rect b="b" l="l" r="r" t="t"/>
              <a:pathLst>
                <a:path extrusionOk="0" h="2059" w="3085">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54"/>
            <p:cNvSpPr/>
            <p:nvPr/>
          </p:nvSpPr>
          <p:spPr>
            <a:xfrm>
              <a:off x="2724550" y="3937525"/>
              <a:ext cx="53825" cy="75675"/>
            </a:xfrm>
            <a:custGeom>
              <a:rect b="b" l="l" r="r" t="t"/>
              <a:pathLst>
                <a:path extrusionOk="0" h="3027" w="2153">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54"/>
            <p:cNvSpPr/>
            <p:nvPr/>
          </p:nvSpPr>
          <p:spPr>
            <a:xfrm>
              <a:off x="2658150" y="3850875"/>
              <a:ext cx="33625" cy="70275"/>
            </a:xfrm>
            <a:custGeom>
              <a:rect b="b" l="l" r="r" t="t"/>
              <a:pathLst>
                <a:path extrusionOk="0" h="2811" w="1345">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54"/>
            <p:cNvSpPr/>
            <p:nvPr/>
          </p:nvSpPr>
          <p:spPr>
            <a:xfrm>
              <a:off x="2172450" y="4117200"/>
              <a:ext cx="298275" cy="156050"/>
            </a:xfrm>
            <a:custGeom>
              <a:rect b="b" l="l" r="r" t="t"/>
              <a:pathLst>
                <a:path extrusionOk="0" h="6242" w="11931">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54"/>
            <p:cNvSpPr/>
            <p:nvPr/>
          </p:nvSpPr>
          <p:spPr>
            <a:xfrm>
              <a:off x="2176200" y="4174725"/>
              <a:ext cx="250650" cy="157075"/>
            </a:xfrm>
            <a:custGeom>
              <a:rect b="b" l="l" r="r" t="t"/>
              <a:pathLst>
                <a:path extrusionOk="0" h="6283" w="10026">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3" name="Google Shape;2763;p54"/>
          <p:cNvGrpSpPr/>
          <p:nvPr/>
        </p:nvGrpSpPr>
        <p:grpSpPr>
          <a:xfrm>
            <a:off x="6091044" y="4431578"/>
            <a:ext cx="439110" cy="630436"/>
            <a:chOff x="3732423" y="4038948"/>
            <a:chExt cx="564119" cy="809913"/>
          </a:xfrm>
        </p:grpSpPr>
        <p:sp>
          <p:nvSpPr>
            <p:cNvPr id="2764" name="Google Shape;2764;p54"/>
            <p:cNvSpPr/>
            <p:nvPr/>
          </p:nvSpPr>
          <p:spPr>
            <a:xfrm>
              <a:off x="3757848" y="4482875"/>
              <a:ext cx="185470" cy="232959"/>
            </a:xfrm>
            <a:custGeom>
              <a:rect b="b" l="l" r="r" t="t"/>
              <a:pathLst>
                <a:path extrusionOk="0" h="25720" w="20477">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54"/>
            <p:cNvSpPr/>
            <p:nvPr/>
          </p:nvSpPr>
          <p:spPr>
            <a:xfrm>
              <a:off x="3786315" y="4516786"/>
              <a:ext cx="155807" cy="198169"/>
            </a:xfrm>
            <a:custGeom>
              <a:rect b="b" l="l" r="r" t="t"/>
              <a:pathLst>
                <a:path extrusionOk="0" h="21879" w="17202">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54"/>
            <p:cNvSpPr/>
            <p:nvPr/>
          </p:nvSpPr>
          <p:spPr>
            <a:xfrm>
              <a:off x="3923573" y="4389347"/>
              <a:ext cx="112367" cy="276317"/>
            </a:xfrm>
            <a:custGeom>
              <a:rect b="b" l="l" r="r" t="t"/>
              <a:pathLst>
                <a:path extrusionOk="0" h="30507" w="12406">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54"/>
            <p:cNvSpPr/>
            <p:nvPr/>
          </p:nvSpPr>
          <p:spPr>
            <a:xfrm>
              <a:off x="3929650" y="4422796"/>
              <a:ext cx="78012" cy="240531"/>
            </a:xfrm>
            <a:custGeom>
              <a:rect b="b" l="l" r="r" t="t"/>
              <a:pathLst>
                <a:path extrusionOk="0" h="26556" w="8613">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54"/>
            <p:cNvSpPr/>
            <p:nvPr/>
          </p:nvSpPr>
          <p:spPr>
            <a:xfrm>
              <a:off x="3856593" y="4408168"/>
              <a:ext cx="104315" cy="430249"/>
            </a:xfrm>
            <a:custGeom>
              <a:rect b="b" l="l" r="r" t="t"/>
              <a:pathLst>
                <a:path extrusionOk="0" h="47502" w="11517">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54"/>
            <p:cNvSpPr/>
            <p:nvPr/>
          </p:nvSpPr>
          <p:spPr>
            <a:xfrm>
              <a:off x="3732423" y="4131915"/>
              <a:ext cx="109877" cy="187336"/>
            </a:xfrm>
            <a:custGeom>
              <a:rect b="b" l="l" r="r" t="t"/>
              <a:pathLst>
                <a:path extrusionOk="0" h="20683" w="12131">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54"/>
            <p:cNvSpPr/>
            <p:nvPr/>
          </p:nvSpPr>
          <p:spPr>
            <a:xfrm>
              <a:off x="3784368" y="4089489"/>
              <a:ext cx="135781" cy="236120"/>
            </a:xfrm>
            <a:custGeom>
              <a:rect b="b" l="l" r="r" t="t"/>
              <a:pathLst>
                <a:path extrusionOk="0" h="26069" w="14991">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54"/>
            <p:cNvSpPr/>
            <p:nvPr/>
          </p:nvSpPr>
          <p:spPr>
            <a:xfrm>
              <a:off x="3862725" y="4122685"/>
              <a:ext cx="122820" cy="197924"/>
            </a:xfrm>
            <a:custGeom>
              <a:rect b="b" l="l" r="r" t="t"/>
              <a:pathLst>
                <a:path extrusionOk="0" h="21852" w="1356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54"/>
            <p:cNvSpPr/>
            <p:nvPr/>
          </p:nvSpPr>
          <p:spPr>
            <a:xfrm>
              <a:off x="3825716" y="4301761"/>
              <a:ext cx="71744" cy="116688"/>
            </a:xfrm>
            <a:custGeom>
              <a:rect b="b" l="l" r="r" t="t"/>
              <a:pathLst>
                <a:path extrusionOk="0" h="12883" w="7921">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54"/>
            <p:cNvSpPr/>
            <p:nvPr/>
          </p:nvSpPr>
          <p:spPr>
            <a:xfrm>
              <a:off x="3837074" y="4326941"/>
              <a:ext cx="35415" cy="69842"/>
            </a:xfrm>
            <a:custGeom>
              <a:rect b="b" l="l" r="r" t="t"/>
              <a:pathLst>
                <a:path extrusionOk="0" h="7711" w="391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54"/>
            <p:cNvSpPr/>
            <p:nvPr/>
          </p:nvSpPr>
          <p:spPr>
            <a:xfrm>
              <a:off x="4026846" y="4478373"/>
              <a:ext cx="197281" cy="225659"/>
            </a:xfrm>
            <a:custGeom>
              <a:rect b="b" l="l" r="r" t="t"/>
              <a:pathLst>
                <a:path extrusionOk="0" h="24914" w="21781">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54"/>
            <p:cNvSpPr/>
            <p:nvPr/>
          </p:nvSpPr>
          <p:spPr>
            <a:xfrm>
              <a:off x="4026430" y="4510690"/>
              <a:ext cx="161042" cy="191285"/>
            </a:xfrm>
            <a:custGeom>
              <a:rect b="b" l="l" r="r" t="t"/>
              <a:pathLst>
                <a:path extrusionOk="0" h="21119" w="1778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54"/>
            <p:cNvSpPr/>
            <p:nvPr/>
          </p:nvSpPr>
          <p:spPr>
            <a:xfrm>
              <a:off x="3946678" y="4256754"/>
              <a:ext cx="190950" cy="592107"/>
            </a:xfrm>
            <a:custGeom>
              <a:rect b="b" l="l" r="r" t="t"/>
              <a:pathLst>
                <a:path extrusionOk="0" h="65372" w="21082">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54"/>
            <p:cNvSpPr/>
            <p:nvPr/>
          </p:nvSpPr>
          <p:spPr>
            <a:xfrm>
              <a:off x="4101308" y="4050624"/>
              <a:ext cx="84679" cy="152854"/>
            </a:xfrm>
            <a:custGeom>
              <a:rect b="b" l="l" r="r" t="t"/>
              <a:pathLst>
                <a:path extrusionOk="0" h="16876" w="9349">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54"/>
            <p:cNvSpPr/>
            <p:nvPr/>
          </p:nvSpPr>
          <p:spPr>
            <a:xfrm>
              <a:off x="4134939" y="4038948"/>
              <a:ext cx="121878" cy="174293"/>
            </a:xfrm>
            <a:custGeom>
              <a:rect b="b" l="l" r="r" t="t"/>
              <a:pathLst>
                <a:path extrusionOk="0" h="19243" w="13456">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54"/>
            <p:cNvSpPr/>
            <p:nvPr/>
          </p:nvSpPr>
          <p:spPr>
            <a:xfrm>
              <a:off x="4161006" y="4091853"/>
              <a:ext cx="135536" cy="124142"/>
            </a:xfrm>
            <a:custGeom>
              <a:rect b="b" l="l" r="r" t="t"/>
              <a:pathLst>
                <a:path extrusionOk="0" h="13706" w="14964">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80" name="Google Shape;2780;p54"/>
            <p:cNvGrpSpPr/>
            <p:nvPr/>
          </p:nvGrpSpPr>
          <p:grpSpPr>
            <a:xfrm>
              <a:off x="3755574" y="4057815"/>
              <a:ext cx="513968" cy="231129"/>
              <a:chOff x="3755574" y="4057815"/>
              <a:chExt cx="513968" cy="231129"/>
            </a:xfrm>
          </p:grpSpPr>
          <p:sp>
            <p:nvSpPr>
              <p:cNvPr id="2781" name="Google Shape;2781;p54"/>
              <p:cNvSpPr/>
              <p:nvPr/>
            </p:nvSpPr>
            <p:spPr>
              <a:xfrm>
                <a:off x="3755574" y="4183606"/>
                <a:ext cx="10172" cy="24102"/>
              </a:xfrm>
              <a:custGeom>
                <a:rect b="b" l="l" r="r" t="t"/>
                <a:pathLst>
                  <a:path extrusionOk="0" h="2661" w="1123">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54"/>
              <p:cNvSpPr/>
              <p:nvPr/>
            </p:nvSpPr>
            <p:spPr>
              <a:xfrm>
                <a:off x="3781678" y="4168960"/>
                <a:ext cx="5824" cy="22961"/>
              </a:xfrm>
              <a:custGeom>
                <a:rect b="b" l="l" r="r" t="t"/>
                <a:pathLst>
                  <a:path extrusionOk="0" h="2535" w="643">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54"/>
              <p:cNvSpPr/>
              <p:nvPr/>
            </p:nvSpPr>
            <p:spPr>
              <a:xfrm>
                <a:off x="3775519" y="4226837"/>
                <a:ext cx="10298" cy="19917"/>
              </a:xfrm>
              <a:custGeom>
                <a:rect b="b" l="l" r="r" t="t"/>
                <a:pathLst>
                  <a:path extrusionOk="0" h="2199" w="1137">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54"/>
              <p:cNvSpPr/>
              <p:nvPr/>
            </p:nvSpPr>
            <p:spPr>
              <a:xfrm>
                <a:off x="3802882" y="4225270"/>
                <a:ext cx="4728" cy="12644"/>
              </a:xfrm>
              <a:custGeom>
                <a:rect b="b" l="l" r="r" t="t"/>
                <a:pathLst>
                  <a:path extrusionOk="0" h="1396" w="522">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54"/>
              <p:cNvSpPr/>
              <p:nvPr/>
            </p:nvSpPr>
            <p:spPr>
              <a:xfrm>
                <a:off x="3805952" y="4261509"/>
                <a:ext cx="10063" cy="16874"/>
              </a:xfrm>
              <a:custGeom>
                <a:rect b="b" l="l" r="r" t="t"/>
                <a:pathLst>
                  <a:path extrusionOk="0" h="1863" w="1111">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54"/>
              <p:cNvSpPr/>
              <p:nvPr/>
            </p:nvSpPr>
            <p:spPr>
              <a:xfrm>
                <a:off x="3913890" y="4163245"/>
                <a:ext cx="6404" cy="22789"/>
              </a:xfrm>
              <a:custGeom>
                <a:rect b="b" l="l" r="r" t="t"/>
                <a:pathLst>
                  <a:path extrusionOk="0" h="2516" w="707">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54"/>
              <p:cNvSpPr/>
              <p:nvPr/>
            </p:nvSpPr>
            <p:spPr>
              <a:xfrm>
                <a:off x="3938644" y="4164585"/>
                <a:ext cx="10045" cy="33241"/>
              </a:xfrm>
              <a:custGeom>
                <a:rect b="b" l="l" r="r" t="t"/>
                <a:pathLst>
                  <a:path extrusionOk="0" h="3670" w="1109">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54"/>
              <p:cNvSpPr/>
              <p:nvPr/>
            </p:nvSpPr>
            <p:spPr>
              <a:xfrm>
                <a:off x="3911400" y="4219247"/>
                <a:ext cx="11449" cy="23377"/>
              </a:xfrm>
              <a:custGeom>
                <a:rect b="b" l="l" r="r" t="t"/>
                <a:pathLst>
                  <a:path extrusionOk="0" h="2581" w="1264">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54"/>
              <p:cNvSpPr/>
              <p:nvPr/>
            </p:nvSpPr>
            <p:spPr>
              <a:xfrm>
                <a:off x="3929587" y="4229582"/>
                <a:ext cx="9257" cy="17273"/>
              </a:xfrm>
              <a:custGeom>
                <a:rect b="b" l="l" r="r" t="t"/>
                <a:pathLst>
                  <a:path extrusionOk="0" h="1907" w="1022">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54"/>
              <p:cNvSpPr/>
              <p:nvPr/>
            </p:nvSpPr>
            <p:spPr>
              <a:xfrm>
                <a:off x="3899081" y="4270087"/>
                <a:ext cx="9547" cy="18858"/>
              </a:xfrm>
              <a:custGeom>
                <a:rect b="b" l="l" r="r" t="t"/>
                <a:pathLst>
                  <a:path extrusionOk="0" h="2082" w="1054">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54"/>
              <p:cNvSpPr/>
              <p:nvPr/>
            </p:nvSpPr>
            <p:spPr>
              <a:xfrm>
                <a:off x="3827536" y="4118627"/>
                <a:ext cx="2962" cy="23676"/>
              </a:xfrm>
              <a:custGeom>
                <a:rect b="b" l="l" r="r" t="t"/>
                <a:pathLst>
                  <a:path extrusionOk="0" h="2614" w="327">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54"/>
              <p:cNvSpPr/>
              <p:nvPr/>
            </p:nvSpPr>
            <p:spPr>
              <a:xfrm>
                <a:off x="3851140" y="4125765"/>
                <a:ext cx="3768" cy="13795"/>
              </a:xfrm>
              <a:custGeom>
                <a:rect b="b" l="l" r="r" t="t"/>
                <a:pathLst>
                  <a:path extrusionOk="0" h="1523" w="416">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54"/>
              <p:cNvSpPr/>
              <p:nvPr/>
            </p:nvSpPr>
            <p:spPr>
              <a:xfrm>
                <a:off x="3813379" y="4176161"/>
                <a:ext cx="7880" cy="15724"/>
              </a:xfrm>
              <a:custGeom>
                <a:rect b="b" l="l" r="r" t="t"/>
                <a:pathLst>
                  <a:path extrusionOk="0" h="1736" w="87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54"/>
              <p:cNvSpPr/>
              <p:nvPr/>
            </p:nvSpPr>
            <p:spPr>
              <a:xfrm>
                <a:off x="3847734" y="4171940"/>
                <a:ext cx="4329" cy="21086"/>
              </a:xfrm>
              <a:custGeom>
                <a:rect b="b" l="l" r="r" t="t"/>
                <a:pathLst>
                  <a:path extrusionOk="0" h="2328" w="478">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54"/>
              <p:cNvSpPr/>
              <p:nvPr/>
            </p:nvSpPr>
            <p:spPr>
              <a:xfrm>
                <a:off x="3831847" y="4234174"/>
                <a:ext cx="5588" cy="24174"/>
              </a:xfrm>
              <a:custGeom>
                <a:rect b="b" l="l" r="r" t="t"/>
                <a:pathLst>
                  <a:path extrusionOk="0" h="2669" w="617">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54"/>
              <p:cNvSpPr/>
              <p:nvPr/>
            </p:nvSpPr>
            <p:spPr>
              <a:xfrm>
                <a:off x="3847281" y="4244110"/>
                <a:ext cx="4683" cy="16928"/>
              </a:xfrm>
              <a:custGeom>
                <a:rect b="b" l="l" r="r" t="t"/>
                <a:pathLst>
                  <a:path extrusionOk="0" h="1869" w="517">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54"/>
              <p:cNvSpPr/>
              <p:nvPr/>
            </p:nvSpPr>
            <p:spPr>
              <a:xfrm>
                <a:off x="4123100" y="4079780"/>
                <a:ext cx="5987" cy="20035"/>
              </a:xfrm>
              <a:custGeom>
                <a:rect b="b" l="l" r="r" t="t"/>
                <a:pathLst>
                  <a:path extrusionOk="0" h="2212" w="661">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54"/>
              <p:cNvSpPr/>
              <p:nvPr/>
            </p:nvSpPr>
            <p:spPr>
              <a:xfrm>
                <a:off x="4144612" y="4078041"/>
                <a:ext cx="7690" cy="17852"/>
              </a:xfrm>
              <a:custGeom>
                <a:rect b="b" l="l" r="r" t="t"/>
                <a:pathLst>
                  <a:path extrusionOk="0" h="1971" w="849">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54"/>
              <p:cNvSpPr/>
              <p:nvPr/>
            </p:nvSpPr>
            <p:spPr>
              <a:xfrm>
                <a:off x="4125537" y="4116825"/>
                <a:ext cx="4610" cy="17046"/>
              </a:xfrm>
              <a:custGeom>
                <a:rect b="b" l="l" r="r" t="t"/>
                <a:pathLst>
                  <a:path extrusionOk="0" h="1882" w="509">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54"/>
              <p:cNvSpPr/>
              <p:nvPr/>
            </p:nvSpPr>
            <p:spPr>
              <a:xfrm>
                <a:off x="4143942" y="4124641"/>
                <a:ext cx="4954" cy="10217"/>
              </a:xfrm>
              <a:custGeom>
                <a:rect b="b" l="l" r="r" t="t"/>
                <a:pathLst>
                  <a:path extrusionOk="0" h="1128" w="547">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54"/>
              <p:cNvSpPr/>
              <p:nvPr/>
            </p:nvSpPr>
            <p:spPr>
              <a:xfrm>
                <a:off x="4136804" y="4151180"/>
                <a:ext cx="4012" cy="14827"/>
              </a:xfrm>
              <a:custGeom>
                <a:rect b="b" l="l" r="r" t="t"/>
                <a:pathLst>
                  <a:path extrusionOk="0" h="1637" w="443">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54"/>
              <p:cNvSpPr/>
              <p:nvPr/>
            </p:nvSpPr>
            <p:spPr>
              <a:xfrm>
                <a:off x="4243085" y="4111245"/>
                <a:ext cx="12608" cy="15525"/>
              </a:xfrm>
              <a:custGeom>
                <a:rect b="b" l="l" r="r" t="t"/>
                <a:pathLst>
                  <a:path extrusionOk="0" h="1714" w="1392">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54"/>
              <p:cNvSpPr/>
              <p:nvPr/>
            </p:nvSpPr>
            <p:spPr>
              <a:xfrm>
                <a:off x="4251029" y="4128944"/>
                <a:ext cx="18514" cy="21765"/>
              </a:xfrm>
              <a:custGeom>
                <a:rect b="b" l="l" r="r" t="t"/>
                <a:pathLst>
                  <a:path extrusionOk="0" h="2403" w="2044">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54"/>
              <p:cNvSpPr/>
              <p:nvPr/>
            </p:nvSpPr>
            <p:spPr>
              <a:xfrm>
                <a:off x="4217308" y="4158616"/>
                <a:ext cx="16159" cy="14791"/>
              </a:xfrm>
              <a:custGeom>
                <a:rect b="b" l="l" r="r" t="t"/>
                <a:pathLst>
                  <a:path extrusionOk="0" h="1633" w="1784">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54"/>
              <p:cNvSpPr/>
              <p:nvPr/>
            </p:nvSpPr>
            <p:spPr>
              <a:xfrm>
                <a:off x="4228566" y="4171297"/>
                <a:ext cx="12988" cy="11132"/>
              </a:xfrm>
              <a:custGeom>
                <a:rect b="b" l="l" r="r" t="t"/>
                <a:pathLst>
                  <a:path extrusionOk="0" h="1229" w="1434">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54"/>
              <p:cNvSpPr/>
              <p:nvPr/>
            </p:nvSpPr>
            <p:spPr>
              <a:xfrm>
                <a:off x="4193387" y="4189720"/>
                <a:ext cx="13686" cy="12318"/>
              </a:xfrm>
              <a:custGeom>
                <a:rect b="b" l="l" r="r" t="t"/>
                <a:pathLst>
                  <a:path extrusionOk="0" h="1360" w="1511">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54"/>
              <p:cNvSpPr/>
              <p:nvPr/>
            </p:nvSpPr>
            <p:spPr>
              <a:xfrm>
                <a:off x="4191584" y="4057815"/>
                <a:ext cx="9710" cy="17300"/>
              </a:xfrm>
              <a:custGeom>
                <a:rect b="b" l="l" r="r" t="t"/>
                <a:pathLst>
                  <a:path extrusionOk="0" h="1910" w="1072">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54"/>
              <p:cNvSpPr/>
              <p:nvPr/>
            </p:nvSpPr>
            <p:spPr>
              <a:xfrm>
                <a:off x="4214844" y="4062978"/>
                <a:ext cx="5688" cy="10860"/>
              </a:xfrm>
              <a:custGeom>
                <a:rect b="b" l="l" r="r" t="t"/>
                <a:pathLst>
                  <a:path extrusionOk="0" h="1199" w="628">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54"/>
              <p:cNvSpPr/>
              <p:nvPr/>
            </p:nvSpPr>
            <p:spPr>
              <a:xfrm>
                <a:off x="4168950" y="4093620"/>
                <a:ext cx="3188" cy="13251"/>
              </a:xfrm>
              <a:custGeom>
                <a:rect b="b" l="l" r="r" t="t"/>
                <a:pathLst>
                  <a:path extrusionOk="0" h="1463" w="352">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54"/>
              <p:cNvSpPr/>
              <p:nvPr/>
            </p:nvSpPr>
            <p:spPr>
              <a:xfrm>
                <a:off x="4188912" y="4102432"/>
                <a:ext cx="10498" cy="14936"/>
              </a:xfrm>
              <a:custGeom>
                <a:rect b="b" l="l" r="r" t="t"/>
                <a:pathLst>
                  <a:path extrusionOk="0" h="1649" w="1159">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54"/>
              <p:cNvSpPr/>
              <p:nvPr/>
            </p:nvSpPr>
            <p:spPr>
              <a:xfrm>
                <a:off x="4158388" y="4140392"/>
                <a:ext cx="8152" cy="18541"/>
              </a:xfrm>
              <a:custGeom>
                <a:rect b="b" l="l" r="r" t="t"/>
                <a:pathLst>
                  <a:path extrusionOk="0" h="2047" w="90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54"/>
              <p:cNvSpPr/>
              <p:nvPr/>
            </p:nvSpPr>
            <p:spPr>
              <a:xfrm>
                <a:off x="4167817" y="4152611"/>
                <a:ext cx="7011" cy="12943"/>
              </a:xfrm>
              <a:custGeom>
                <a:rect b="b" l="l" r="r" t="t"/>
                <a:pathLst>
                  <a:path extrusionOk="0" h="1429" w="774">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3" name="Google Shape;2813;p54"/>
            <p:cNvSpPr/>
            <p:nvPr/>
          </p:nvSpPr>
          <p:spPr>
            <a:xfrm>
              <a:off x="4114016" y="4188488"/>
              <a:ext cx="69471" cy="94180"/>
            </a:xfrm>
            <a:custGeom>
              <a:rect b="b" l="l" r="r" t="t"/>
              <a:pathLst>
                <a:path extrusionOk="0" h="10398" w="767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54"/>
            <p:cNvSpPr/>
            <p:nvPr/>
          </p:nvSpPr>
          <p:spPr>
            <a:xfrm>
              <a:off x="4123780" y="4208034"/>
              <a:ext cx="25433" cy="56981"/>
            </a:xfrm>
            <a:custGeom>
              <a:rect b="b" l="l" r="r" t="t"/>
              <a:pathLst>
                <a:path extrusionOk="0" h="6291" w="2808">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15" name="Google Shape;2815;p54"/>
          <p:cNvGrpSpPr/>
          <p:nvPr/>
        </p:nvGrpSpPr>
        <p:grpSpPr>
          <a:xfrm>
            <a:off x="3040367" y="4321873"/>
            <a:ext cx="799440" cy="564609"/>
            <a:chOff x="2688417" y="804714"/>
            <a:chExt cx="918158" cy="648454"/>
          </a:xfrm>
        </p:grpSpPr>
        <p:sp>
          <p:nvSpPr>
            <p:cNvPr id="2816" name="Google Shape;2816;p54"/>
            <p:cNvSpPr/>
            <p:nvPr/>
          </p:nvSpPr>
          <p:spPr>
            <a:xfrm>
              <a:off x="2688417" y="804714"/>
              <a:ext cx="918158" cy="648454"/>
            </a:xfrm>
            <a:custGeom>
              <a:rect b="b" l="l" r="r" t="t"/>
              <a:pathLst>
                <a:path extrusionOk="0" h="15479" w="21917">
                  <a:moveTo>
                    <a:pt x="15312" y="1"/>
                  </a:moveTo>
                  <a:cubicBezTo>
                    <a:pt x="15211" y="134"/>
                    <a:pt x="15078" y="268"/>
                    <a:pt x="14978" y="368"/>
                  </a:cubicBezTo>
                  <a:cubicBezTo>
                    <a:pt x="11809" y="3904"/>
                    <a:pt x="9407" y="8073"/>
                    <a:pt x="8073" y="12677"/>
                  </a:cubicBezTo>
                  <a:cubicBezTo>
                    <a:pt x="7272" y="8040"/>
                    <a:pt x="4671" y="3804"/>
                    <a:pt x="868" y="1068"/>
                  </a:cubicBezTo>
                  <a:cubicBezTo>
                    <a:pt x="734" y="968"/>
                    <a:pt x="568" y="835"/>
                    <a:pt x="434" y="735"/>
                  </a:cubicBezTo>
                  <a:cubicBezTo>
                    <a:pt x="434" y="835"/>
                    <a:pt x="401" y="935"/>
                    <a:pt x="401" y="1035"/>
                  </a:cubicBezTo>
                  <a:cubicBezTo>
                    <a:pt x="1" y="6072"/>
                    <a:pt x="1235" y="11176"/>
                    <a:pt x="3870" y="15479"/>
                  </a:cubicBezTo>
                  <a:lnTo>
                    <a:pt x="16379" y="15479"/>
                  </a:lnTo>
                  <a:cubicBezTo>
                    <a:pt x="19014" y="14211"/>
                    <a:pt x="20782" y="12510"/>
                    <a:pt x="21716" y="10442"/>
                  </a:cubicBezTo>
                  <a:cubicBezTo>
                    <a:pt x="21783" y="10275"/>
                    <a:pt x="21883" y="10108"/>
                    <a:pt x="21916" y="9941"/>
                  </a:cubicBezTo>
                  <a:lnTo>
                    <a:pt x="21683" y="9941"/>
                  </a:lnTo>
                  <a:cubicBezTo>
                    <a:pt x="18981" y="10041"/>
                    <a:pt x="16412" y="11276"/>
                    <a:pt x="14711" y="13411"/>
                  </a:cubicBezTo>
                  <a:cubicBezTo>
                    <a:pt x="16112" y="9241"/>
                    <a:pt x="16412" y="4704"/>
                    <a:pt x="15412" y="435"/>
                  </a:cubicBezTo>
                  <a:cubicBezTo>
                    <a:pt x="15378" y="301"/>
                    <a:pt x="15345" y="168"/>
                    <a:pt x="1531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54"/>
            <p:cNvSpPr/>
            <p:nvPr/>
          </p:nvSpPr>
          <p:spPr>
            <a:xfrm>
              <a:off x="2705174" y="835463"/>
              <a:ext cx="278124" cy="617705"/>
            </a:xfrm>
            <a:custGeom>
              <a:rect b="b" l="l" r="r" t="t"/>
              <a:pathLst>
                <a:path extrusionOk="0" h="14745" w="6639">
                  <a:moveTo>
                    <a:pt x="34" y="1"/>
                  </a:moveTo>
                  <a:cubicBezTo>
                    <a:pt x="34" y="101"/>
                    <a:pt x="1" y="201"/>
                    <a:pt x="1" y="301"/>
                  </a:cubicBezTo>
                  <a:cubicBezTo>
                    <a:pt x="2002" y="4471"/>
                    <a:pt x="3837" y="8674"/>
                    <a:pt x="5505" y="12977"/>
                  </a:cubicBezTo>
                  <a:cubicBezTo>
                    <a:pt x="5738" y="13577"/>
                    <a:pt x="5972" y="14178"/>
                    <a:pt x="6205" y="14745"/>
                  </a:cubicBezTo>
                  <a:lnTo>
                    <a:pt x="6639" y="14745"/>
                  </a:lnTo>
                  <a:cubicBezTo>
                    <a:pt x="5138" y="10775"/>
                    <a:pt x="3503" y="6839"/>
                    <a:pt x="1735" y="2970"/>
                  </a:cubicBezTo>
                  <a:cubicBezTo>
                    <a:pt x="1302" y="2102"/>
                    <a:pt x="902" y="1202"/>
                    <a:pt x="468" y="334"/>
                  </a:cubicBezTo>
                  <a:cubicBezTo>
                    <a:pt x="334" y="234"/>
                    <a:pt x="168" y="101"/>
                    <a:pt x="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54"/>
            <p:cNvSpPr/>
            <p:nvPr/>
          </p:nvSpPr>
          <p:spPr>
            <a:xfrm>
              <a:off x="3146763" y="804714"/>
              <a:ext cx="187301" cy="648454"/>
            </a:xfrm>
            <a:custGeom>
              <a:rect b="b" l="l" r="r" t="t"/>
              <a:pathLst>
                <a:path extrusionOk="0" h="15479" w="4471">
                  <a:moveTo>
                    <a:pt x="4371" y="1"/>
                  </a:moveTo>
                  <a:cubicBezTo>
                    <a:pt x="4270" y="134"/>
                    <a:pt x="4170" y="234"/>
                    <a:pt x="4037" y="368"/>
                  </a:cubicBezTo>
                  <a:cubicBezTo>
                    <a:pt x="2903" y="4671"/>
                    <a:pt x="1735" y="9007"/>
                    <a:pt x="568" y="13310"/>
                  </a:cubicBezTo>
                  <a:cubicBezTo>
                    <a:pt x="368" y="14044"/>
                    <a:pt x="168" y="14778"/>
                    <a:pt x="1" y="15479"/>
                  </a:cubicBezTo>
                  <a:lnTo>
                    <a:pt x="434" y="15479"/>
                  </a:lnTo>
                  <a:cubicBezTo>
                    <a:pt x="1502" y="11442"/>
                    <a:pt x="2603" y="7406"/>
                    <a:pt x="3670" y="3370"/>
                  </a:cubicBezTo>
                  <a:cubicBezTo>
                    <a:pt x="3937" y="2403"/>
                    <a:pt x="4204" y="1402"/>
                    <a:pt x="4471" y="435"/>
                  </a:cubicBezTo>
                  <a:cubicBezTo>
                    <a:pt x="4437" y="301"/>
                    <a:pt x="4404" y="168"/>
                    <a:pt x="437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54"/>
            <p:cNvSpPr/>
            <p:nvPr/>
          </p:nvSpPr>
          <p:spPr>
            <a:xfrm>
              <a:off x="3275331" y="1221168"/>
              <a:ext cx="331244" cy="232001"/>
            </a:xfrm>
            <a:custGeom>
              <a:rect b="b" l="l" r="r" t="t"/>
              <a:pathLst>
                <a:path extrusionOk="0" h="5538" w="7907">
                  <a:moveTo>
                    <a:pt x="7673" y="0"/>
                  </a:moveTo>
                  <a:lnTo>
                    <a:pt x="1" y="5538"/>
                  </a:lnTo>
                  <a:lnTo>
                    <a:pt x="734" y="5538"/>
                  </a:lnTo>
                  <a:cubicBezTo>
                    <a:pt x="3036" y="3870"/>
                    <a:pt x="5371" y="2169"/>
                    <a:pt x="7706" y="501"/>
                  </a:cubicBezTo>
                  <a:cubicBezTo>
                    <a:pt x="7773" y="334"/>
                    <a:pt x="7873" y="167"/>
                    <a:pt x="79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20" name="Google Shape;2820;p54"/>
          <p:cNvGrpSpPr/>
          <p:nvPr/>
        </p:nvGrpSpPr>
        <p:grpSpPr>
          <a:xfrm>
            <a:off x="8023447" y="3537871"/>
            <a:ext cx="954761" cy="1348602"/>
            <a:chOff x="2108975" y="985100"/>
            <a:chExt cx="790300" cy="1116300"/>
          </a:xfrm>
        </p:grpSpPr>
        <p:sp>
          <p:nvSpPr>
            <p:cNvPr id="2821" name="Google Shape;2821;p54"/>
            <p:cNvSpPr/>
            <p:nvPr/>
          </p:nvSpPr>
          <p:spPr>
            <a:xfrm>
              <a:off x="2108975" y="985100"/>
              <a:ext cx="790300" cy="1116300"/>
            </a:xfrm>
            <a:custGeom>
              <a:rect b="b" l="l" r="r" t="t"/>
              <a:pathLst>
                <a:path extrusionOk="0" h="44652" w="31612">
                  <a:moveTo>
                    <a:pt x="29970" y="1"/>
                  </a:moveTo>
                  <a:cubicBezTo>
                    <a:pt x="29940" y="31"/>
                    <a:pt x="29940" y="31"/>
                    <a:pt x="29910" y="31"/>
                  </a:cubicBezTo>
                  <a:cubicBezTo>
                    <a:pt x="29879" y="31"/>
                    <a:pt x="29849" y="62"/>
                    <a:pt x="29818" y="92"/>
                  </a:cubicBezTo>
                  <a:cubicBezTo>
                    <a:pt x="29727" y="122"/>
                    <a:pt x="29697" y="153"/>
                    <a:pt x="29666" y="183"/>
                  </a:cubicBezTo>
                  <a:lnTo>
                    <a:pt x="29636" y="214"/>
                  </a:lnTo>
                  <a:cubicBezTo>
                    <a:pt x="29545" y="274"/>
                    <a:pt x="29454" y="366"/>
                    <a:pt x="29362" y="457"/>
                  </a:cubicBezTo>
                  <a:cubicBezTo>
                    <a:pt x="29302" y="518"/>
                    <a:pt x="29271" y="578"/>
                    <a:pt x="29210" y="639"/>
                  </a:cubicBezTo>
                  <a:lnTo>
                    <a:pt x="29089" y="761"/>
                  </a:lnTo>
                  <a:cubicBezTo>
                    <a:pt x="29059" y="791"/>
                    <a:pt x="29059" y="791"/>
                    <a:pt x="29028" y="821"/>
                  </a:cubicBezTo>
                  <a:lnTo>
                    <a:pt x="28998" y="882"/>
                  </a:lnTo>
                  <a:lnTo>
                    <a:pt x="28967" y="913"/>
                  </a:lnTo>
                  <a:cubicBezTo>
                    <a:pt x="28907" y="973"/>
                    <a:pt x="28846" y="1065"/>
                    <a:pt x="28785" y="1125"/>
                  </a:cubicBezTo>
                  <a:lnTo>
                    <a:pt x="28663" y="1277"/>
                  </a:lnTo>
                  <a:lnTo>
                    <a:pt x="28542" y="1460"/>
                  </a:lnTo>
                  <a:cubicBezTo>
                    <a:pt x="28481" y="1521"/>
                    <a:pt x="28451" y="1581"/>
                    <a:pt x="28390" y="1673"/>
                  </a:cubicBezTo>
                  <a:lnTo>
                    <a:pt x="28268" y="1855"/>
                  </a:lnTo>
                  <a:lnTo>
                    <a:pt x="28147" y="2007"/>
                  </a:lnTo>
                  <a:cubicBezTo>
                    <a:pt x="28116" y="2068"/>
                    <a:pt x="28086" y="2098"/>
                    <a:pt x="28055" y="2159"/>
                  </a:cubicBezTo>
                  <a:lnTo>
                    <a:pt x="28025" y="2220"/>
                  </a:lnTo>
                  <a:lnTo>
                    <a:pt x="27903" y="2402"/>
                  </a:lnTo>
                  <a:lnTo>
                    <a:pt x="27782" y="2615"/>
                  </a:lnTo>
                  <a:lnTo>
                    <a:pt x="27660" y="2767"/>
                  </a:lnTo>
                  <a:lnTo>
                    <a:pt x="27508" y="3010"/>
                  </a:lnTo>
                  <a:lnTo>
                    <a:pt x="27235" y="3466"/>
                  </a:lnTo>
                  <a:lnTo>
                    <a:pt x="27174" y="3587"/>
                  </a:lnTo>
                  <a:lnTo>
                    <a:pt x="27144" y="3679"/>
                  </a:lnTo>
                  <a:lnTo>
                    <a:pt x="26900" y="4104"/>
                  </a:lnTo>
                  <a:cubicBezTo>
                    <a:pt x="26870" y="4165"/>
                    <a:pt x="26840" y="4226"/>
                    <a:pt x="26809" y="4256"/>
                  </a:cubicBezTo>
                  <a:lnTo>
                    <a:pt x="26688" y="4560"/>
                  </a:lnTo>
                  <a:lnTo>
                    <a:pt x="26627" y="4712"/>
                  </a:lnTo>
                  <a:lnTo>
                    <a:pt x="26566" y="4773"/>
                  </a:lnTo>
                  <a:lnTo>
                    <a:pt x="26536" y="4894"/>
                  </a:lnTo>
                  <a:cubicBezTo>
                    <a:pt x="26536" y="4894"/>
                    <a:pt x="26536" y="4925"/>
                    <a:pt x="26505" y="4955"/>
                  </a:cubicBezTo>
                  <a:lnTo>
                    <a:pt x="26444" y="5107"/>
                  </a:lnTo>
                  <a:lnTo>
                    <a:pt x="26384" y="5259"/>
                  </a:lnTo>
                  <a:lnTo>
                    <a:pt x="26323" y="5411"/>
                  </a:lnTo>
                  <a:cubicBezTo>
                    <a:pt x="26262" y="5563"/>
                    <a:pt x="26171" y="5715"/>
                    <a:pt x="26110" y="5867"/>
                  </a:cubicBezTo>
                  <a:lnTo>
                    <a:pt x="25928" y="6384"/>
                  </a:lnTo>
                  <a:lnTo>
                    <a:pt x="25806" y="6657"/>
                  </a:lnTo>
                  <a:cubicBezTo>
                    <a:pt x="25745" y="6840"/>
                    <a:pt x="25685" y="7022"/>
                    <a:pt x="25624" y="7205"/>
                  </a:cubicBezTo>
                  <a:lnTo>
                    <a:pt x="25593" y="7265"/>
                  </a:lnTo>
                  <a:lnTo>
                    <a:pt x="25563" y="7326"/>
                  </a:lnTo>
                  <a:cubicBezTo>
                    <a:pt x="25533" y="7387"/>
                    <a:pt x="25533" y="7417"/>
                    <a:pt x="25502" y="7478"/>
                  </a:cubicBezTo>
                  <a:lnTo>
                    <a:pt x="25472" y="7600"/>
                  </a:lnTo>
                  <a:lnTo>
                    <a:pt x="25381" y="7904"/>
                  </a:lnTo>
                  <a:lnTo>
                    <a:pt x="25168" y="8572"/>
                  </a:lnTo>
                  <a:cubicBezTo>
                    <a:pt x="25107" y="8664"/>
                    <a:pt x="25077" y="8755"/>
                    <a:pt x="25046" y="8876"/>
                  </a:cubicBezTo>
                  <a:lnTo>
                    <a:pt x="25046" y="8907"/>
                  </a:lnTo>
                  <a:lnTo>
                    <a:pt x="25016" y="8998"/>
                  </a:lnTo>
                  <a:cubicBezTo>
                    <a:pt x="24985" y="9119"/>
                    <a:pt x="24955" y="9241"/>
                    <a:pt x="24925" y="9363"/>
                  </a:cubicBezTo>
                  <a:lnTo>
                    <a:pt x="24864" y="9515"/>
                  </a:lnTo>
                  <a:lnTo>
                    <a:pt x="24834" y="9667"/>
                  </a:lnTo>
                  <a:lnTo>
                    <a:pt x="24803" y="9758"/>
                  </a:lnTo>
                  <a:cubicBezTo>
                    <a:pt x="24803" y="9788"/>
                    <a:pt x="24773" y="9819"/>
                    <a:pt x="24773" y="9849"/>
                  </a:cubicBezTo>
                  <a:lnTo>
                    <a:pt x="24651" y="10396"/>
                  </a:lnTo>
                  <a:cubicBezTo>
                    <a:pt x="24621" y="10518"/>
                    <a:pt x="24590" y="10670"/>
                    <a:pt x="24560" y="10791"/>
                  </a:cubicBezTo>
                  <a:lnTo>
                    <a:pt x="24530" y="10852"/>
                  </a:lnTo>
                  <a:lnTo>
                    <a:pt x="24530" y="10913"/>
                  </a:lnTo>
                  <a:cubicBezTo>
                    <a:pt x="24499" y="10974"/>
                    <a:pt x="24499" y="11004"/>
                    <a:pt x="24499" y="11034"/>
                  </a:cubicBezTo>
                  <a:lnTo>
                    <a:pt x="24469" y="11156"/>
                  </a:lnTo>
                  <a:lnTo>
                    <a:pt x="24438" y="11278"/>
                  </a:lnTo>
                  <a:lnTo>
                    <a:pt x="24408" y="11430"/>
                  </a:lnTo>
                  <a:cubicBezTo>
                    <a:pt x="24408" y="11521"/>
                    <a:pt x="24378" y="11642"/>
                    <a:pt x="24347" y="11733"/>
                  </a:cubicBezTo>
                  <a:lnTo>
                    <a:pt x="24317" y="11885"/>
                  </a:lnTo>
                  <a:cubicBezTo>
                    <a:pt x="24317" y="12037"/>
                    <a:pt x="24286" y="12189"/>
                    <a:pt x="24226" y="12372"/>
                  </a:cubicBezTo>
                  <a:cubicBezTo>
                    <a:pt x="24226" y="12372"/>
                    <a:pt x="24226" y="12402"/>
                    <a:pt x="24195" y="12463"/>
                  </a:cubicBezTo>
                  <a:cubicBezTo>
                    <a:pt x="24195" y="12463"/>
                    <a:pt x="24165" y="12493"/>
                    <a:pt x="24165" y="12493"/>
                  </a:cubicBezTo>
                  <a:cubicBezTo>
                    <a:pt x="24134" y="12493"/>
                    <a:pt x="24134" y="12463"/>
                    <a:pt x="24104" y="12433"/>
                  </a:cubicBezTo>
                  <a:cubicBezTo>
                    <a:pt x="24043" y="12281"/>
                    <a:pt x="23982" y="12098"/>
                    <a:pt x="23922" y="11946"/>
                  </a:cubicBezTo>
                  <a:lnTo>
                    <a:pt x="23861" y="11794"/>
                  </a:lnTo>
                  <a:cubicBezTo>
                    <a:pt x="23800" y="11582"/>
                    <a:pt x="23709" y="11369"/>
                    <a:pt x="23618" y="11156"/>
                  </a:cubicBezTo>
                  <a:cubicBezTo>
                    <a:pt x="23587" y="11034"/>
                    <a:pt x="23526" y="10943"/>
                    <a:pt x="23466" y="10852"/>
                  </a:cubicBezTo>
                  <a:lnTo>
                    <a:pt x="23435" y="10791"/>
                  </a:lnTo>
                  <a:cubicBezTo>
                    <a:pt x="23435" y="10761"/>
                    <a:pt x="23405" y="10730"/>
                    <a:pt x="23375" y="10670"/>
                  </a:cubicBezTo>
                  <a:cubicBezTo>
                    <a:pt x="23344" y="10639"/>
                    <a:pt x="23283" y="10578"/>
                    <a:pt x="23253" y="10548"/>
                  </a:cubicBezTo>
                  <a:cubicBezTo>
                    <a:pt x="23162" y="10457"/>
                    <a:pt x="23071" y="10366"/>
                    <a:pt x="22979" y="10305"/>
                  </a:cubicBezTo>
                  <a:lnTo>
                    <a:pt x="22919" y="10275"/>
                  </a:lnTo>
                  <a:cubicBezTo>
                    <a:pt x="22888" y="10275"/>
                    <a:pt x="22858" y="10244"/>
                    <a:pt x="22797" y="10244"/>
                  </a:cubicBezTo>
                  <a:cubicBezTo>
                    <a:pt x="22736" y="10214"/>
                    <a:pt x="22706" y="10214"/>
                    <a:pt x="22645" y="10214"/>
                  </a:cubicBezTo>
                  <a:cubicBezTo>
                    <a:pt x="22584" y="10214"/>
                    <a:pt x="22554" y="10214"/>
                    <a:pt x="22523" y="10244"/>
                  </a:cubicBezTo>
                  <a:lnTo>
                    <a:pt x="22463" y="10244"/>
                  </a:lnTo>
                  <a:cubicBezTo>
                    <a:pt x="22432" y="10275"/>
                    <a:pt x="22371" y="10275"/>
                    <a:pt x="22311" y="10305"/>
                  </a:cubicBezTo>
                  <a:cubicBezTo>
                    <a:pt x="22189" y="10366"/>
                    <a:pt x="22098" y="10457"/>
                    <a:pt x="21976" y="10548"/>
                  </a:cubicBezTo>
                  <a:cubicBezTo>
                    <a:pt x="21855" y="10670"/>
                    <a:pt x="21733" y="10822"/>
                    <a:pt x="21612" y="11034"/>
                  </a:cubicBezTo>
                  <a:lnTo>
                    <a:pt x="21581" y="11065"/>
                  </a:lnTo>
                  <a:lnTo>
                    <a:pt x="21551" y="11156"/>
                  </a:lnTo>
                  <a:lnTo>
                    <a:pt x="21460" y="11308"/>
                  </a:lnTo>
                  <a:cubicBezTo>
                    <a:pt x="21460" y="11369"/>
                    <a:pt x="21429" y="11399"/>
                    <a:pt x="21429" y="11430"/>
                  </a:cubicBezTo>
                  <a:cubicBezTo>
                    <a:pt x="21399" y="11521"/>
                    <a:pt x="21368" y="11582"/>
                    <a:pt x="21338" y="11612"/>
                  </a:cubicBezTo>
                  <a:cubicBezTo>
                    <a:pt x="21277" y="11825"/>
                    <a:pt x="21216" y="12037"/>
                    <a:pt x="21186" y="12220"/>
                  </a:cubicBezTo>
                  <a:cubicBezTo>
                    <a:pt x="21064" y="12645"/>
                    <a:pt x="20973" y="13071"/>
                    <a:pt x="20882" y="13496"/>
                  </a:cubicBezTo>
                  <a:cubicBezTo>
                    <a:pt x="20821" y="13709"/>
                    <a:pt x="20760" y="13922"/>
                    <a:pt x="20730" y="14165"/>
                  </a:cubicBezTo>
                  <a:lnTo>
                    <a:pt x="20669" y="14378"/>
                  </a:lnTo>
                  <a:lnTo>
                    <a:pt x="20639" y="14591"/>
                  </a:lnTo>
                  <a:lnTo>
                    <a:pt x="20609" y="14682"/>
                  </a:lnTo>
                  <a:lnTo>
                    <a:pt x="20578" y="14834"/>
                  </a:lnTo>
                  <a:lnTo>
                    <a:pt x="20517" y="15229"/>
                  </a:lnTo>
                  <a:lnTo>
                    <a:pt x="20426" y="15624"/>
                  </a:lnTo>
                  <a:cubicBezTo>
                    <a:pt x="20396" y="15837"/>
                    <a:pt x="20365" y="16019"/>
                    <a:pt x="20335" y="16232"/>
                  </a:cubicBezTo>
                  <a:lnTo>
                    <a:pt x="20335" y="16293"/>
                  </a:lnTo>
                  <a:lnTo>
                    <a:pt x="20335" y="16354"/>
                  </a:lnTo>
                  <a:lnTo>
                    <a:pt x="20305" y="16536"/>
                  </a:lnTo>
                  <a:lnTo>
                    <a:pt x="20244" y="16962"/>
                  </a:lnTo>
                  <a:cubicBezTo>
                    <a:pt x="20213" y="17053"/>
                    <a:pt x="20213" y="17114"/>
                    <a:pt x="20213" y="17205"/>
                  </a:cubicBezTo>
                  <a:cubicBezTo>
                    <a:pt x="20183" y="17296"/>
                    <a:pt x="20183" y="17357"/>
                    <a:pt x="20183" y="17417"/>
                  </a:cubicBezTo>
                  <a:cubicBezTo>
                    <a:pt x="20183" y="17478"/>
                    <a:pt x="20183" y="17509"/>
                    <a:pt x="20153" y="17569"/>
                  </a:cubicBezTo>
                  <a:lnTo>
                    <a:pt x="20122" y="18117"/>
                  </a:lnTo>
                  <a:lnTo>
                    <a:pt x="20122" y="18269"/>
                  </a:lnTo>
                  <a:cubicBezTo>
                    <a:pt x="20122" y="18329"/>
                    <a:pt x="20092" y="18360"/>
                    <a:pt x="20092" y="18421"/>
                  </a:cubicBezTo>
                  <a:cubicBezTo>
                    <a:pt x="20092" y="18451"/>
                    <a:pt x="20092" y="18481"/>
                    <a:pt x="20092" y="18512"/>
                  </a:cubicBezTo>
                  <a:lnTo>
                    <a:pt x="20092" y="18603"/>
                  </a:lnTo>
                  <a:cubicBezTo>
                    <a:pt x="20061" y="18694"/>
                    <a:pt x="20061" y="18785"/>
                    <a:pt x="20031" y="18876"/>
                  </a:cubicBezTo>
                  <a:lnTo>
                    <a:pt x="20031" y="18937"/>
                  </a:lnTo>
                  <a:cubicBezTo>
                    <a:pt x="20031" y="19028"/>
                    <a:pt x="20001" y="19120"/>
                    <a:pt x="19970" y="19211"/>
                  </a:cubicBezTo>
                  <a:lnTo>
                    <a:pt x="19940" y="19272"/>
                  </a:lnTo>
                  <a:lnTo>
                    <a:pt x="19909" y="19272"/>
                  </a:lnTo>
                  <a:cubicBezTo>
                    <a:pt x="19909" y="19272"/>
                    <a:pt x="19879" y="19241"/>
                    <a:pt x="19879" y="19241"/>
                  </a:cubicBezTo>
                  <a:cubicBezTo>
                    <a:pt x="19879" y="19241"/>
                    <a:pt x="19849" y="19211"/>
                    <a:pt x="19818" y="19180"/>
                  </a:cubicBezTo>
                  <a:lnTo>
                    <a:pt x="19788" y="19089"/>
                  </a:lnTo>
                  <a:cubicBezTo>
                    <a:pt x="19697" y="18907"/>
                    <a:pt x="19605" y="18755"/>
                    <a:pt x="19545" y="18573"/>
                  </a:cubicBezTo>
                  <a:lnTo>
                    <a:pt x="19453" y="18451"/>
                  </a:lnTo>
                  <a:cubicBezTo>
                    <a:pt x="19423" y="18360"/>
                    <a:pt x="19393" y="18269"/>
                    <a:pt x="19362" y="18177"/>
                  </a:cubicBezTo>
                  <a:cubicBezTo>
                    <a:pt x="19301" y="18086"/>
                    <a:pt x="19241" y="17965"/>
                    <a:pt x="19210" y="17873"/>
                  </a:cubicBezTo>
                  <a:cubicBezTo>
                    <a:pt x="19089" y="17661"/>
                    <a:pt x="18998" y="17478"/>
                    <a:pt x="18906" y="17326"/>
                  </a:cubicBezTo>
                  <a:cubicBezTo>
                    <a:pt x="18846" y="17235"/>
                    <a:pt x="18785" y="17144"/>
                    <a:pt x="18694" y="17053"/>
                  </a:cubicBezTo>
                  <a:cubicBezTo>
                    <a:pt x="18694" y="17022"/>
                    <a:pt x="18663" y="16992"/>
                    <a:pt x="18663" y="16992"/>
                  </a:cubicBezTo>
                  <a:lnTo>
                    <a:pt x="18602" y="16931"/>
                  </a:lnTo>
                  <a:cubicBezTo>
                    <a:pt x="18572" y="16901"/>
                    <a:pt x="18542" y="16840"/>
                    <a:pt x="18511" y="16810"/>
                  </a:cubicBezTo>
                  <a:cubicBezTo>
                    <a:pt x="18481" y="16749"/>
                    <a:pt x="18420" y="16718"/>
                    <a:pt x="18390" y="16658"/>
                  </a:cubicBezTo>
                  <a:cubicBezTo>
                    <a:pt x="18329" y="16627"/>
                    <a:pt x="18268" y="16566"/>
                    <a:pt x="18238" y="16536"/>
                  </a:cubicBezTo>
                  <a:cubicBezTo>
                    <a:pt x="18207" y="16506"/>
                    <a:pt x="18146" y="16445"/>
                    <a:pt x="18116" y="16445"/>
                  </a:cubicBezTo>
                  <a:lnTo>
                    <a:pt x="18055" y="16414"/>
                  </a:lnTo>
                  <a:cubicBezTo>
                    <a:pt x="18025" y="16384"/>
                    <a:pt x="17994" y="16384"/>
                    <a:pt x="17964" y="16354"/>
                  </a:cubicBezTo>
                  <a:cubicBezTo>
                    <a:pt x="17934" y="16354"/>
                    <a:pt x="17873" y="16323"/>
                    <a:pt x="17843" y="16323"/>
                  </a:cubicBezTo>
                  <a:cubicBezTo>
                    <a:pt x="17751" y="16293"/>
                    <a:pt x="17691" y="16293"/>
                    <a:pt x="17660" y="16293"/>
                  </a:cubicBezTo>
                  <a:cubicBezTo>
                    <a:pt x="17569" y="16293"/>
                    <a:pt x="17508" y="16293"/>
                    <a:pt x="17447" y="16323"/>
                  </a:cubicBezTo>
                  <a:lnTo>
                    <a:pt x="17417" y="16323"/>
                  </a:lnTo>
                  <a:cubicBezTo>
                    <a:pt x="17387" y="16323"/>
                    <a:pt x="17356" y="16354"/>
                    <a:pt x="17326" y="16354"/>
                  </a:cubicBezTo>
                  <a:lnTo>
                    <a:pt x="17265" y="16384"/>
                  </a:lnTo>
                  <a:cubicBezTo>
                    <a:pt x="17235" y="16414"/>
                    <a:pt x="17204" y="16445"/>
                    <a:pt x="17174" y="16445"/>
                  </a:cubicBezTo>
                  <a:cubicBezTo>
                    <a:pt x="17143" y="16475"/>
                    <a:pt x="17113" y="16506"/>
                    <a:pt x="17083" y="16536"/>
                  </a:cubicBezTo>
                  <a:cubicBezTo>
                    <a:pt x="17052" y="16597"/>
                    <a:pt x="17022" y="16627"/>
                    <a:pt x="16991" y="16688"/>
                  </a:cubicBezTo>
                  <a:cubicBezTo>
                    <a:pt x="16961" y="16749"/>
                    <a:pt x="16931" y="16810"/>
                    <a:pt x="16900" y="16840"/>
                  </a:cubicBezTo>
                  <a:lnTo>
                    <a:pt x="16870" y="16901"/>
                  </a:lnTo>
                  <a:lnTo>
                    <a:pt x="16870" y="16931"/>
                  </a:lnTo>
                  <a:lnTo>
                    <a:pt x="16809" y="17022"/>
                  </a:lnTo>
                  <a:lnTo>
                    <a:pt x="16779" y="17114"/>
                  </a:lnTo>
                  <a:cubicBezTo>
                    <a:pt x="16748" y="17174"/>
                    <a:pt x="16748" y="17235"/>
                    <a:pt x="16718" y="17326"/>
                  </a:cubicBezTo>
                  <a:lnTo>
                    <a:pt x="16687" y="17387"/>
                  </a:lnTo>
                  <a:cubicBezTo>
                    <a:pt x="16657" y="17478"/>
                    <a:pt x="16627" y="17569"/>
                    <a:pt x="16627" y="17661"/>
                  </a:cubicBezTo>
                  <a:lnTo>
                    <a:pt x="16596" y="17721"/>
                  </a:lnTo>
                  <a:cubicBezTo>
                    <a:pt x="16566" y="17813"/>
                    <a:pt x="16566" y="17904"/>
                    <a:pt x="16535" y="17995"/>
                  </a:cubicBezTo>
                  <a:cubicBezTo>
                    <a:pt x="16505" y="18117"/>
                    <a:pt x="16505" y="18208"/>
                    <a:pt x="16475" y="18299"/>
                  </a:cubicBezTo>
                  <a:cubicBezTo>
                    <a:pt x="16475" y="18421"/>
                    <a:pt x="16444" y="18512"/>
                    <a:pt x="16444" y="18633"/>
                  </a:cubicBezTo>
                  <a:cubicBezTo>
                    <a:pt x="16444" y="18755"/>
                    <a:pt x="16414" y="18876"/>
                    <a:pt x="16414" y="18998"/>
                  </a:cubicBezTo>
                  <a:cubicBezTo>
                    <a:pt x="16384" y="19211"/>
                    <a:pt x="16384" y="19393"/>
                    <a:pt x="16384" y="19606"/>
                  </a:cubicBezTo>
                  <a:cubicBezTo>
                    <a:pt x="16353" y="19819"/>
                    <a:pt x="16353" y="20062"/>
                    <a:pt x="16323" y="20305"/>
                  </a:cubicBezTo>
                  <a:cubicBezTo>
                    <a:pt x="16323" y="20518"/>
                    <a:pt x="16323" y="20761"/>
                    <a:pt x="16292" y="20974"/>
                  </a:cubicBezTo>
                  <a:cubicBezTo>
                    <a:pt x="16292" y="21338"/>
                    <a:pt x="16292" y="21673"/>
                    <a:pt x="16262" y="22038"/>
                  </a:cubicBezTo>
                  <a:lnTo>
                    <a:pt x="16262" y="22281"/>
                  </a:lnTo>
                  <a:lnTo>
                    <a:pt x="16262" y="22676"/>
                  </a:lnTo>
                  <a:lnTo>
                    <a:pt x="16232" y="23101"/>
                  </a:lnTo>
                  <a:lnTo>
                    <a:pt x="16232" y="23284"/>
                  </a:lnTo>
                  <a:lnTo>
                    <a:pt x="16232" y="23527"/>
                  </a:lnTo>
                  <a:lnTo>
                    <a:pt x="16232" y="23801"/>
                  </a:lnTo>
                  <a:cubicBezTo>
                    <a:pt x="16201" y="24256"/>
                    <a:pt x="16201" y="24743"/>
                    <a:pt x="16171" y="25199"/>
                  </a:cubicBezTo>
                  <a:cubicBezTo>
                    <a:pt x="16171" y="25320"/>
                    <a:pt x="16171" y="25442"/>
                    <a:pt x="16171" y="25563"/>
                  </a:cubicBezTo>
                  <a:lnTo>
                    <a:pt x="16171" y="25776"/>
                  </a:lnTo>
                  <a:cubicBezTo>
                    <a:pt x="16171" y="25928"/>
                    <a:pt x="16171" y="26080"/>
                    <a:pt x="16171" y="26232"/>
                  </a:cubicBezTo>
                  <a:lnTo>
                    <a:pt x="16171" y="26323"/>
                  </a:lnTo>
                  <a:cubicBezTo>
                    <a:pt x="16171" y="26354"/>
                    <a:pt x="16171" y="26415"/>
                    <a:pt x="16171" y="26445"/>
                  </a:cubicBezTo>
                  <a:lnTo>
                    <a:pt x="16171" y="26810"/>
                  </a:lnTo>
                  <a:lnTo>
                    <a:pt x="16171" y="27174"/>
                  </a:lnTo>
                  <a:cubicBezTo>
                    <a:pt x="16201" y="27326"/>
                    <a:pt x="16201" y="27478"/>
                    <a:pt x="16201" y="27630"/>
                  </a:cubicBezTo>
                  <a:lnTo>
                    <a:pt x="16201" y="27722"/>
                  </a:lnTo>
                  <a:lnTo>
                    <a:pt x="16201" y="27813"/>
                  </a:lnTo>
                  <a:lnTo>
                    <a:pt x="16292" y="29363"/>
                  </a:lnTo>
                  <a:cubicBezTo>
                    <a:pt x="16292" y="29667"/>
                    <a:pt x="16323" y="29971"/>
                    <a:pt x="16323" y="30305"/>
                  </a:cubicBezTo>
                  <a:lnTo>
                    <a:pt x="16353" y="30761"/>
                  </a:lnTo>
                  <a:lnTo>
                    <a:pt x="16353" y="30883"/>
                  </a:lnTo>
                  <a:cubicBezTo>
                    <a:pt x="16353" y="31004"/>
                    <a:pt x="16384" y="31126"/>
                    <a:pt x="16384" y="31278"/>
                  </a:cubicBezTo>
                  <a:lnTo>
                    <a:pt x="16414" y="31673"/>
                  </a:lnTo>
                  <a:lnTo>
                    <a:pt x="16414" y="31916"/>
                  </a:lnTo>
                  <a:lnTo>
                    <a:pt x="16444" y="32402"/>
                  </a:lnTo>
                  <a:lnTo>
                    <a:pt x="16475" y="32889"/>
                  </a:lnTo>
                  <a:cubicBezTo>
                    <a:pt x="16475" y="33010"/>
                    <a:pt x="16505" y="33132"/>
                    <a:pt x="16505" y="33223"/>
                  </a:cubicBezTo>
                  <a:lnTo>
                    <a:pt x="16657" y="34865"/>
                  </a:lnTo>
                  <a:cubicBezTo>
                    <a:pt x="16657" y="35017"/>
                    <a:pt x="16687" y="35168"/>
                    <a:pt x="16687" y="35351"/>
                  </a:cubicBezTo>
                  <a:lnTo>
                    <a:pt x="16748" y="35837"/>
                  </a:lnTo>
                  <a:lnTo>
                    <a:pt x="16779" y="36324"/>
                  </a:lnTo>
                  <a:lnTo>
                    <a:pt x="16900" y="37570"/>
                  </a:lnTo>
                  <a:cubicBezTo>
                    <a:pt x="16991" y="38421"/>
                    <a:pt x="17083" y="39272"/>
                    <a:pt x="17143" y="40123"/>
                  </a:cubicBezTo>
                  <a:lnTo>
                    <a:pt x="17295" y="41673"/>
                  </a:lnTo>
                  <a:cubicBezTo>
                    <a:pt x="17265" y="41491"/>
                    <a:pt x="17204" y="41308"/>
                    <a:pt x="17143" y="41126"/>
                  </a:cubicBezTo>
                  <a:cubicBezTo>
                    <a:pt x="17113" y="41004"/>
                    <a:pt x="17083" y="40883"/>
                    <a:pt x="17052" y="40761"/>
                  </a:cubicBezTo>
                  <a:lnTo>
                    <a:pt x="16991" y="40549"/>
                  </a:lnTo>
                  <a:lnTo>
                    <a:pt x="16961" y="40366"/>
                  </a:lnTo>
                  <a:cubicBezTo>
                    <a:pt x="16900" y="40245"/>
                    <a:pt x="16870" y="40093"/>
                    <a:pt x="16839" y="39941"/>
                  </a:cubicBezTo>
                  <a:lnTo>
                    <a:pt x="16718" y="39424"/>
                  </a:lnTo>
                  <a:lnTo>
                    <a:pt x="16687" y="39363"/>
                  </a:lnTo>
                  <a:lnTo>
                    <a:pt x="16657" y="39302"/>
                  </a:lnTo>
                  <a:cubicBezTo>
                    <a:pt x="16657" y="39211"/>
                    <a:pt x="16627" y="39150"/>
                    <a:pt x="16627" y="39090"/>
                  </a:cubicBezTo>
                  <a:lnTo>
                    <a:pt x="16566" y="38938"/>
                  </a:lnTo>
                  <a:lnTo>
                    <a:pt x="16535" y="38755"/>
                  </a:lnTo>
                  <a:cubicBezTo>
                    <a:pt x="16475" y="38573"/>
                    <a:pt x="16444" y="38390"/>
                    <a:pt x="16384" y="38208"/>
                  </a:cubicBezTo>
                  <a:lnTo>
                    <a:pt x="16353" y="38117"/>
                  </a:lnTo>
                  <a:lnTo>
                    <a:pt x="16323" y="37934"/>
                  </a:lnTo>
                  <a:cubicBezTo>
                    <a:pt x="16262" y="37691"/>
                    <a:pt x="16232" y="37448"/>
                    <a:pt x="16171" y="37205"/>
                  </a:cubicBezTo>
                  <a:lnTo>
                    <a:pt x="16080" y="36779"/>
                  </a:lnTo>
                  <a:cubicBezTo>
                    <a:pt x="16049" y="36597"/>
                    <a:pt x="16019" y="36445"/>
                    <a:pt x="15988" y="36324"/>
                  </a:cubicBezTo>
                  <a:lnTo>
                    <a:pt x="15897" y="36020"/>
                  </a:lnTo>
                  <a:lnTo>
                    <a:pt x="15836" y="35746"/>
                  </a:lnTo>
                  <a:lnTo>
                    <a:pt x="15776" y="35442"/>
                  </a:lnTo>
                  <a:lnTo>
                    <a:pt x="15715" y="35138"/>
                  </a:lnTo>
                  <a:cubicBezTo>
                    <a:pt x="15624" y="34713"/>
                    <a:pt x="15532" y="34287"/>
                    <a:pt x="15441" y="33892"/>
                  </a:cubicBezTo>
                  <a:lnTo>
                    <a:pt x="15411" y="33710"/>
                  </a:lnTo>
                  <a:lnTo>
                    <a:pt x="15380" y="33618"/>
                  </a:lnTo>
                  <a:lnTo>
                    <a:pt x="15350" y="33345"/>
                  </a:lnTo>
                  <a:cubicBezTo>
                    <a:pt x="15320" y="33162"/>
                    <a:pt x="15289" y="32950"/>
                    <a:pt x="15259" y="32767"/>
                  </a:cubicBezTo>
                  <a:lnTo>
                    <a:pt x="15228" y="32706"/>
                  </a:lnTo>
                  <a:lnTo>
                    <a:pt x="15168" y="32251"/>
                  </a:lnTo>
                  <a:lnTo>
                    <a:pt x="15137" y="32038"/>
                  </a:lnTo>
                  <a:lnTo>
                    <a:pt x="15076" y="31734"/>
                  </a:lnTo>
                  <a:lnTo>
                    <a:pt x="15016" y="31399"/>
                  </a:lnTo>
                  <a:cubicBezTo>
                    <a:pt x="15016" y="31278"/>
                    <a:pt x="14985" y="31156"/>
                    <a:pt x="14955" y="31035"/>
                  </a:cubicBezTo>
                  <a:lnTo>
                    <a:pt x="14925" y="30761"/>
                  </a:lnTo>
                  <a:cubicBezTo>
                    <a:pt x="14894" y="30579"/>
                    <a:pt x="14833" y="30396"/>
                    <a:pt x="14803" y="30214"/>
                  </a:cubicBezTo>
                  <a:lnTo>
                    <a:pt x="14803" y="30184"/>
                  </a:lnTo>
                  <a:cubicBezTo>
                    <a:pt x="14773" y="30001"/>
                    <a:pt x="14742" y="29819"/>
                    <a:pt x="14712" y="29636"/>
                  </a:cubicBezTo>
                  <a:lnTo>
                    <a:pt x="14651" y="29454"/>
                  </a:lnTo>
                  <a:lnTo>
                    <a:pt x="14621" y="29272"/>
                  </a:lnTo>
                  <a:cubicBezTo>
                    <a:pt x="14621" y="29211"/>
                    <a:pt x="14590" y="29150"/>
                    <a:pt x="14590" y="29089"/>
                  </a:cubicBezTo>
                  <a:lnTo>
                    <a:pt x="14560" y="28998"/>
                  </a:lnTo>
                  <a:lnTo>
                    <a:pt x="14529" y="28907"/>
                  </a:lnTo>
                  <a:lnTo>
                    <a:pt x="14499" y="28816"/>
                  </a:lnTo>
                  <a:lnTo>
                    <a:pt x="14499" y="28755"/>
                  </a:lnTo>
                  <a:cubicBezTo>
                    <a:pt x="14469" y="28694"/>
                    <a:pt x="14469" y="28633"/>
                    <a:pt x="14438" y="28573"/>
                  </a:cubicBezTo>
                  <a:cubicBezTo>
                    <a:pt x="14438" y="28542"/>
                    <a:pt x="14408" y="28481"/>
                    <a:pt x="14377" y="28451"/>
                  </a:cubicBezTo>
                  <a:lnTo>
                    <a:pt x="14347" y="28360"/>
                  </a:lnTo>
                  <a:cubicBezTo>
                    <a:pt x="14347" y="28299"/>
                    <a:pt x="14317" y="28238"/>
                    <a:pt x="14286" y="28178"/>
                  </a:cubicBezTo>
                  <a:lnTo>
                    <a:pt x="14256" y="28117"/>
                  </a:lnTo>
                  <a:cubicBezTo>
                    <a:pt x="14225" y="28026"/>
                    <a:pt x="14195" y="27965"/>
                    <a:pt x="14165" y="27874"/>
                  </a:cubicBezTo>
                  <a:cubicBezTo>
                    <a:pt x="14134" y="27752"/>
                    <a:pt x="14073" y="27661"/>
                    <a:pt x="14043" y="27570"/>
                  </a:cubicBezTo>
                  <a:cubicBezTo>
                    <a:pt x="14013" y="27478"/>
                    <a:pt x="13952" y="27387"/>
                    <a:pt x="13921" y="27326"/>
                  </a:cubicBezTo>
                  <a:lnTo>
                    <a:pt x="13830" y="27144"/>
                  </a:lnTo>
                  <a:cubicBezTo>
                    <a:pt x="13769" y="27083"/>
                    <a:pt x="13739" y="27022"/>
                    <a:pt x="13678" y="26962"/>
                  </a:cubicBezTo>
                  <a:cubicBezTo>
                    <a:pt x="13648" y="26901"/>
                    <a:pt x="13587" y="26870"/>
                    <a:pt x="13557" y="26840"/>
                  </a:cubicBezTo>
                  <a:lnTo>
                    <a:pt x="13496" y="26810"/>
                  </a:lnTo>
                  <a:lnTo>
                    <a:pt x="13466" y="26779"/>
                  </a:lnTo>
                  <a:lnTo>
                    <a:pt x="13435" y="26749"/>
                  </a:lnTo>
                  <a:cubicBezTo>
                    <a:pt x="13405" y="26749"/>
                    <a:pt x="13344" y="26719"/>
                    <a:pt x="13314" y="26688"/>
                  </a:cubicBezTo>
                  <a:lnTo>
                    <a:pt x="13040" y="26688"/>
                  </a:lnTo>
                  <a:cubicBezTo>
                    <a:pt x="13040" y="26719"/>
                    <a:pt x="13010" y="26719"/>
                    <a:pt x="13010" y="26719"/>
                  </a:cubicBezTo>
                  <a:cubicBezTo>
                    <a:pt x="12949" y="26719"/>
                    <a:pt x="12918" y="26749"/>
                    <a:pt x="12888" y="26749"/>
                  </a:cubicBezTo>
                  <a:cubicBezTo>
                    <a:pt x="12766" y="26810"/>
                    <a:pt x="12675" y="26901"/>
                    <a:pt x="12584" y="26992"/>
                  </a:cubicBezTo>
                  <a:cubicBezTo>
                    <a:pt x="12402" y="27174"/>
                    <a:pt x="12280" y="27387"/>
                    <a:pt x="12159" y="27630"/>
                  </a:cubicBezTo>
                  <a:lnTo>
                    <a:pt x="12128" y="27722"/>
                  </a:lnTo>
                  <a:lnTo>
                    <a:pt x="12098" y="27813"/>
                  </a:lnTo>
                  <a:lnTo>
                    <a:pt x="12067" y="27843"/>
                  </a:lnTo>
                  <a:lnTo>
                    <a:pt x="12037" y="27934"/>
                  </a:lnTo>
                  <a:lnTo>
                    <a:pt x="11976" y="28056"/>
                  </a:lnTo>
                  <a:lnTo>
                    <a:pt x="11915" y="28208"/>
                  </a:lnTo>
                  <a:cubicBezTo>
                    <a:pt x="11855" y="28360"/>
                    <a:pt x="11763" y="28542"/>
                    <a:pt x="11703" y="28725"/>
                  </a:cubicBezTo>
                  <a:lnTo>
                    <a:pt x="11581" y="28968"/>
                  </a:lnTo>
                  <a:lnTo>
                    <a:pt x="11551" y="29029"/>
                  </a:lnTo>
                  <a:lnTo>
                    <a:pt x="11520" y="29059"/>
                  </a:lnTo>
                  <a:cubicBezTo>
                    <a:pt x="11490" y="29150"/>
                    <a:pt x="11429" y="29241"/>
                    <a:pt x="11399" y="29333"/>
                  </a:cubicBezTo>
                  <a:lnTo>
                    <a:pt x="11368" y="29393"/>
                  </a:lnTo>
                  <a:cubicBezTo>
                    <a:pt x="11338" y="29424"/>
                    <a:pt x="11307" y="29454"/>
                    <a:pt x="11277" y="29485"/>
                  </a:cubicBezTo>
                  <a:lnTo>
                    <a:pt x="11247" y="29485"/>
                  </a:lnTo>
                  <a:cubicBezTo>
                    <a:pt x="11155" y="29454"/>
                    <a:pt x="11125" y="29424"/>
                    <a:pt x="11125" y="29424"/>
                  </a:cubicBezTo>
                  <a:cubicBezTo>
                    <a:pt x="11125" y="29424"/>
                    <a:pt x="11095" y="29393"/>
                    <a:pt x="11095" y="29393"/>
                  </a:cubicBezTo>
                  <a:cubicBezTo>
                    <a:pt x="11064" y="29333"/>
                    <a:pt x="11034" y="29302"/>
                    <a:pt x="11034" y="29272"/>
                  </a:cubicBezTo>
                  <a:cubicBezTo>
                    <a:pt x="11003" y="29241"/>
                    <a:pt x="10973" y="29181"/>
                    <a:pt x="10973" y="29150"/>
                  </a:cubicBezTo>
                  <a:cubicBezTo>
                    <a:pt x="10943" y="29059"/>
                    <a:pt x="10912" y="28998"/>
                    <a:pt x="10882" y="28907"/>
                  </a:cubicBezTo>
                  <a:cubicBezTo>
                    <a:pt x="10851" y="28664"/>
                    <a:pt x="10821" y="28421"/>
                    <a:pt x="10791" y="28208"/>
                  </a:cubicBezTo>
                  <a:cubicBezTo>
                    <a:pt x="10791" y="28086"/>
                    <a:pt x="10760" y="27995"/>
                    <a:pt x="10760" y="27874"/>
                  </a:cubicBezTo>
                  <a:lnTo>
                    <a:pt x="10760" y="27782"/>
                  </a:lnTo>
                  <a:lnTo>
                    <a:pt x="10760" y="27722"/>
                  </a:lnTo>
                  <a:cubicBezTo>
                    <a:pt x="10730" y="27296"/>
                    <a:pt x="10700" y="26870"/>
                    <a:pt x="10669" y="26445"/>
                  </a:cubicBezTo>
                  <a:cubicBezTo>
                    <a:pt x="10669" y="26263"/>
                    <a:pt x="10639" y="26080"/>
                    <a:pt x="10639" y="25898"/>
                  </a:cubicBezTo>
                  <a:lnTo>
                    <a:pt x="10639" y="25837"/>
                  </a:lnTo>
                  <a:lnTo>
                    <a:pt x="10639" y="25563"/>
                  </a:lnTo>
                  <a:lnTo>
                    <a:pt x="10639" y="25503"/>
                  </a:lnTo>
                  <a:lnTo>
                    <a:pt x="10639" y="25412"/>
                  </a:lnTo>
                  <a:lnTo>
                    <a:pt x="10608" y="25260"/>
                  </a:lnTo>
                  <a:cubicBezTo>
                    <a:pt x="10608" y="25199"/>
                    <a:pt x="10608" y="25138"/>
                    <a:pt x="10608" y="25077"/>
                  </a:cubicBezTo>
                  <a:lnTo>
                    <a:pt x="10608" y="24864"/>
                  </a:lnTo>
                  <a:lnTo>
                    <a:pt x="10608" y="24682"/>
                  </a:lnTo>
                  <a:lnTo>
                    <a:pt x="10639" y="24530"/>
                  </a:lnTo>
                  <a:lnTo>
                    <a:pt x="10639" y="24439"/>
                  </a:lnTo>
                  <a:lnTo>
                    <a:pt x="10639" y="24348"/>
                  </a:lnTo>
                  <a:lnTo>
                    <a:pt x="10639" y="24135"/>
                  </a:lnTo>
                  <a:cubicBezTo>
                    <a:pt x="10639" y="23953"/>
                    <a:pt x="10669" y="23770"/>
                    <a:pt x="10669" y="23557"/>
                  </a:cubicBezTo>
                  <a:lnTo>
                    <a:pt x="10669" y="23223"/>
                  </a:lnTo>
                  <a:lnTo>
                    <a:pt x="10700" y="22858"/>
                  </a:lnTo>
                  <a:lnTo>
                    <a:pt x="10700" y="22828"/>
                  </a:lnTo>
                  <a:lnTo>
                    <a:pt x="10700" y="22646"/>
                  </a:lnTo>
                  <a:lnTo>
                    <a:pt x="10700" y="22554"/>
                  </a:lnTo>
                  <a:lnTo>
                    <a:pt x="10700" y="22494"/>
                  </a:lnTo>
                  <a:lnTo>
                    <a:pt x="10700" y="22311"/>
                  </a:lnTo>
                  <a:lnTo>
                    <a:pt x="10700" y="22190"/>
                  </a:lnTo>
                  <a:cubicBezTo>
                    <a:pt x="10700" y="22038"/>
                    <a:pt x="10700" y="21855"/>
                    <a:pt x="10700" y="21703"/>
                  </a:cubicBezTo>
                  <a:cubicBezTo>
                    <a:pt x="10669" y="21490"/>
                    <a:pt x="10669" y="21278"/>
                    <a:pt x="10669" y="21065"/>
                  </a:cubicBezTo>
                  <a:lnTo>
                    <a:pt x="10669" y="20974"/>
                  </a:lnTo>
                  <a:cubicBezTo>
                    <a:pt x="10669" y="20822"/>
                    <a:pt x="10669" y="20670"/>
                    <a:pt x="10669" y="20548"/>
                  </a:cubicBezTo>
                  <a:lnTo>
                    <a:pt x="10669" y="20396"/>
                  </a:lnTo>
                  <a:lnTo>
                    <a:pt x="10639" y="20001"/>
                  </a:lnTo>
                  <a:cubicBezTo>
                    <a:pt x="10639" y="19971"/>
                    <a:pt x="10639" y="19910"/>
                    <a:pt x="10639" y="19849"/>
                  </a:cubicBezTo>
                  <a:lnTo>
                    <a:pt x="10548" y="19028"/>
                  </a:lnTo>
                  <a:cubicBezTo>
                    <a:pt x="10548" y="18998"/>
                    <a:pt x="10548" y="18937"/>
                    <a:pt x="10548" y="18907"/>
                  </a:cubicBezTo>
                  <a:lnTo>
                    <a:pt x="10517" y="18694"/>
                  </a:lnTo>
                  <a:lnTo>
                    <a:pt x="10487" y="18481"/>
                  </a:lnTo>
                  <a:lnTo>
                    <a:pt x="10456" y="18329"/>
                  </a:lnTo>
                  <a:lnTo>
                    <a:pt x="10426" y="18147"/>
                  </a:lnTo>
                  <a:lnTo>
                    <a:pt x="10426" y="18117"/>
                  </a:lnTo>
                  <a:lnTo>
                    <a:pt x="10396" y="17995"/>
                  </a:lnTo>
                  <a:lnTo>
                    <a:pt x="10396" y="17904"/>
                  </a:lnTo>
                  <a:cubicBezTo>
                    <a:pt x="10365" y="17782"/>
                    <a:pt x="10335" y="17691"/>
                    <a:pt x="10335" y="17600"/>
                  </a:cubicBezTo>
                  <a:cubicBezTo>
                    <a:pt x="10304" y="17478"/>
                    <a:pt x="10274" y="17387"/>
                    <a:pt x="10244" y="17265"/>
                  </a:cubicBezTo>
                  <a:cubicBezTo>
                    <a:pt x="10213" y="17114"/>
                    <a:pt x="10152" y="16962"/>
                    <a:pt x="10092" y="16779"/>
                  </a:cubicBezTo>
                  <a:cubicBezTo>
                    <a:pt x="10061" y="16688"/>
                    <a:pt x="10000" y="16566"/>
                    <a:pt x="9940" y="16445"/>
                  </a:cubicBezTo>
                  <a:cubicBezTo>
                    <a:pt x="9909" y="16384"/>
                    <a:pt x="9879" y="16354"/>
                    <a:pt x="9848" y="16293"/>
                  </a:cubicBezTo>
                  <a:cubicBezTo>
                    <a:pt x="9788" y="16262"/>
                    <a:pt x="9757" y="16232"/>
                    <a:pt x="9727" y="16202"/>
                  </a:cubicBezTo>
                  <a:cubicBezTo>
                    <a:pt x="9696" y="16141"/>
                    <a:pt x="9666" y="16110"/>
                    <a:pt x="9636" y="16080"/>
                  </a:cubicBezTo>
                  <a:cubicBezTo>
                    <a:pt x="9605" y="16050"/>
                    <a:pt x="9575" y="16019"/>
                    <a:pt x="9544" y="15989"/>
                  </a:cubicBezTo>
                  <a:cubicBezTo>
                    <a:pt x="9423" y="15928"/>
                    <a:pt x="9332" y="15898"/>
                    <a:pt x="9241" y="15867"/>
                  </a:cubicBezTo>
                  <a:cubicBezTo>
                    <a:pt x="9241" y="15867"/>
                    <a:pt x="9180" y="15837"/>
                    <a:pt x="9180" y="15837"/>
                  </a:cubicBezTo>
                  <a:lnTo>
                    <a:pt x="8906" y="15837"/>
                  </a:lnTo>
                  <a:cubicBezTo>
                    <a:pt x="8876" y="15837"/>
                    <a:pt x="8845" y="15867"/>
                    <a:pt x="8815" y="15867"/>
                  </a:cubicBezTo>
                  <a:cubicBezTo>
                    <a:pt x="8754" y="15928"/>
                    <a:pt x="8724" y="15958"/>
                    <a:pt x="8663" y="15989"/>
                  </a:cubicBezTo>
                  <a:cubicBezTo>
                    <a:pt x="8511" y="16110"/>
                    <a:pt x="8420" y="16293"/>
                    <a:pt x="8329" y="16445"/>
                  </a:cubicBezTo>
                  <a:lnTo>
                    <a:pt x="8298" y="16506"/>
                  </a:lnTo>
                  <a:cubicBezTo>
                    <a:pt x="8268" y="16506"/>
                    <a:pt x="8268" y="16536"/>
                    <a:pt x="8268" y="16566"/>
                  </a:cubicBezTo>
                  <a:lnTo>
                    <a:pt x="8177" y="16718"/>
                  </a:lnTo>
                  <a:lnTo>
                    <a:pt x="8146" y="16810"/>
                  </a:lnTo>
                  <a:lnTo>
                    <a:pt x="8116" y="16870"/>
                  </a:lnTo>
                  <a:lnTo>
                    <a:pt x="8055" y="16992"/>
                  </a:lnTo>
                  <a:lnTo>
                    <a:pt x="8025" y="17083"/>
                  </a:lnTo>
                  <a:lnTo>
                    <a:pt x="7964" y="17265"/>
                  </a:lnTo>
                  <a:lnTo>
                    <a:pt x="7842" y="17569"/>
                  </a:lnTo>
                  <a:cubicBezTo>
                    <a:pt x="7782" y="17752"/>
                    <a:pt x="7721" y="17934"/>
                    <a:pt x="7660" y="18117"/>
                  </a:cubicBezTo>
                  <a:cubicBezTo>
                    <a:pt x="7630" y="18269"/>
                    <a:pt x="7569" y="18451"/>
                    <a:pt x="7538" y="18603"/>
                  </a:cubicBezTo>
                  <a:cubicBezTo>
                    <a:pt x="7508" y="18664"/>
                    <a:pt x="7508" y="18724"/>
                    <a:pt x="7478" y="18785"/>
                  </a:cubicBezTo>
                  <a:lnTo>
                    <a:pt x="7478" y="18816"/>
                  </a:lnTo>
                  <a:lnTo>
                    <a:pt x="7478" y="18876"/>
                  </a:lnTo>
                  <a:lnTo>
                    <a:pt x="7417" y="19028"/>
                  </a:lnTo>
                  <a:lnTo>
                    <a:pt x="7417" y="19150"/>
                  </a:lnTo>
                  <a:cubicBezTo>
                    <a:pt x="7386" y="19241"/>
                    <a:pt x="7356" y="19363"/>
                    <a:pt x="7326" y="19484"/>
                  </a:cubicBezTo>
                  <a:lnTo>
                    <a:pt x="7326" y="19515"/>
                  </a:lnTo>
                  <a:cubicBezTo>
                    <a:pt x="7295" y="19576"/>
                    <a:pt x="7295" y="19636"/>
                    <a:pt x="7295" y="19697"/>
                  </a:cubicBezTo>
                  <a:cubicBezTo>
                    <a:pt x="7265" y="19758"/>
                    <a:pt x="7234" y="19819"/>
                    <a:pt x="7234" y="19910"/>
                  </a:cubicBezTo>
                  <a:cubicBezTo>
                    <a:pt x="7204" y="19971"/>
                    <a:pt x="7204" y="19971"/>
                    <a:pt x="7204" y="20001"/>
                  </a:cubicBezTo>
                  <a:cubicBezTo>
                    <a:pt x="7174" y="20092"/>
                    <a:pt x="7113" y="20153"/>
                    <a:pt x="7082" y="20244"/>
                  </a:cubicBezTo>
                  <a:lnTo>
                    <a:pt x="7052" y="20275"/>
                  </a:lnTo>
                  <a:lnTo>
                    <a:pt x="6991" y="20214"/>
                  </a:lnTo>
                  <a:cubicBezTo>
                    <a:pt x="6930" y="20153"/>
                    <a:pt x="6900" y="20092"/>
                    <a:pt x="6839" y="20001"/>
                  </a:cubicBezTo>
                  <a:lnTo>
                    <a:pt x="6778" y="19880"/>
                  </a:lnTo>
                  <a:cubicBezTo>
                    <a:pt x="6596" y="19515"/>
                    <a:pt x="6444" y="19180"/>
                    <a:pt x="6292" y="18816"/>
                  </a:cubicBezTo>
                  <a:cubicBezTo>
                    <a:pt x="6201" y="18633"/>
                    <a:pt x="6110" y="18421"/>
                    <a:pt x="6049" y="18238"/>
                  </a:cubicBezTo>
                  <a:lnTo>
                    <a:pt x="5958" y="18056"/>
                  </a:lnTo>
                  <a:lnTo>
                    <a:pt x="5927" y="17965"/>
                  </a:lnTo>
                  <a:cubicBezTo>
                    <a:pt x="5897" y="17843"/>
                    <a:pt x="5867" y="17752"/>
                    <a:pt x="5836" y="17691"/>
                  </a:cubicBezTo>
                  <a:cubicBezTo>
                    <a:pt x="5563" y="16962"/>
                    <a:pt x="5319" y="16202"/>
                    <a:pt x="5107" y="15563"/>
                  </a:cubicBezTo>
                  <a:lnTo>
                    <a:pt x="5076" y="15533"/>
                  </a:lnTo>
                  <a:lnTo>
                    <a:pt x="5046" y="15442"/>
                  </a:lnTo>
                  <a:lnTo>
                    <a:pt x="5016" y="15290"/>
                  </a:lnTo>
                  <a:lnTo>
                    <a:pt x="4864" y="14834"/>
                  </a:lnTo>
                  <a:cubicBezTo>
                    <a:pt x="4772" y="14591"/>
                    <a:pt x="4712" y="14378"/>
                    <a:pt x="4651" y="14135"/>
                  </a:cubicBezTo>
                  <a:lnTo>
                    <a:pt x="4560" y="13922"/>
                  </a:lnTo>
                  <a:cubicBezTo>
                    <a:pt x="4529" y="13800"/>
                    <a:pt x="4499" y="13679"/>
                    <a:pt x="4438" y="13557"/>
                  </a:cubicBezTo>
                  <a:lnTo>
                    <a:pt x="4347" y="13223"/>
                  </a:lnTo>
                  <a:lnTo>
                    <a:pt x="4225" y="12889"/>
                  </a:lnTo>
                  <a:cubicBezTo>
                    <a:pt x="4195" y="12797"/>
                    <a:pt x="4164" y="12737"/>
                    <a:pt x="4164" y="12676"/>
                  </a:cubicBezTo>
                  <a:lnTo>
                    <a:pt x="4134" y="12615"/>
                  </a:lnTo>
                  <a:lnTo>
                    <a:pt x="4073" y="12493"/>
                  </a:lnTo>
                  <a:lnTo>
                    <a:pt x="4043" y="12341"/>
                  </a:lnTo>
                  <a:cubicBezTo>
                    <a:pt x="3952" y="12129"/>
                    <a:pt x="3891" y="11946"/>
                    <a:pt x="3800" y="11764"/>
                  </a:cubicBezTo>
                  <a:lnTo>
                    <a:pt x="3739" y="11582"/>
                  </a:lnTo>
                  <a:lnTo>
                    <a:pt x="3708" y="11521"/>
                  </a:lnTo>
                  <a:lnTo>
                    <a:pt x="3678" y="11490"/>
                  </a:lnTo>
                  <a:lnTo>
                    <a:pt x="3648" y="11399"/>
                  </a:lnTo>
                  <a:cubicBezTo>
                    <a:pt x="3617" y="11338"/>
                    <a:pt x="3587" y="11247"/>
                    <a:pt x="3557" y="11186"/>
                  </a:cubicBezTo>
                  <a:lnTo>
                    <a:pt x="3526" y="11156"/>
                  </a:lnTo>
                  <a:cubicBezTo>
                    <a:pt x="3496" y="11065"/>
                    <a:pt x="3465" y="10974"/>
                    <a:pt x="3405" y="10913"/>
                  </a:cubicBezTo>
                  <a:lnTo>
                    <a:pt x="3374" y="10822"/>
                  </a:lnTo>
                  <a:cubicBezTo>
                    <a:pt x="3313" y="10761"/>
                    <a:pt x="3283" y="10700"/>
                    <a:pt x="3253" y="10639"/>
                  </a:cubicBezTo>
                  <a:lnTo>
                    <a:pt x="3192" y="10548"/>
                  </a:lnTo>
                  <a:lnTo>
                    <a:pt x="3161" y="10487"/>
                  </a:lnTo>
                  <a:lnTo>
                    <a:pt x="3131" y="10457"/>
                  </a:lnTo>
                  <a:lnTo>
                    <a:pt x="3101" y="10426"/>
                  </a:lnTo>
                  <a:lnTo>
                    <a:pt x="3070" y="10366"/>
                  </a:lnTo>
                  <a:cubicBezTo>
                    <a:pt x="3009" y="10275"/>
                    <a:pt x="2979" y="10214"/>
                    <a:pt x="2918" y="10123"/>
                  </a:cubicBezTo>
                  <a:cubicBezTo>
                    <a:pt x="2857" y="10062"/>
                    <a:pt x="2797" y="9971"/>
                    <a:pt x="2736" y="9910"/>
                  </a:cubicBezTo>
                  <a:lnTo>
                    <a:pt x="2614" y="9758"/>
                  </a:lnTo>
                  <a:lnTo>
                    <a:pt x="2584" y="9697"/>
                  </a:lnTo>
                  <a:lnTo>
                    <a:pt x="2523" y="9636"/>
                  </a:lnTo>
                  <a:lnTo>
                    <a:pt x="2493" y="9575"/>
                  </a:lnTo>
                  <a:lnTo>
                    <a:pt x="2401" y="9484"/>
                  </a:lnTo>
                  <a:cubicBezTo>
                    <a:pt x="2371" y="9454"/>
                    <a:pt x="2341" y="9423"/>
                    <a:pt x="2310" y="9393"/>
                  </a:cubicBezTo>
                  <a:cubicBezTo>
                    <a:pt x="2250" y="9332"/>
                    <a:pt x="2189" y="9302"/>
                    <a:pt x="2158" y="9271"/>
                  </a:cubicBezTo>
                  <a:cubicBezTo>
                    <a:pt x="2037" y="9180"/>
                    <a:pt x="1946" y="9150"/>
                    <a:pt x="1854" y="9089"/>
                  </a:cubicBezTo>
                  <a:cubicBezTo>
                    <a:pt x="1794" y="9059"/>
                    <a:pt x="1733" y="9059"/>
                    <a:pt x="1702" y="9028"/>
                  </a:cubicBezTo>
                  <a:cubicBezTo>
                    <a:pt x="1611" y="8998"/>
                    <a:pt x="1550" y="8998"/>
                    <a:pt x="1459" y="8968"/>
                  </a:cubicBezTo>
                  <a:lnTo>
                    <a:pt x="1155" y="8968"/>
                  </a:lnTo>
                  <a:cubicBezTo>
                    <a:pt x="1064" y="8998"/>
                    <a:pt x="973" y="8998"/>
                    <a:pt x="851" y="9028"/>
                  </a:cubicBezTo>
                  <a:lnTo>
                    <a:pt x="821" y="9059"/>
                  </a:lnTo>
                  <a:cubicBezTo>
                    <a:pt x="699" y="9089"/>
                    <a:pt x="608" y="9150"/>
                    <a:pt x="547" y="9180"/>
                  </a:cubicBezTo>
                  <a:cubicBezTo>
                    <a:pt x="456" y="9241"/>
                    <a:pt x="395" y="9332"/>
                    <a:pt x="304" y="9423"/>
                  </a:cubicBezTo>
                  <a:cubicBezTo>
                    <a:pt x="274" y="9484"/>
                    <a:pt x="213" y="9575"/>
                    <a:pt x="183" y="9667"/>
                  </a:cubicBezTo>
                  <a:cubicBezTo>
                    <a:pt x="152" y="9727"/>
                    <a:pt x="122" y="9819"/>
                    <a:pt x="91" y="9879"/>
                  </a:cubicBezTo>
                  <a:lnTo>
                    <a:pt x="91" y="9971"/>
                  </a:lnTo>
                  <a:lnTo>
                    <a:pt x="61" y="10031"/>
                  </a:lnTo>
                  <a:cubicBezTo>
                    <a:pt x="61" y="10062"/>
                    <a:pt x="61" y="10092"/>
                    <a:pt x="61" y="10092"/>
                  </a:cubicBezTo>
                  <a:lnTo>
                    <a:pt x="61" y="10153"/>
                  </a:lnTo>
                  <a:lnTo>
                    <a:pt x="31" y="10214"/>
                  </a:lnTo>
                  <a:lnTo>
                    <a:pt x="31" y="10305"/>
                  </a:lnTo>
                  <a:lnTo>
                    <a:pt x="31" y="10366"/>
                  </a:lnTo>
                  <a:cubicBezTo>
                    <a:pt x="31" y="10396"/>
                    <a:pt x="0" y="10426"/>
                    <a:pt x="0" y="10457"/>
                  </a:cubicBezTo>
                  <a:lnTo>
                    <a:pt x="31" y="10548"/>
                  </a:lnTo>
                  <a:lnTo>
                    <a:pt x="0" y="10609"/>
                  </a:lnTo>
                  <a:cubicBezTo>
                    <a:pt x="0" y="10670"/>
                    <a:pt x="0" y="10700"/>
                    <a:pt x="0" y="10761"/>
                  </a:cubicBezTo>
                  <a:lnTo>
                    <a:pt x="0" y="10791"/>
                  </a:lnTo>
                  <a:cubicBezTo>
                    <a:pt x="0" y="10882"/>
                    <a:pt x="31" y="10943"/>
                    <a:pt x="31" y="11034"/>
                  </a:cubicBezTo>
                  <a:lnTo>
                    <a:pt x="31" y="11095"/>
                  </a:lnTo>
                  <a:cubicBezTo>
                    <a:pt x="31" y="11186"/>
                    <a:pt x="31" y="11278"/>
                    <a:pt x="31" y="11338"/>
                  </a:cubicBezTo>
                  <a:lnTo>
                    <a:pt x="61" y="11430"/>
                  </a:lnTo>
                  <a:cubicBezTo>
                    <a:pt x="61" y="11490"/>
                    <a:pt x="61" y="11551"/>
                    <a:pt x="61" y="11612"/>
                  </a:cubicBezTo>
                  <a:lnTo>
                    <a:pt x="91" y="11673"/>
                  </a:lnTo>
                  <a:lnTo>
                    <a:pt x="91" y="11703"/>
                  </a:lnTo>
                  <a:lnTo>
                    <a:pt x="91" y="11764"/>
                  </a:lnTo>
                  <a:lnTo>
                    <a:pt x="122" y="11977"/>
                  </a:lnTo>
                  <a:lnTo>
                    <a:pt x="152" y="12129"/>
                  </a:lnTo>
                  <a:cubicBezTo>
                    <a:pt x="213" y="12493"/>
                    <a:pt x="243" y="12858"/>
                    <a:pt x="335" y="13223"/>
                  </a:cubicBezTo>
                  <a:lnTo>
                    <a:pt x="365" y="13405"/>
                  </a:lnTo>
                  <a:lnTo>
                    <a:pt x="395" y="13618"/>
                  </a:lnTo>
                  <a:cubicBezTo>
                    <a:pt x="395" y="13679"/>
                    <a:pt x="426" y="13770"/>
                    <a:pt x="426" y="13831"/>
                  </a:cubicBezTo>
                  <a:cubicBezTo>
                    <a:pt x="487" y="14074"/>
                    <a:pt x="547" y="14317"/>
                    <a:pt x="578" y="14560"/>
                  </a:cubicBezTo>
                  <a:lnTo>
                    <a:pt x="608" y="14621"/>
                  </a:lnTo>
                  <a:lnTo>
                    <a:pt x="608" y="14712"/>
                  </a:lnTo>
                  <a:cubicBezTo>
                    <a:pt x="669" y="14864"/>
                    <a:pt x="699" y="14986"/>
                    <a:pt x="730" y="15138"/>
                  </a:cubicBezTo>
                  <a:lnTo>
                    <a:pt x="760" y="15229"/>
                  </a:lnTo>
                  <a:cubicBezTo>
                    <a:pt x="791" y="15351"/>
                    <a:pt x="821" y="15503"/>
                    <a:pt x="851" y="15624"/>
                  </a:cubicBezTo>
                  <a:lnTo>
                    <a:pt x="973" y="16019"/>
                  </a:lnTo>
                  <a:lnTo>
                    <a:pt x="1064" y="16414"/>
                  </a:lnTo>
                  <a:cubicBezTo>
                    <a:pt x="1094" y="16445"/>
                    <a:pt x="1094" y="16475"/>
                    <a:pt x="1125" y="16506"/>
                  </a:cubicBezTo>
                  <a:lnTo>
                    <a:pt x="1186" y="16749"/>
                  </a:lnTo>
                  <a:lnTo>
                    <a:pt x="1277" y="16962"/>
                  </a:lnTo>
                  <a:lnTo>
                    <a:pt x="1338" y="17114"/>
                  </a:lnTo>
                  <a:lnTo>
                    <a:pt x="1398" y="17296"/>
                  </a:lnTo>
                  <a:lnTo>
                    <a:pt x="1398" y="17326"/>
                  </a:lnTo>
                  <a:lnTo>
                    <a:pt x="1733" y="18056"/>
                  </a:lnTo>
                  <a:cubicBezTo>
                    <a:pt x="1733" y="18086"/>
                    <a:pt x="1763" y="18147"/>
                    <a:pt x="1794" y="18177"/>
                  </a:cubicBezTo>
                  <a:cubicBezTo>
                    <a:pt x="1824" y="18238"/>
                    <a:pt x="1854" y="18299"/>
                    <a:pt x="1885" y="18329"/>
                  </a:cubicBezTo>
                  <a:cubicBezTo>
                    <a:pt x="1946" y="18451"/>
                    <a:pt x="2006" y="18573"/>
                    <a:pt x="2067" y="18694"/>
                  </a:cubicBezTo>
                  <a:cubicBezTo>
                    <a:pt x="2128" y="18755"/>
                    <a:pt x="2189" y="18816"/>
                    <a:pt x="2219" y="18907"/>
                  </a:cubicBezTo>
                  <a:lnTo>
                    <a:pt x="2310" y="19028"/>
                  </a:lnTo>
                  <a:cubicBezTo>
                    <a:pt x="2341" y="19059"/>
                    <a:pt x="2371" y="19089"/>
                    <a:pt x="2401" y="19150"/>
                  </a:cubicBezTo>
                  <a:lnTo>
                    <a:pt x="2462" y="19211"/>
                  </a:lnTo>
                  <a:lnTo>
                    <a:pt x="2523" y="19332"/>
                  </a:lnTo>
                  <a:lnTo>
                    <a:pt x="2645" y="19484"/>
                  </a:lnTo>
                  <a:lnTo>
                    <a:pt x="2797" y="19667"/>
                  </a:lnTo>
                  <a:lnTo>
                    <a:pt x="2857" y="19758"/>
                  </a:lnTo>
                  <a:lnTo>
                    <a:pt x="3009" y="19971"/>
                  </a:lnTo>
                  <a:lnTo>
                    <a:pt x="3131" y="20092"/>
                  </a:lnTo>
                  <a:lnTo>
                    <a:pt x="3192" y="20153"/>
                  </a:lnTo>
                  <a:lnTo>
                    <a:pt x="3253" y="20244"/>
                  </a:lnTo>
                  <a:lnTo>
                    <a:pt x="3283" y="20305"/>
                  </a:lnTo>
                  <a:lnTo>
                    <a:pt x="3313" y="20335"/>
                  </a:lnTo>
                  <a:lnTo>
                    <a:pt x="3374" y="20427"/>
                  </a:lnTo>
                  <a:lnTo>
                    <a:pt x="3496" y="20548"/>
                  </a:lnTo>
                  <a:lnTo>
                    <a:pt x="3557" y="20639"/>
                  </a:lnTo>
                  <a:lnTo>
                    <a:pt x="3617" y="20731"/>
                  </a:lnTo>
                  <a:lnTo>
                    <a:pt x="3708" y="20852"/>
                  </a:lnTo>
                  <a:cubicBezTo>
                    <a:pt x="3769" y="20913"/>
                    <a:pt x="3830" y="20974"/>
                    <a:pt x="3860" y="21065"/>
                  </a:cubicBezTo>
                  <a:cubicBezTo>
                    <a:pt x="3921" y="21126"/>
                    <a:pt x="3982" y="21217"/>
                    <a:pt x="4012" y="21308"/>
                  </a:cubicBezTo>
                  <a:cubicBezTo>
                    <a:pt x="4043" y="21338"/>
                    <a:pt x="4043" y="21399"/>
                    <a:pt x="4073" y="21430"/>
                  </a:cubicBezTo>
                  <a:cubicBezTo>
                    <a:pt x="4073" y="21460"/>
                    <a:pt x="4073" y="21490"/>
                    <a:pt x="4073" y="21521"/>
                  </a:cubicBezTo>
                  <a:lnTo>
                    <a:pt x="3921" y="21521"/>
                  </a:lnTo>
                  <a:cubicBezTo>
                    <a:pt x="3830" y="21521"/>
                    <a:pt x="3708" y="21490"/>
                    <a:pt x="3617" y="21490"/>
                  </a:cubicBezTo>
                  <a:lnTo>
                    <a:pt x="3526" y="21460"/>
                  </a:lnTo>
                  <a:cubicBezTo>
                    <a:pt x="3435" y="21430"/>
                    <a:pt x="3344" y="21430"/>
                    <a:pt x="3222" y="21399"/>
                  </a:cubicBezTo>
                  <a:cubicBezTo>
                    <a:pt x="3101" y="21369"/>
                    <a:pt x="2979" y="21338"/>
                    <a:pt x="2857" y="21308"/>
                  </a:cubicBezTo>
                  <a:lnTo>
                    <a:pt x="2614" y="21247"/>
                  </a:lnTo>
                  <a:cubicBezTo>
                    <a:pt x="2523" y="21217"/>
                    <a:pt x="2432" y="21187"/>
                    <a:pt x="2341" y="21187"/>
                  </a:cubicBezTo>
                  <a:cubicBezTo>
                    <a:pt x="2250" y="21156"/>
                    <a:pt x="2128" y="21156"/>
                    <a:pt x="2006" y="21156"/>
                  </a:cubicBezTo>
                  <a:cubicBezTo>
                    <a:pt x="1854" y="21156"/>
                    <a:pt x="1733" y="21187"/>
                    <a:pt x="1611" y="21217"/>
                  </a:cubicBezTo>
                  <a:cubicBezTo>
                    <a:pt x="1490" y="21247"/>
                    <a:pt x="1398" y="21278"/>
                    <a:pt x="1338" y="21338"/>
                  </a:cubicBezTo>
                  <a:lnTo>
                    <a:pt x="1277" y="21369"/>
                  </a:lnTo>
                  <a:cubicBezTo>
                    <a:pt x="1216" y="21399"/>
                    <a:pt x="1186" y="21430"/>
                    <a:pt x="1155" y="21460"/>
                  </a:cubicBezTo>
                  <a:cubicBezTo>
                    <a:pt x="1125" y="21490"/>
                    <a:pt x="1094" y="21551"/>
                    <a:pt x="1064" y="21582"/>
                  </a:cubicBezTo>
                  <a:cubicBezTo>
                    <a:pt x="1034" y="21612"/>
                    <a:pt x="1034" y="21642"/>
                    <a:pt x="1003" y="21673"/>
                  </a:cubicBezTo>
                  <a:lnTo>
                    <a:pt x="1003" y="21734"/>
                  </a:lnTo>
                  <a:cubicBezTo>
                    <a:pt x="1003" y="21794"/>
                    <a:pt x="973" y="21825"/>
                    <a:pt x="973" y="21886"/>
                  </a:cubicBezTo>
                  <a:cubicBezTo>
                    <a:pt x="973" y="22007"/>
                    <a:pt x="973" y="22129"/>
                    <a:pt x="1003" y="22281"/>
                  </a:cubicBezTo>
                  <a:cubicBezTo>
                    <a:pt x="1003" y="22402"/>
                    <a:pt x="1034" y="22524"/>
                    <a:pt x="1064" y="22646"/>
                  </a:cubicBezTo>
                  <a:lnTo>
                    <a:pt x="1064" y="22706"/>
                  </a:lnTo>
                  <a:cubicBezTo>
                    <a:pt x="1094" y="22797"/>
                    <a:pt x="1094" y="22889"/>
                    <a:pt x="1125" y="22980"/>
                  </a:cubicBezTo>
                  <a:lnTo>
                    <a:pt x="1155" y="23041"/>
                  </a:lnTo>
                  <a:lnTo>
                    <a:pt x="1186" y="23253"/>
                  </a:lnTo>
                  <a:lnTo>
                    <a:pt x="1246" y="23466"/>
                  </a:lnTo>
                  <a:lnTo>
                    <a:pt x="1277" y="23649"/>
                  </a:lnTo>
                  <a:cubicBezTo>
                    <a:pt x="1338" y="23831"/>
                    <a:pt x="1368" y="24013"/>
                    <a:pt x="1429" y="24196"/>
                  </a:cubicBezTo>
                  <a:cubicBezTo>
                    <a:pt x="1459" y="24287"/>
                    <a:pt x="1490" y="24348"/>
                    <a:pt x="1520" y="24408"/>
                  </a:cubicBezTo>
                  <a:cubicBezTo>
                    <a:pt x="1520" y="24469"/>
                    <a:pt x="1550" y="24500"/>
                    <a:pt x="1581" y="24560"/>
                  </a:cubicBezTo>
                  <a:lnTo>
                    <a:pt x="1611" y="24652"/>
                  </a:lnTo>
                  <a:lnTo>
                    <a:pt x="1672" y="24743"/>
                  </a:lnTo>
                  <a:cubicBezTo>
                    <a:pt x="1733" y="24925"/>
                    <a:pt x="1854" y="25108"/>
                    <a:pt x="1946" y="25290"/>
                  </a:cubicBezTo>
                  <a:cubicBezTo>
                    <a:pt x="2037" y="25442"/>
                    <a:pt x="2158" y="25594"/>
                    <a:pt x="2250" y="25746"/>
                  </a:cubicBezTo>
                  <a:cubicBezTo>
                    <a:pt x="2280" y="25776"/>
                    <a:pt x="2310" y="25807"/>
                    <a:pt x="2341" y="25837"/>
                  </a:cubicBezTo>
                  <a:lnTo>
                    <a:pt x="2462" y="25989"/>
                  </a:lnTo>
                  <a:lnTo>
                    <a:pt x="2493" y="26019"/>
                  </a:lnTo>
                  <a:lnTo>
                    <a:pt x="2614" y="26171"/>
                  </a:lnTo>
                  <a:cubicBezTo>
                    <a:pt x="2736" y="26293"/>
                    <a:pt x="2827" y="26445"/>
                    <a:pt x="2949" y="26567"/>
                  </a:cubicBezTo>
                  <a:cubicBezTo>
                    <a:pt x="3040" y="26658"/>
                    <a:pt x="3101" y="26719"/>
                    <a:pt x="3161" y="26779"/>
                  </a:cubicBezTo>
                  <a:lnTo>
                    <a:pt x="3222" y="26840"/>
                  </a:lnTo>
                  <a:cubicBezTo>
                    <a:pt x="3253" y="26901"/>
                    <a:pt x="3313" y="26931"/>
                    <a:pt x="3374" y="26992"/>
                  </a:cubicBezTo>
                  <a:lnTo>
                    <a:pt x="3435" y="27053"/>
                  </a:lnTo>
                  <a:lnTo>
                    <a:pt x="3496" y="27114"/>
                  </a:lnTo>
                  <a:cubicBezTo>
                    <a:pt x="3587" y="27205"/>
                    <a:pt x="3678" y="27296"/>
                    <a:pt x="3769" y="27387"/>
                  </a:cubicBezTo>
                  <a:lnTo>
                    <a:pt x="3982" y="27570"/>
                  </a:lnTo>
                  <a:lnTo>
                    <a:pt x="4195" y="27782"/>
                  </a:lnTo>
                  <a:cubicBezTo>
                    <a:pt x="4316" y="27904"/>
                    <a:pt x="4438" y="27995"/>
                    <a:pt x="4560" y="28117"/>
                  </a:cubicBezTo>
                  <a:lnTo>
                    <a:pt x="4620" y="28178"/>
                  </a:lnTo>
                  <a:cubicBezTo>
                    <a:pt x="4712" y="28238"/>
                    <a:pt x="4772" y="28299"/>
                    <a:pt x="4833" y="28360"/>
                  </a:cubicBezTo>
                  <a:cubicBezTo>
                    <a:pt x="4894" y="28421"/>
                    <a:pt x="4985" y="28481"/>
                    <a:pt x="5046" y="28542"/>
                  </a:cubicBezTo>
                  <a:cubicBezTo>
                    <a:pt x="5076" y="28603"/>
                    <a:pt x="5107" y="28633"/>
                    <a:pt x="5167" y="28664"/>
                  </a:cubicBezTo>
                  <a:cubicBezTo>
                    <a:pt x="5198" y="28725"/>
                    <a:pt x="5259" y="28785"/>
                    <a:pt x="5289" y="28877"/>
                  </a:cubicBezTo>
                  <a:cubicBezTo>
                    <a:pt x="5350" y="28937"/>
                    <a:pt x="5411" y="29029"/>
                    <a:pt x="5471" y="29089"/>
                  </a:cubicBezTo>
                  <a:lnTo>
                    <a:pt x="5563" y="29211"/>
                  </a:lnTo>
                  <a:cubicBezTo>
                    <a:pt x="5654" y="29333"/>
                    <a:pt x="5745" y="29454"/>
                    <a:pt x="5806" y="29576"/>
                  </a:cubicBezTo>
                  <a:cubicBezTo>
                    <a:pt x="5897" y="29697"/>
                    <a:pt x="5958" y="29788"/>
                    <a:pt x="6049" y="29910"/>
                  </a:cubicBezTo>
                  <a:cubicBezTo>
                    <a:pt x="6049" y="29971"/>
                    <a:pt x="6079" y="30001"/>
                    <a:pt x="6079" y="30032"/>
                  </a:cubicBezTo>
                  <a:lnTo>
                    <a:pt x="6110" y="30092"/>
                  </a:lnTo>
                  <a:cubicBezTo>
                    <a:pt x="6140" y="30153"/>
                    <a:pt x="6171" y="30214"/>
                    <a:pt x="6171" y="30244"/>
                  </a:cubicBezTo>
                  <a:lnTo>
                    <a:pt x="6171" y="30305"/>
                  </a:lnTo>
                  <a:cubicBezTo>
                    <a:pt x="6171" y="30366"/>
                    <a:pt x="6171" y="30366"/>
                    <a:pt x="6171" y="30366"/>
                  </a:cubicBezTo>
                  <a:cubicBezTo>
                    <a:pt x="6171" y="30396"/>
                    <a:pt x="6171" y="30427"/>
                    <a:pt x="6140" y="30427"/>
                  </a:cubicBezTo>
                  <a:cubicBezTo>
                    <a:pt x="6140" y="30427"/>
                    <a:pt x="6140" y="30457"/>
                    <a:pt x="6110" y="30488"/>
                  </a:cubicBezTo>
                  <a:cubicBezTo>
                    <a:pt x="6110" y="30488"/>
                    <a:pt x="6079" y="30518"/>
                    <a:pt x="6049" y="30518"/>
                  </a:cubicBezTo>
                  <a:cubicBezTo>
                    <a:pt x="6049" y="30518"/>
                    <a:pt x="6019" y="30548"/>
                    <a:pt x="5988" y="30548"/>
                  </a:cubicBezTo>
                  <a:cubicBezTo>
                    <a:pt x="5958" y="30548"/>
                    <a:pt x="5927" y="30579"/>
                    <a:pt x="5927" y="30579"/>
                  </a:cubicBezTo>
                  <a:lnTo>
                    <a:pt x="5867" y="30579"/>
                  </a:lnTo>
                  <a:cubicBezTo>
                    <a:pt x="5745" y="30609"/>
                    <a:pt x="5623" y="30640"/>
                    <a:pt x="5502" y="30640"/>
                  </a:cubicBezTo>
                  <a:lnTo>
                    <a:pt x="5167" y="30700"/>
                  </a:lnTo>
                  <a:cubicBezTo>
                    <a:pt x="4985" y="30731"/>
                    <a:pt x="4803" y="30761"/>
                    <a:pt x="4620" y="30822"/>
                  </a:cubicBezTo>
                  <a:lnTo>
                    <a:pt x="4499" y="30852"/>
                  </a:lnTo>
                  <a:cubicBezTo>
                    <a:pt x="4438" y="30852"/>
                    <a:pt x="4377" y="30883"/>
                    <a:pt x="4316" y="30883"/>
                  </a:cubicBezTo>
                  <a:lnTo>
                    <a:pt x="4256" y="30913"/>
                  </a:lnTo>
                  <a:lnTo>
                    <a:pt x="4164" y="30944"/>
                  </a:lnTo>
                  <a:lnTo>
                    <a:pt x="4043" y="30974"/>
                  </a:lnTo>
                  <a:lnTo>
                    <a:pt x="4012" y="30974"/>
                  </a:lnTo>
                  <a:lnTo>
                    <a:pt x="3921" y="31004"/>
                  </a:lnTo>
                  <a:lnTo>
                    <a:pt x="3860" y="31035"/>
                  </a:lnTo>
                  <a:cubicBezTo>
                    <a:pt x="3739" y="31065"/>
                    <a:pt x="3617" y="31095"/>
                    <a:pt x="3526" y="31156"/>
                  </a:cubicBezTo>
                  <a:cubicBezTo>
                    <a:pt x="3405" y="31217"/>
                    <a:pt x="3283" y="31278"/>
                    <a:pt x="3192" y="31339"/>
                  </a:cubicBezTo>
                  <a:cubicBezTo>
                    <a:pt x="3131" y="31369"/>
                    <a:pt x="3101" y="31430"/>
                    <a:pt x="3040" y="31460"/>
                  </a:cubicBezTo>
                  <a:cubicBezTo>
                    <a:pt x="3009" y="31491"/>
                    <a:pt x="3009" y="31491"/>
                    <a:pt x="2979" y="31521"/>
                  </a:cubicBezTo>
                  <a:cubicBezTo>
                    <a:pt x="2949" y="31551"/>
                    <a:pt x="2918" y="31582"/>
                    <a:pt x="2888" y="31612"/>
                  </a:cubicBezTo>
                  <a:cubicBezTo>
                    <a:pt x="2857" y="31673"/>
                    <a:pt x="2827" y="31703"/>
                    <a:pt x="2827" y="31734"/>
                  </a:cubicBezTo>
                  <a:cubicBezTo>
                    <a:pt x="2827" y="31764"/>
                    <a:pt x="2797" y="31795"/>
                    <a:pt x="2797" y="31825"/>
                  </a:cubicBezTo>
                  <a:cubicBezTo>
                    <a:pt x="2766" y="31916"/>
                    <a:pt x="2766" y="31947"/>
                    <a:pt x="2766" y="32007"/>
                  </a:cubicBezTo>
                  <a:cubicBezTo>
                    <a:pt x="2766" y="32068"/>
                    <a:pt x="2766" y="32099"/>
                    <a:pt x="2766" y="32159"/>
                  </a:cubicBezTo>
                  <a:cubicBezTo>
                    <a:pt x="2766" y="32251"/>
                    <a:pt x="2797" y="32342"/>
                    <a:pt x="2827" y="32463"/>
                  </a:cubicBezTo>
                  <a:cubicBezTo>
                    <a:pt x="2857" y="32646"/>
                    <a:pt x="2949" y="32798"/>
                    <a:pt x="3009" y="32950"/>
                  </a:cubicBezTo>
                  <a:cubicBezTo>
                    <a:pt x="3070" y="33071"/>
                    <a:pt x="3161" y="33223"/>
                    <a:pt x="3253" y="33375"/>
                  </a:cubicBezTo>
                  <a:lnTo>
                    <a:pt x="3313" y="33436"/>
                  </a:lnTo>
                  <a:cubicBezTo>
                    <a:pt x="3344" y="33497"/>
                    <a:pt x="3374" y="33558"/>
                    <a:pt x="3435" y="33618"/>
                  </a:cubicBezTo>
                  <a:cubicBezTo>
                    <a:pt x="3557" y="33801"/>
                    <a:pt x="3678" y="33953"/>
                    <a:pt x="3800" y="34135"/>
                  </a:cubicBezTo>
                  <a:lnTo>
                    <a:pt x="3860" y="34196"/>
                  </a:lnTo>
                  <a:cubicBezTo>
                    <a:pt x="3952" y="34317"/>
                    <a:pt x="4043" y="34469"/>
                    <a:pt x="4164" y="34591"/>
                  </a:cubicBezTo>
                  <a:cubicBezTo>
                    <a:pt x="4316" y="34773"/>
                    <a:pt x="4468" y="34986"/>
                    <a:pt x="4620" y="35168"/>
                  </a:cubicBezTo>
                  <a:lnTo>
                    <a:pt x="4681" y="35260"/>
                  </a:lnTo>
                  <a:lnTo>
                    <a:pt x="4712" y="35290"/>
                  </a:lnTo>
                  <a:cubicBezTo>
                    <a:pt x="4803" y="35412"/>
                    <a:pt x="4894" y="35533"/>
                    <a:pt x="5016" y="35655"/>
                  </a:cubicBezTo>
                  <a:lnTo>
                    <a:pt x="5259" y="35959"/>
                  </a:lnTo>
                  <a:cubicBezTo>
                    <a:pt x="5319" y="36050"/>
                    <a:pt x="5380" y="36111"/>
                    <a:pt x="5441" y="36172"/>
                  </a:cubicBezTo>
                  <a:lnTo>
                    <a:pt x="5502" y="36232"/>
                  </a:lnTo>
                  <a:lnTo>
                    <a:pt x="5532" y="36263"/>
                  </a:lnTo>
                  <a:cubicBezTo>
                    <a:pt x="5684" y="36475"/>
                    <a:pt x="5867" y="36688"/>
                    <a:pt x="6079" y="36871"/>
                  </a:cubicBezTo>
                  <a:cubicBezTo>
                    <a:pt x="6262" y="37053"/>
                    <a:pt x="6475" y="37266"/>
                    <a:pt x="6748" y="37509"/>
                  </a:cubicBezTo>
                  <a:cubicBezTo>
                    <a:pt x="6961" y="37691"/>
                    <a:pt x="7174" y="37874"/>
                    <a:pt x="7417" y="38026"/>
                  </a:cubicBezTo>
                  <a:cubicBezTo>
                    <a:pt x="7508" y="38117"/>
                    <a:pt x="7630" y="38208"/>
                    <a:pt x="7751" y="38269"/>
                  </a:cubicBezTo>
                  <a:lnTo>
                    <a:pt x="7934" y="38390"/>
                  </a:lnTo>
                  <a:cubicBezTo>
                    <a:pt x="8025" y="38451"/>
                    <a:pt x="8085" y="38512"/>
                    <a:pt x="8116" y="38542"/>
                  </a:cubicBezTo>
                  <a:lnTo>
                    <a:pt x="8724" y="38877"/>
                  </a:lnTo>
                  <a:lnTo>
                    <a:pt x="9544" y="39363"/>
                  </a:lnTo>
                  <a:lnTo>
                    <a:pt x="9818" y="39515"/>
                  </a:lnTo>
                  <a:cubicBezTo>
                    <a:pt x="9848" y="39545"/>
                    <a:pt x="9909" y="39576"/>
                    <a:pt x="9940" y="39606"/>
                  </a:cubicBezTo>
                  <a:lnTo>
                    <a:pt x="10000" y="39637"/>
                  </a:lnTo>
                  <a:lnTo>
                    <a:pt x="10365" y="39849"/>
                  </a:lnTo>
                  <a:cubicBezTo>
                    <a:pt x="10487" y="39941"/>
                    <a:pt x="10639" y="40001"/>
                    <a:pt x="10760" y="40093"/>
                  </a:cubicBezTo>
                  <a:lnTo>
                    <a:pt x="10912" y="40153"/>
                  </a:lnTo>
                  <a:lnTo>
                    <a:pt x="11247" y="40336"/>
                  </a:lnTo>
                  <a:lnTo>
                    <a:pt x="11459" y="40488"/>
                  </a:lnTo>
                  <a:lnTo>
                    <a:pt x="11520" y="40518"/>
                  </a:lnTo>
                  <a:lnTo>
                    <a:pt x="11581" y="40549"/>
                  </a:lnTo>
                  <a:lnTo>
                    <a:pt x="11672" y="40579"/>
                  </a:lnTo>
                  <a:lnTo>
                    <a:pt x="11763" y="40640"/>
                  </a:lnTo>
                  <a:lnTo>
                    <a:pt x="11855" y="40670"/>
                  </a:lnTo>
                  <a:lnTo>
                    <a:pt x="11885" y="40700"/>
                  </a:lnTo>
                  <a:lnTo>
                    <a:pt x="11946" y="40731"/>
                  </a:lnTo>
                  <a:lnTo>
                    <a:pt x="12250" y="40852"/>
                  </a:lnTo>
                  <a:lnTo>
                    <a:pt x="12310" y="40883"/>
                  </a:lnTo>
                  <a:lnTo>
                    <a:pt x="12341" y="40883"/>
                  </a:lnTo>
                  <a:lnTo>
                    <a:pt x="12371" y="40913"/>
                  </a:lnTo>
                  <a:lnTo>
                    <a:pt x="12432" y="40944"/>
                  </a:lnTo>
                  <a:lnTo>
                    <a:pt x="12493" y="40974"/>
                  </a:lnTo>
                  <a:lnTo>
                    <a:pt x="12645" y="41004"/>
                  </a:lnTo>
                  <a:cubicBezTo>
                    <a:pt x="12797" y="41065"/>
                    <a:pt x="12979" y="41126"/>
                    <a:pt x="13131" y="41187"/>
                  </a:cubicBezTo>
                  <a:cubicBezTo>
                    <a:pt x="13192" y="41217"/>
                    <a:pt x="13253" y="41248"/>
                    <a:pt x="13344" y="41278"/>
                  </a:cubicBezTo>
                  <a:lnTo>
                    <a:pt x="13405" y="41278"/>
                  </a:lnTo>
                  <a:lnTo>
                    <a:pt x="13587" y="41339"/>
                  </a:lnTo>
                  <a:lnTo>
                    <a:pt x="13709" y="41400"/>
                  </a:lnTo>
                  <a:lnTo>
                    <a:pt x="13982" y="41491"/>
                  </a:lnTo>
                  <a:lnTo>
                    <a:pt x="14286" y="41582"/>
                  </a:lnTo>
                  <a:cubicBezTo>
                    <a:pt x="14438" y="41643"/>
                    <a:pt x="14621" y="41704"/>
                    <a:pt x="14773" y="41734"/>
                  </a:cubicBezTo>
                  <a:lnTo>
                    <a:pt x="14833" y="41764"/>
                  </a:lnTo>
                  <a:cubicBezTo>
                    <a:pt x="14894" y="41795"/>
                    <a:pt x="14955" y="41825"/>
                    <a:pt x="15016" y="41856"/>
                  </a:cubicBezTo>
                  <a:cubicBezTo>
                    <a:pt x="15076" y="41856"/>
                    <a:pt x="15107" y="41886"/>
                    <a:pt x="15107" y="41886"/>
                  </a:cubicBezTo>
                  <a:lnTo>
                    <a:pt x="15228" y="41947"/>
                  </a:lnTo>
                  <a:lnTo>
                    <a:pt x="15320" y="41977"/>
                  </a:lnTo>
                  <a:lnTo>
                    <a:pt x="15441" y="42038"/>
                  </a:lnTo>
                  <a:lnTo>
                    <a:pt x="15563" y="42099"/>
                  </a:lnTo>
                  <a:cubicBezTo>
                    <a:pt x="15624" y="42129"/>
                    <a:pt x="15684" y="42159"/>
                    <a:pt x="15715" y="42159"/>
                  </a:cubicBezTo>
                  <a:lnTo>
                    <a:pt x="15776" y="42190"/>
                  </a:lnTo>
                  <a:lnTo>
                    <a:pt x="15867" y="42251"/>
                  </a:lnTo>
                  <a:lnTo>
                    <a:pt x="15988" y="42311"/>
                  </a:lnTo>
                  <a:lnTo>
                    <a:pt x="16080" y="42372"/>
                  </a:lnTo>
                  <a:lnTo>
                    <a:pt x="16232" y="42433"/>
                  </a:lnTo>
                  <a:cubicBezTo>
                    <a:pt x="16292" y="42463"/>
                    <a:pt x="16353" y="42524"/>
                    <a:pt x="16444" y="42555"/>
                  </a:cubicBezTo>
                  <a:cubicBezTo>
                    <a:pt x="16535" y="42615"/>
                    <a:pt x="16596" y="42676"/>
                    <a:pt x="16657" y="42707"/>
                  </a:cubicBezTo>
                  <a:cubicBezTo>
                    <a:pt x="16687" y="42737"/>
                    <a:pt x="16748" y="42798"/>
                    <a:pt x="16779" y="42828"/>
                  </a:cubicBezTo>
                  <a:lnTo>
                    <a:pt x="16809" y="42859"/>
                  </a:lnTo>
                  <a:cubicBezTo>
                    <a:pt x="16839" y="42889"/>
                    <a:pt x="16870" y="42919"/>
                    <a:pt x="16870" y="42919"/>
                  </a:cubicBezTo>
                  <a:cubicBezTo>
                    <a:pt x="16931" y="42980"/>
                    <a:pt x="16931" y="43011"/>
                    <a:pt x="16961" y="43011"/>
                  </a:cubicBezTo>
                  <a:lnTo>
                    <a:pt x="16961" y="43041"/>
                  </a:lnTo>
                  <a:cubicBezTo>
                    <a:pt x="17083" y="43284"/>
                    <a:pt x="17174" y="43497"/>
                    <a:pt x="17265" y="43740"/>
                  </a:cubicBezTo>
                  <a:lnTo>
                    <a:pt x="17295" y="43801"/>
                  </a:lnTo>
                  <a:lnTo>
                    <a:pt x="17326" y="43862"/>
                  </a:lnTo>
                  <a:lnTo>
                    <a:pt x="17356" y="43953"/>
                  </a:lnTo>
                  <a:cubicBezTo>
                    <a:pt x="17378" y="43997"/>
                    <a:pt x="17417" y="44026"/>
                    <a:pt x="17460" y="44026"/>
                  </a:cubicBezTo>
                  <a:cubicBezTo>
                    <a:pt x="17476" y="44026"/>
                    <a:pt x="17492" y="44022"/>
                    <a:pt x="17508" y="44014"/>
                  </a:cubicBezTo>
                  <a:cubicBezTo>
                    <a:pt x="17508" y="44014"/>
                    <a:pt x="17539" y="44014"/>
                    <a:pt x="17539" y="43983"/>
                  </a:cubicBezTo>
                  <a:lnTo>
                    <a:pt x="17539" y="44074"/>
                  </a:lnTo>
                  <a:lnTo>
                    <a:pt x="17539" y="44166"/>
                  </a:lnTo>
                  <a:cubicBezTo>
                    <a:pt x="17539" y="44166"/>
                    <a:pt x="17539" y="44166"/>
                    <a:pt x="17508" y="44135"/>
                  </a:cubicBezTo>
                  <a:cubicBezTo>
                    <a:pt x="17478" y="44105"/>
                    <a:pt x="17417" y="44074"/>
                    <a:pt x="17387" y="44044"/>
                  </a:cubicBezTo>
                  <a:cubicBezTo>
                    <a:pt x="17326" y="44014"/>
                    <a:pt x="17265" y="43953"/>
                    <a:pt x="17235" y="43922"/>
                  </a:cubicBezTo>
                  <a:lnTo>
                    <a:pt x="17204" y="43892"/>
                  </a:lnTo>
                  <a:lnTo>
                    <a:pt x="17174" y="43862"/>
                  </a:lnTo>
                  <a:cubicBezTo>
                    <a:pt x="17113" y="43801"/>
                    <a:pt x="17113" y="43770"/>
                    <a:pt x="17083" y="43740"/>
                  </a:cubicBezTo>
                  <a:lnTo>
                    <a:pt x="17052" y="43710"/>
                  </a:lnTo>
                  <a:cubicBezTo>
                    <a:pt x="17052" y="43710"/>
                    <a:pt x="17022" y="43679"/>
                    <a:pt x="17022" y="43649"/>
                  </a:cubicBezTo>
                  <a:cubicBezTo>
                    <a:pt x="16991" y="43649"/>
                    <a:pt x="16991" y="43618"/>
                    <a:pt x="16961" y="43588"/>
                  </a:cubicBezTo>
                  <a:cubicBezTo>
                    <a:pt x="16931" y="43558"/>
                    <a:pt x="16931" y="43527"/>
                    <a:pt x="16900" y="43527"/>
                  </a:cubicBezTo>
                  <a:lnTo>
                    <a:pt x="16900" y="43466"/>
                  </a:lnTo>
                  <a:cubicBezTo>
                    <a:pt x="16870" y="43436"/>
                    <a:pt x="16809" y="43436"/>
                    <a:pt x="16779" y="43436"/>
                  </a:cubicBezTo>
                  <a:cubicBezTo>
                    <a:pt x="16718" y="43466"/>
                    <a:pt x="16687" y="43497"/>
                    <a:pt x="16687" y="43527"/>
                  </a:cubicBezTo>
                  <a:cubicBezTo>
                    <a:pt x="16687" y="43558"/>
                    <a:pt x="16687" y="43588"/>
                    <a:pt x="16718" y="43618"/>
                  </a:cubicBezTo>
                  <a:cubicBezTo>
                    <a:pt x="16748" y="43649"/>
                    <a:pt x="16748" y="43679"/>
                    <a:pt x="16779" y="43710"/>
                  </a:cubicBezTo>
                  <a:cubicBezTo>
                    <a:pt x="16809" y="43740"/>
                    <a:pt x="16809" y="43770"/>
                    <a:pt x="16839" y="43801"/>
                  </a:cubicBezTo>
                  <a:cubicBezTo>
                    <a:pt x="16839" y="43801"/>
                    <a:pt x="16870" y="43831"/>
                    <a:pt x="16900" y="43862"/>
                  </a:cubicBezTo>
                  <a:cubicBezTo>
                    <a:pt x="16931" y="43922"/>
                    <a:pt x="16961" y="43953"/>
                    <a:pt x="16991" y="43983"/>
                  </a:cubicBezTo>
                  <a:lnTo>
                    <a:pt x="17022" y="44014"/>
                  </a:lnTo>
                  <a:cubicBezTo>
                    <a:pt x="17052" y="44074"/>
                    <a:pt x="17113" y="44105"/>
                    <a:pt x="17143" y="44135"/>
                  </a:cubicBezTo>
                  <a:cubicBezTo>
                    <a:pt x="17174" y="44166"/>
                    <a:pt x="17204" y="44196"/>
                    <a:pt x="17265" y="44226"/>
                  </a:cubicBezTo>
                  <a:lnTo>
                    <a:pt x="17295" y="44257"/>
                  </a:lnTo>
                  <a:cubicBezTo>
                    <a:pt x="17326" y="44287"/>
                    <a:pt x="17356" y="44318"/>
                    <a:pt x="17417" y="44318"/>
                  </a:cubicBezTo>
                  <a:cubicBezTo>
                    <a:pt x="17478" y="44378"/>
                    <a:pt x="17508" y="44378"/>
                    <a:pt x="17539" y="44378"/>
                  </a:cubicBezTo>
                  <a:lnTo>
                    <a:pt x="17508" y="44439"/>
                  </a:lnTo>
                  <a:lnTo>
                    <a:pt x="17447" y="44561"/>
                  </a:lnTo>
                  <a:lnTo>
                    <a:pt x="17812" y="44652"/>
                  </a:lnTo>
                  <a:lnTo>
                    <a:pt x="17812" y="44652"/>
                  </a:lnTo>
                  <a:lnTo>
                    <a:pt x="17782" y="44348"/>
                  </a:lnTo>
                  <a:lnTo>
                    <a:pt x="17812" y="44378"/>
                  </a:lnTo>
                  <a:cubicBezTo>
                    <a:pt x="17812" y="44409"/>
                    <a:pt x="17843" y="44470"/>
                    <a:pt x="17873" y="44500"/>
                  </a:cubicBezTo>
                  <a:cubicBezTo>
                    <a:pt x="17903" y="44561"/>
                    <a:pt x="17964" y="44561"/>
                    <a:pt x="17994" y="44561"/>
                  </a:cubicBezTo>
                  <a:cubicBezTo>
                    <a:pt x="18055" y="44500"/>
                    <a:pt x="18086" y="44470"/>
                    <a:pt x="18086" y="44439"/>
                  </a:cubicBezTo>
                  <a:cubicBezTo>
                    <a:pt x="18116" y="44439"/>
                    <a:pt x="18116" y="44409"/>
                    <a:pt x="18116" y="44378"/>
                  </a:cubicBezTo>
                  <a:cubicBezTo>
                    <a:pt x="18146" y="44318"/>
                    <a:pt x="18146" y="44318"/>
                    <a:pt x="18116" y="44287"/>
                  </a:cubicBezTo>
                  <a:cubicBezTo>
                    <a:pt x="18116" y="44257"/>
                    <a:pt x="18116" y="44226"/>
                    <a:pt x="18086" y="44196"/>
                  </a:cubicBezTo>
                  <a:cubicBezTo>
                    <a:pt x="18086" y="44166"/>
                    <a:pt x="18086" y="44135"/>
                    <a:pt x="18055" y="44135"/>
                  </a:cubicBezTo>
                  <a:cubicBezTo>
                    <a:pt x="18055" y="44105"/>
                    <a:pt x="18055" y="44074"/>
                    <a:pt x="18025" y="44074"/>
                  </a:cubicBezTo>
                  <a:cubicBezTo>
                    <a:pt x="18025" y="44044"/>
                    <a:pt x="17994" y="44014"/>
                    <a:pt x="17964" y="43983"/>
                  </a:cubicBezTo>
                  <a:lnTo>
                    <a:pt x="17994" y="43892"/>
                  </a:lnTo>
                  <a:lnTo>
                    <a:pt x="18025" y="43801"/>
                  </a:lnTo>
                  <a:lnTo>
                    <a:pt x="18086" y="43679"/>
                  </a:lnTo>
                  <a:lnTo>
                    <a:pt x="18146" y="43497"/>
                  </a:lnTo>
                  <a:cubicBezTo>
                    <a:pt x="18238" y="43315"/>
                    <a:pt x="18329" y="43102"/>
                    <a:pt x="18420" y="42919"/>
                  </a:cubicBezTo>
                  <a:cubicBezTo>
                    <a:pt x="18511" y="42767"/>
                    <a:pt x="18602" y="42585"/>
                    <a:pt x="18663" y="42433"/>
                  </a:cubicBezTo>
                  <a:lnTo>
                    <a:pt x="18724" y="42342"/>
                  </a:lnTo>
                  <a:lnTo>
                    <a:pt x="18785" y="42220"/>
                  </a:lnTo>
                  <a:cubicBezTo>
                    <a:pt x="18846" y="42038"/>
                    <a:pt x="18937" y="41886"/>
                    <a:pt x="18998" y="41704"/>
                  </a:cubicBezTo>
                  <a:cubicBezTo>
                    <a:pt x="19058" y="41643"/>
                    <a:pt x="19089" y="41552"/>
                    <a:pt x="19119" y="41491"/>
                  </a:cubicBezTo>
                  <a:lnTo>
                    <a:pt x="19150" y="41430"/>
                  </a:lnTo>
                  <a:cubicBezTo>
                    <a:pt x="19180" y="41339"/>
                    <a:pt x="19210" y="41248"/>
                    <a:pt x="19241" y="41187"/>
                  </a:cubicBezTo>
                  <a:lnTo>
                    <a:pt x="19271" y="41096"/>
                  </a:lnTo>
                  <a:cubicBezTo>
                    <a:pt x="19423" y="40670"/>
                    <a:pt x="19605" y="40275"/>
                    <a:pt x="19788" y="39849"/>
                  </a:cubicBezTo>
                  <a:cubicBezTo>
                    <a:pt x="19818" y="39758"/>
                    <a:pt x="19879" y="39667"/>
                    <a:pt x="19909" y="39576"/>
                  </a:cubicBezTo>
                  <a:cubicBezTo>
                    <a:pt x="19940" y="39485"/>
                    <a:pt x="20001" y="39393"/>
                    <a:pt x="20031" y="39302"/>
                  </a:cubicBezTo>
                  <a:lnTo>
                    <a:pt x="20122" y="39120"/>
                  </a:lnTo>
                  <a:lnTo>
                    <a:pt x="20183" y="38938"/>
                  </a:lnTo>
                  <a:cubicBezTo>
                    <a:pt x="20213" y="38877"/>
                    <a:pt x="20274" y="38816"/>
                    <a:pt x="20305" y="38755"/>
                  </a:cubicBezTo>
                  <a:lnTo>
                    <a:pt x="20335" y="38664"/>
                  </a:lnTo>
                  <a:cubicBezTo>
                    <a:pt x="20457" y="38451"/>
                    <a:pt x="20548" y="38238"/>
                    <a:pt x="20669" y="38056"/>
                  </a:cubicBezTo>
                  <a:lnTo>
                    <a:pt x="20730" y="37904"/>
                  </a:lnTo>
                  <a:lnTo>
                    <a:pt x="20821" y="37783"/>
                  </a:lnTo>
                  <a:lnTo>
                    <a:pt x="20821" y="37722"/>
                  </a:lnTo>
                  <a:lnTo>
                    <a:pt x="20852" y="37691"/>
                  </a:lnTo>
                  <a:lnTo>
                    <a:pt x="20973" y="37479"/>
                  </a:lnTo>
                  <a:lnTo>
                    <a:pt x="21156" y="37175"/>
                  </a:lnTo>
                  <a:cubicBezTo>
                    <a:pt x="21186" y="37114"/>
                    <a:pt x="21247" y="37053"/>
                    <a:pt x="21277" y="36992"/>
                  </a:cubicBezTo>
                  <a:lnTo>
                    <a:pt x="21338" y="36871"/>
                  </a:lnTo>
                  <a:lnTo>
                    <a:pt x="21520" y="36597"/>
                  </a:lnTo>
                  <a:lnTo>
                    <a:pt x="21672" y="36324"/>
                  </a:lnTo>
                  <a:lnTo>
                    <a:pt x="21764" y="36172"/>
                  </a:lnTo>
                  <a:cubicBezTo>
                    <a:pt x="21855" y="36050"/>
                    <a:pt x="21916" y="35928"/>
                    <a:pt x="22007" y="35807"/>
                  </a:cubicBezTo>
                  <a:lnTo>
                    <a:pt x="22128" y="35594"/>
                  </a:lnTo>
                  <a:lnTo>
                    <a:pt x="22341" y="35229"/>
                  </a:lnTo>
                  <a:lnTo>
                    <a:pt x="22463" y="35017"/>
                  </a:lnTo>
                  <a:cubicBezTo>
                    <a:pt x="22523" y="34895"/>
                    <a:pt x="22615" y="34773"/>
                    <a:pt x="22675" y="34652"/>
                  </a:cubicBezTo>
                  <a:lnTo>
                    <a:pt x="23010" y="34044"/>
                  </a:lnTo>
                  <a:lnTo>
                    <a:pt x="23405" y="33345"/>
                  </a:lnTo>
                  <a:cubicBezTo>
                    <a:pt x="23466" y="33223"/>
                    <a:pt x="23557" y="33071"/>
                    <a:pt x="23648" y="32919"/>
                  </a:cubicBezTo>
                  <a:lnTo>
                    <a:pt x="23739" y="32737"/>
                  </a:lnTo>
                  <a:lnTo>
                    <a:pt x="24134" y="32068"/>
                  </a:lnTo>
                  <a:lnTo>
                    <a:pt x="24408" y="31612"/>
                  </a:lnTo>
                  <a:lnTo>
                    <a:pt x="24682" y="31156"/>
                  </a:lnTo>
                  <a:lnTo>
                    <a:pt x="24955" y="30731"/>
                  </a:lnTo>
                  <a:lnTo>
                    <a:pt x="24985" y="30700"/>
                  </a:lnTo>
                  <a:lnTo>
                    <a:pt x="25077" y="30548"/>
                  </a:lnTo>
                  <a:lnTo>
                    <a:pt x="25229" y="30336"/>
                  </a:lnTo>
                  <a:lnTo>
                    <a:pt x="25381" y="30123"/>
                  </a:lnTo>
                  <a:lnTo>
                    <a:pt x="25411" y="30092"/>
                  </a:lnTo>
                  <a:cubicBezTo>
                    <a:pt x="25441" y="30032"/>
                    <a:pt x="25472" y="30001"/>
                    <a:pt x="25502" y="29940"/>
                  </a:cubicBezTo>
                  <a:lnTo>
                    <a:pt x="25654" y="29758"/>
                  </a:lnTo>
                  <a:lnTo>
                    <a:pt x="25776" y="29606"/>
                  </a:lnTo>
                  <a:lnTo>
                    <a:pt x="25806" y="29545"/>
                  </a:lnTo>
                  <a:cubicBezTo>
                    <a:pt x="25867" y="29485"/>
                    <a:pt x="25897" y="29454"/>
                    <a:pt x="25928" y="29393"/>
                  </a:cubicBezTo>
                  <a:lnTo>
                    <a:pt x="26201" y="29059"/>
                  </a:lnTo>
                  <a:cubicBezTo>
                    <a:pt x="26323" y="28937"/>
                    <a:pt x="26414" y="28785"/>
                    <a:pt x="26536" y="28664"/>
                  </a:cubicBezTo>
                  <a:lnTo>
                    <a:pt x="26627" y="28542"/>
                  </a:lnTo>
                  <a:cubicBezTo>
                    <a:pt x="26718" y="28421"/>
                    <a:pt x="26809" y="28329"/>
                    <a:pt x="26870" y="28208"/>
                  </a:cubicBezTo>
                  <a:lnTo>
                    <a:pt x="27052" y="27995"/>
                  </a:lnTo>
                  <a:cubicBezTo>
                    <a:pt x="27083" y="27934"/>
                    <a:pt x="27113" y="27904"/>
                    <a:pt x="27144" y="27843"/>
                  </a:cubicBezTo>
                  <a:lnTo>
                    <a:pt x="27174" y="27813"/>
                  </a:lnTo>
                  <a:lnTo>
                    <a:pt x="27326" y="27600"/>
                  </a:lnTo>
                  <a:lnTo>
                    <a:pt x="27478" y="27418"/>
                  </a:lnTo>
                  <a:cubicBezTo>
                    <a:pt x="27569" y="27296"/>
                    <a:pt x="27630" y="27144"/>
                    <a:pt x="27721" y="27022"/>
                  </a:cubicBezTo>
                  <a:lnTo>
                    <a:pt x="27812" y="26901"/>
                  </a:lnTo>
                  <a:lnTo>
                    <a:pt x="28025" y="26567"/>
                  </a:lnTo>
                  <a:cubicBezTo>
                    <a:pt x="28055" y="26536"/>
                    <a:pt x="28086" y="26506"/>
                    <a:pt x="28116" y="26445"/>
                  </a:cubicBezTo>
                  <a:lnTo>
                    <a:pt x="28147" y="26384"/>
                  </a:lnTo>
                  <a:lnTo>
                    <a:pt x="28390" y="26019"/>
                  </a:lnTo>
                  <a:lnTo>
                    <a:pt x="28420" y="25928"/>
                  </a:lnTo>
                  <a:cubicBezTo>
                    <a:pt x="28451" y="25898"/>
                    <a:pt x="28481" y="25867"/>
                    <a:pt x="28481" y="25807"/>
                  </a:cubicBezTo>
                  <a:lnTo>
                    <a:pt x="28603" y="25594"/>
                  </a:lnTo>
                  <a:lnTo>
                    <a:pt x="28815" y="25199"/>
                  </a:lnTo>
                  <a:lnTo>
                    <a:pt x="29180" y="24439"/>
                  </a:lnTo>
                  <a:cubicBezTo>
                    <a:pt x="29241" y="24317"/>
                    <a:pt x="29302" y="24196"/>
                    <a:pt x="29362" y="24074"/>
                  </a:cubicBezTo>
                  <a:lnTo>
                    <a:pt x="29423" y="23953"/>
                  </a:lnTo>
                  <a:lnTo>
                    <a:pt x="29636" y="23527"/>
                  </a:lnTo>
                  <a:lnTo>
                    <a:pt x="29666" y="23466"/>
                  </a:lnTo>
                  <a:lnTo>
                    <a:pt x="29697" y="23345"/>
                  </a:lnTo>
                  <a:lnTo>
                    <a:pt x="29879" y="22980"/>
                  </a:lnTo>
                  <a:lnTo>
                    <a:pt x="30031" y="22585"/>
                  </a:lnTo>
                  <a:cubicBezTo>
                    <a:pt x="30122" y="22402"/>
                    <a:pt x="30183" y="22220"/>
                    <a:pt x="30274" y="22007"/>
                  </a:cubicBezTo>
                  <a:cubicBezTo>
                    <a:pt x="30366" y="21734"/>
                    <a:pt x="30457" y="21460"/>
                    <a:pt x="30518" y="21095"/>
                  </a:cubicBezTo>
                  <a:cubicBezTo>
                    <a:pt x="30548" y="20943"/>
                    <a:pt x="30578" y="20791"/>
                    <a:pt x="30609" y="20639"/>
                  </a:cubicBezTo>
                  <a:cubicBezTo>
                    <a:pt x="30609" y="20487"/>
                    <a:pt x="30639" y="20335"/>
                    <a:pt x="30639" y="20183"/>
                  </a:cubicBezTo>
                  <a:cubicBezTo>
                    <a:pt x="30669" y="20062"/>
                    <a:pt x="30669" y="19910"/>
                    <a:pt x="30669" y="19788"/>
                  </a:cubicBezTo>
                  <a:cubicBezTo>
                    <a:pt x="30669" y="19606"/>
                    <a:pt x="30669" y="19424"/>
                    <a:pt x="30609" y="19241"/>
                  </a:cubicBezTo>
                  <a:cubicBezTo>
                    <a:pt x="30609" y="19211"/>
                    <a:pt x="30609" y="19180"/>
                    <a:pt x="30578" y="19150"/>
                  </a:cubicBezTo>
                  <a:cubicBezTo>
                    <a:pt x="30578" y="19089"/>
                    <a:pt x="30548" y="19028"/>
                    <a:pt x="30548" y="18998"/>
                  </a:cubicBezTo>
                  <a:lnTo>
                    <a:pt x="30487" y="18907"/>
                  </a:lnTo>
                  <a:cubicBezTo>
                    <a:pt x="30457" y="18876"/>
                    <a:pt x="30426" y="18816"/>
                    <a:pt x="30396" y="18785"/>
                  </a:cubicBezTo>
                  <a:cubicBezTo>
                    <a:pt x="30366" y="18755"/>
                    <a:pt x="30335" y="18724"/>
                    <a:pt x="30305" y="18694"/>
                  </a:cubicBezTo>
                  <a:cubicBezTo>
                    <a:pt x="30274" y="18664"/>
                    <a:pt x="30244" y="18664"/>
                    <a:pt x="30214" y="18633"/>
                  </a:cubicBezTo>
                  <a:cubicBezTo>
                    <a:pt x="30153" y="18603"/>
                    <a:pt x="30092" y="18542"/>
                    <a:pt x="30001" y="18542"/>
                  </a:cubicBezTo>
                  <a:cubicBezTo>
                    <a:pt x="29970" y="18512"/>
                    <a:pt x="29940" y="18512"/>
                    <a:pt x="29879" y="18512"/>
                  </a:cubicBezTo>
                  <a:lnTo>
                    <a:pt x="29788" y="18512"/>
                  </a:lnTo>
                  <a:cubicBezTo>
                    <a:pt x="29727" y="18512"/>
                    <a:pt x="29636" y="18542"/>
                    <a:pt x="29575" y="18542"/>
                  </a:cubicBezTo>
                  <a:lnTo>
                    <a:pt x="29484" y="18573"/>
                  </a:lnTo>
                  <a:cubicBezTo>
                    <a:pt x="29393" y="18603"/>
                    <a:pt x="29332" y="18603"/>
                    <a:pt x="29271" y="18633"/>
                  </a:cubicBezTo>
                  <a:cubicBezTo>
                    <a:pt x="29210" y="18664"/>
                    <a:pt x="29119" y="18694"/>
                    <a:pt x="29059" y="18724"/>
                  </a:cubicBezTo>
                  <a:lnTo>
                    <a:pt x="28846" y="18816"/>
                  </a:lnTo>
                  <a:cubicBezTo>
                    <a:pt x="28694" y="18876"/>
                    <a:pt x="28572" y="18907"/>
                    <a:pt x="28481" y="18968"/>
                  </a:cubicBezTo>
                  <a:lnTo>
                    <a:pt x="28359" y="19028"/>
                  </a:lnTo>
                  <a:cubicBezTo>
                    <a:pt x="28299" y="19059"/>
                    <a:pt x="28238" y="19089"/>
                    <a:pt x="28177" y="19120"/>
                  </a:cubicBezTo>
                  <a:cubicBezTo>
                    <a:pt x="28086" y="19180"/>
                    <a:pt x="28025" y="19211"/>
                    <a:pt x="27964" y="19241"/>
                  </a:cubicBezTo>
                  <a:lnTo>
                    <a:pt x="27843" y="19302"/>
                  </a:lnTo>
                  <a:cubicBezTo>
                    <a:pt x="27752" y="19363"/>
                    <a:pt x="27660" y="19424"/>
                    <a:pt x="27569" y="19484"/>
                  </a:cubicBezTo>
                  <a:lnTo>
                    <a:pt x="27326" y="19636"/>
                  </a:lnTo>
                  <a:lnTo>
                    <a:pt x="27174" y="19728"/>
                  </a:lnTo>
                  <a:lnTo>
                    <a:pt x="26900" y="19910"/>
                  </a:lnTo>
                  <a:cubicBezTo>
                    <a:pt x="26840" y="19940"/>
                    <a:pt x="26779" y="19971"/>
                    <a:pt x="26748" y="20001"/>
                  </a:cubicBezTo>
                  <a:lnTo>
                    <a:pt x="26596" y="20092"/>
                  </a:lnTo>
                  <a:lnTo>
                    <a:pt x="26688" y="20001"/>
                  </a:lnTo>
                  <a:lnTo>
                    <a:pt x="26900" y="19728"/>
                  </a:lnTo>
                  <a:cubicBezTo>
                    <a:pt x="27052" y="19545"/>
                    <a:pt x="27174" y="19363"/>
                    <a:pt x="27296" y="19211"/>
                  </a:cubicBezTo>
                  <a:cubicBezTo>
                    <a:pt x="27569" y="18846"/>
                    <a:pt x="27843" y="18451"/>
                    <a:pt x="28116" y="18086"/>
                  </a:cubicBezTo>
                  <a:cubicBezTo>
                    <a:pt x="28207" y="17995"/>
                    <a:pt x="28299" y="17873"/>
                    <a:pt x="28359" y="17752"/>
                  </a:cubicBezTo>
                  <a:lnTo>
                    <a:pt x="28542" y="17509"/>
                  </a:lnTo>
                  <a:lnTo>
                    <a:pt x="28815" y="17144"/>
                  </a:lnTo>
                  <a:lnTo>
                    <a:pt x="28937" y="16962"/>
                  </a:lnTo>
                  <a:cubicBezTo>
                    <a:pt x="29028" y="16840"/>
                    <a:pt x="29119" y="16718"/>
                    <a:pt x="29210" y="16597"/>
                  </a:cubicBezTo>
                  <a:lnTo>
                    <a:pt x="29332" y="16445"/>
                  </a:lnTo>
                  <a:cubicBezTo>
                    <a:pt x="29362" y="16384"/>
                    <a:pt x="29423" y="16323"/>
                    <a:pt x="29454" y="16262"/>
                  </a:cubicBezTo>
                  <a:lnTo>
                    <a:pt x="29514" y="16202"/>
                  </a:lnTo>
                  <a:lnTo>
                    <a:pt x="29606" y="16080"/>
                  </a:lnTo>
                  <a:lnTo>
                    <a:pt x="29697" y="15928"/>
                  </a:lnTo>
                  <a:lnTo>
                    <a:pt x="29849" y="15746"/>
                  </a:lnTo>
                  <a:lnTo>
                    <a:pt x="29910" y="15624"/>
                  </a:lnTo>
                  <a:lnTo>
                    <a:pt x="29970" y="15533"/>
                  </a:lnTo>
                  <a:lnTo>
                    <a:pt x="30001" y="15472"/>
                  </a:lnTo>
                  <a:cubicBezTo>
                    <a:pt x="30031" y="15442"/>
                    <a:pt x="30062" y="15442"/>
                    <a:pt x="30062" y="15411"/>
                  </a:cubicBezTo>
                  <a:lnTo>
                    <a:pt x="30153" y="15290"/>
                  </a:lnTo>
                  <a:lnTo>
                    <a:pt x="30214" y="15168"/>
                  </a:lnTo>
                  <a:cubicBezTo>
                    <a:pt x="30244" y="15138"/>
                    <a:pt x="30244" y="15107"/>
                    <a:pt x="30274" y="15077"/>
                  </a:cubicBezTo>
                  <a:lnTo>
                    <a:pt x="30305" y="15016"/>
                  </a:lnTo>
                  <a:cubicBezTo>
                    <a:pt x="30335" y="14925"/>
                    <a:pt x="30396" y="14864"/>
                    <a:pt x="30426" y="14773"/>
                  </a:cubicBezTo>
                  <a:lnTo>
                    <a:pt x="30487" y="14651"/>
                  </a:lnTo>
                  <a:lnTo>
                    <a:pt x="30609" y="14439"/>
                  </a:lnTo>
                  <a:lnTo>
                    <a:pt x="30730" y="14196"/>
                  </a:lnTo>
                  <a:lnTo>
                    <a:pt x="30791" y="14074"/>
                  </a:lnTo>
                  <a:lnTo>
                    <a:pt x="30852" y="13952"/>
                  </a:lnTo>
                  <a:cubicBezTo>
                    <a:pt x="30852" y="13922"/>
                    <a:pt x="30882" y="13892"/>
                    <a:pt x="30882" y="13892"/>
                  </a:cubicBezTo>
                  <a:lnTo>
                    <a:pt x="30973" y="13679"/>
                  </a:lnTo>
                  <a:lnTo>
                    <a:pt x="31034" y="13496"/>
                  </a:lnTo>
                  <a:cubicBezTo>
                    <a:pt x="31125" y="13344"/>
                    <a:pt x="31156" y="13192"/>
                    <a:pt x="31217" y="13041"/>
                  </a:cubicBezTo>
                  <a:lnTo>
                    <a:pt x="31277" y="12919"/>
                  </a:lnTo>
                  <a:cubicBezTo>
                    <a:pt x="31338" y="12767"/>
                    <a:pt x="31369" y="12645"/>
                    <a:pt x="31429" y="12493"/>
                  </a:cubicBezTo>
                  <a:cubicBezTo>
                    <a:pt x="31460" y="12372"/>
                    <a:pt x="31490" y="12250"/>
                    <a:pt x="31521" y="12129"/>
                  </a:cubicBezTo>
                  <a:cubicBezTo>
                    <a:pt x="31581" y="11885"/>
                    <a:pt x="31612" y="11612"/>
                    <a:pt x="31612" y="11308"/>
                  </a:cubicBezTo>
                  <a:cubicBezTo>
                    <a:pt x="31612" y="11186"/>
                    <a:pt x="31581" y="11065"/>
                    <a:pt x="31551" y="10943"/>
                  </a:cubicBezTo>
                  <a:cubicBezTo>
                    <a:pt x="31521" y="10882"/>
                    <a:pt x="31521" y="10852"/>
                    <a:pt x="31490" y="10822"/>
                  </a:cubicBezTo>
                  <a:lnTo>
                    <a:pt x="31460" y="10791"/>
                  </a:lnTo>
                  <a:cubicBezTo>
                    <a:pt x="31429" y="10761"/>
                    <a:pt x="31399" y="10730"/>
                    <a:pt x="31338" y="10700"/>
                  </a:cubicBezTo>
                  <a:cubicBezTo>
                    <a:pt x="31308" y="10670"/>
                    <a:pt x="31277" y="10639"/>
                    <a:pt x="31247" y="10609"/>
                  </a:cubicBezTo>
                  <a:cubicBezTo>
                    <a:pt x="31186" y="10609"/>
                    <a:pt x="31156" y="10578"/>
                    <a:pt x="31095" y="10578"/>
                  </a:cubicBezTo>
                  <a:lnTo>
                    <a:pt x="31034" y="10548"/>
                  </a:lnTo>
                  <a:lnTo>
                    <a:pt x="30913" y="10548"/>
                  </a:lnTo>
                  <a:cubicBezTo>
                    <a:pt x="30882" y="10548"/>
                    <a:pt x="30852" y="10548"/>
                    <a:pt x="30821" y="10518"/>
                  </a:cubicBezTo>
                  <a:cubicBezTo>
                    <a:pt x="30791" y="10518"/>
                    <a:pt x="30730" y="10548"/>
                    <a:pt x="30700" y="10548"/>
                  </a:cubicBezTo>
                  <a:lnTo>
                    <a:pt x="30639" y="10548"/>
                  </a:lnTo>
                  <a:cubicBezTo>
                    <a:pt x="30609" y="10578"/>
                    <a:pt x="30578" y="10578"/>
                    <a:pt x="30548" y="10578"/>
                  </a:cubicBezTo>
                  <a:cubicBezTo>
                    <a:pt x="30487" y="10609"/>
                    <a:pt x="30426" y="10639"/>
                    <a:pt x="30396" y="10670"/>
                  </a:cubicBezTo>
                  <a:cubicBezTo>
                    <a:pt x="30305" y="10700"/>
                    <a:pt x="30244" y="10730"/>
                    <a:pt x="30183" y="10791"/>
                  </a:cubicBezTo>
                  <a:cubicBezTo>
                    <a:pt x="30122" y="10822"/>
                    <a:pt x="30092" y="10822"/>
                    <a:pt x="30062" y="10852"/>
                  </a:cubicBezTo>
                  <a:lnTo>
                    <a:pt x="29940" y="10943"/>
                  </a:lnTo>
                  <a:lnTo>
                    <a:pt x="29910" y="10974"/>
                  </a:lnTo>
                  <a:cubicBezTo>
                    <a:pt x="29879" y="10974"/>
                    <a:pt x="29879" y="11004"/>
                    <a:pt x="29849" y="11004"/>
                  </a:cubicBezTo>
                  <a:lnTo>
                    <a:pt x="29758" y="11095"/>
                  </a:lnTo>
                  <a:cubicBezTo>
                    <a:pt x="29727" y="11126"/>
                    <a:pt x="29697" y="11156"/>
                    <a:pt x="29636" y="11186"/>
                  </a:cubicBezTo>
                  <a:lnTo>
                    <a:pt x="29575" y="11247"/>
                  </a:lnTo>
                  <a:cubicBezTo>
                    <a:pt x="29545" y="11247"/>
                    <a:pt x="29514" y="11278"/>
                    <a:pt x="29484" y="11308"/>
                  </a:cubicBezTo>
                  <a:cubicBezTo>
                    <a:pt x="29454" y="11369"/>
                    <a:pt x="29393" y="11399"/>
                    <a:pt x="29362" y="11460"/>
                  </a:cubicBezTo>
                  <a:cubicBezTo>
                    <a:pt x="29180" y="11612"/>
                    <a:pt x="29028" y="11794"/>
                    <a:pt x="28876" y="11977"/>
                  </a:cubicBezTo>
                  <a:lnTo>
                    <a:pt x="28815" y="12037"/>
                  </a:lnTo>
                  <a:cubicBezTo>
                    <a:pt x="28755" y="12068"/>
                    <a:pt x="28694" y="12129"/>
                    <a:pt x="28663" y="12189"/>
                  </a:cubicBezTo>
                  <a:lnTo>
                    <a:pt x="28359" y="12524"/>
                  </a:lnTo>
                  <a:lnTo>
                    <a:pt x="28238" y="12676"/>
                  </a:lnTo>
                  <a:lnTo>
                    <a:pt x="28116" y="12797"/>
                  </a:lnTo>
                  <a:cubicBezTo>
                    <a:pt x="28086" y="12858"/>
                    <a:pt x="28055" y="12889"/>
                    <a:pt x="27995" y="12919"/>
                  </a:cubicBezTo>
                  <a:lnTo>
                    <a:pt x="27964" y="12949"/>
                  </a:lnTo>
                  <a:lnTo>
                    <a:pt x="27995" y="12858"/>
                  </a:lnTo>
                  <a:lnTo>
                    <a:pt x="28025" y="12797"/>
                  </a:lnTo>
                  <a:lnTo>
                    <a:pt x="28055" y="12615"/>
                  </a:lnTo>
                  <a:cubicBezTo>
                    <a:pt x="28086" y="12554"/>
                    <a:pt x="28116" y="12463"/>
                    <a:pt x="28116" y="12402"/>
                  </a:cubicBezTo>
                  <a:lnTo>
                    <a:pt x="28177" y="12220"/>
                  </a:lnTo>
                  <a:cubicBezTo>
                    <a:pt x="28207" y="12098"/>
                    <a:pt x="28268" y="11946"/>
                    <a:pt x="28299" y="11825"/>
                  </a:cubicBezTo>
                  <a:cubicBezTo>
                    <a:pt x="28359" y="11642"/>
                    <a:pt x="28451" y="11460"/>
                    <a:pt x="28511" y="11278"/>
                  </a:cubicBezTo>
                  <a:cubicBezTo>
                    <a:pt x="28663" y="10882"/>
                    <a:pt x="28815" y="10487"/>
                    <a:pt x="28967" y="10092"/>
                  </a:cubicBezTo>
                  <a:cubicBezTo>
                    <a:pt x="29089" y="9727"/>
                    <a:pt x="29241" y="9363"/>
                    <a:pt x="29393" y="9028"/>
                  </a:cubicBezTo>
                  <a:lnTo>
                    <a:pt x="29454" y="8846"/>
                  </a:lnTo>
                  <a:cubicBezTo>
                    <a:pt x="29606" y="8481"/>
                    <a:pt x="29727" y="8116"/>
                    <a:pt x="29849" y="7721"/>
                  </a:cubicBezTo>
                  <a:lnTo>
                    <a:pt x="29940" y="7387"/>
                  </a:lnTo>
                  <a:cubicBezTo>
                    <a:pt x="29970" y="7326"/>
                    <a:pt x="30001" y="7235"/>
                    <a:pt x="30031" y="7144"/>
                  </a:cubicBezTo>
                  <a:lnTo>
                    <a:pt x="30031" y="7113"/>
                  </a:lnTo>
                  <a:lnTo>
                    <a:pt x="30092" y="6901"/>
                  </a:lnTo>
                  <a:lnTo>
                    <a:pt x="30122" y="6809"/>
                  </a:lnTo>
                  <a:lnTo>
                    <a:pt x="30305" y="6141"/>
                  </a:lnTo>
                  <a:cubicBezTo>
                    <a:pt x="30366" y="5928"/>
                    <a:pt x="30396" y="5715"/>
                    <a:pt x="30457" y="5502"/>
                  </a:cubicBezTo>
                  <a:cubicBezTo>
                    <a:pt x="30518" y="5290"/>
                    <a:pt x="30578" y="5077"/>
                    <a:pt x="30609" y="4834"/>
                  </a:cubicBezTo>
                  <a:lnTo>
                    <a:pt x="30669" y="4621"/>
                  </a:lnTo>
                  <a:cubicBezTo>
                    <a:pt x="30700" y="4469"/>
                    <a:pt x="30730" y="4287"/>
                    <a:pt x="30791" y="4135"/>
                  </a:cubicBezTo>
                  <a:lnTo>
                    <a:pt x="30821" y="3952"/>
                  </a:lnTo>
                  <a:cubicBezTo>
                    <a:pt x="30821" y="3922"/>
                    <a:pt x="30821" y="3891"/>
                    <a:pt x="30821" y="3861"/>
                  </a:cubicBezTo>
                  <a:cubicBezTo>
                    <a:pt x="30852" y="3709"/>
                    <a:pt x="30882" y="3587"/>
                    <a:pt x="30882" y="3466"/>
                  </a:cubicBezTo>
                  <a:lnTo>
                    <a:pt x="30913" y="3375"/>
                  </a:lnTo>
                  <a:lnTo>
                    <a:pt x="30913" y="3314"/>
                  </a:lnTo>
                  <a:cubicBezTo>
                    <a:pt x="30913" y="3253"/>
                    <a:pt x="30913" y="3223"/>
                    <a:pt x="30913" y="3192"/>
                  </a:cubicBezTo>
                  <a:lnTo>
                    <a:pt x="30943" y="3101"/>
                  </a:lnTo>
                  <a:cubicBezTo>
                    <a:pt x="30943" y="3010"/>
                    <a:pt x="30943" y="2949"/>
                    <a:pt x="30943" y="2858"/>
                  </a:cubicBezTo>
                  <a:cubicBezTo>
                    <a:pt x="30943" y="2706"/>
                    <a:pt x="30973" y="2554"/>
                    <a:pt x="30973" y="2402"/>
                  </a:cubicBezTo>
                  <a:cubicBezTo>
                    <a:pt x="30973" y="2280"/>
                    <a:pt x="30943" y="2159"/>
                    <a:pt x="30943" y="2007"/>
                  </a:cubicBezTo>
                  <a:cubicBezTo>
                    <a:pt x="30913" y="1946"/>
                    <a:pt x="30913" y="1916"/>
                    <a:pt x="30913" y="1855"/>
                  </a:cubicBezTo>
                  <a:lnTo>
                    <a:pt x="30913" y="1794"/>
                  </a:lnTo>
                  <a:cubicBezTo>
                    <a:pt x="30852" y="1581"/>
                    <a:pt x="30821" y="1369"/>
                    <a:pt x="30761" y="1156"/>
                  </a:cubicBezTo>
                  <a:lnTo>
                    <a:pt x="30730" y="1095"/>
                  </a:lnTo>
                  <a:lnTo>
                    <a:pt x="30730" y="1004"/>
                  </a:lnTo>
                  <a:cubicBezTo>
                    <a:pt x="30700" y="882"/>
                    <a:pt x="30639" y="730"/>
                    <a:pt x="30578" y="578"/>
                  </a:cubicBezTo>
                  <a:cubicBezTo>
                    <a:pt x="30548" y="457"/>
                    <a:pt x="30487" y="366"/>
                    <a:pt x="30426" y="214"/>
                  </a:cubicBezTo>
                  <a:cubicBezTo>
                    <a:pt x="30396" y="183"/>
                    <a:pt x="30366" y="153"/>
                    <a:pt x="30335" y="92"/>
                  </a:cubicBezTo>
                  <a:cubicBezTo>
                    <a:pt x="30305" y="92"/>
                    <a:pt x="30274" y="62"/>
                    <a:pt x="30244" y="31"/>
                  </a:cubicBezTo>
                  <a:cubicBezTo>
                    <a:pt x="30214" y="31"/>
                    <a:pt x="30214" y="1"/>
                    <a:pt x="301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54"/>
            <p:cNvSpPr/>
            <p:nvPr/>
          </p:nvSpPr>
          <p:spPr>
            <a:xfrm>
              <a:off x="2130250" y="1016075"/>
              <a:ext cx="728000" cy="1049175"/>
            </a:xfrm>
            <a:custGeom>
              <a:rect b="b" l="l" r="r" t="t"/>
              <a:pathLst>
                <a:path extrusionOk="0" h="41967" w="29120">
                  <a:moveTo>
                    <a:pt x="28888" y="0"/>
                  </a:moveTo>
                  <a:cubicBezTo>
                    <a:pt x="28808" y="0"/>
                    <a:pt x="28724" y="59"/>
                    <a:pt x="28724" y="160"/>
                  </a:cubicBezTo>
                  <a:cubicBezTo>
                    <a:pt x="28420" y="981"/>
                    <a:pt x="28116" y="1801"/>
                    <a:pt x="27843" y="2622"/>
                  </a:cubicBezTo>
                  <a:cubicBezTo>
                    <a:pt x="27752" y="2835"/>
                    <a:pt x="27691" y="3017"/>
                    <a:pt x="27630" y="3200"/>
                  </a:cubicBezTo>
                  <a:cubicBezTo>
                    <a:pt x="27569" y="3443"/>
                    <a:pt x="27508" y="3655"/>
                    <a:pt x="27417" y="3868"/>
                  </a:cubicBezTo>
                  <a:cubicBezTo>
                    <a:pt x="27387" y="4051"/>
                    <a:pt x="27296" y="4233"/>
                    <a:pt x="27235" y="4415"/>
                  </a:cubicBezTo>
                  <a:cubicBezTo>
                    <a:pt x="27174" y="4628"/>
                    <a:pt x="27083" y="4811"/>
                    <a:pt x="26992" y="4993"/>
                  </a:cubicBezTo>
                  <a:cubicBezTo>
                    <a:pt x="26840" y="5358"/>
                    <a:pt x="26688" y="5753"/>
                    <a:pt x="26566" y="6118"/>
                  </a:cubicBezTo>
                  <a:cubicBezTo>
                    <a:pt x="26475" y="6330"/>
                    <a:pt x="26414" y="6513"/>
                    <a:pt x="26323" y="6725"/>
                  </a:cubicBezTo>
                  <a:cubicBezTo>
                    <a:pt x="26262" y="6908"/>
                    <a:pt x="26201" y="7121"/>
                    <a:pt x="26110" y="7303"/>
                  </a:cubicBezTo>
                  <a:cubicBezTo>
                    <a:pt x="25958" y="7698"/>
                    <a:pt x="25806" y="8124"/>
                    <a:pt x="25624" y="8519"/>
                  </a:cubicBezTo>
                  <a:cubicBezTo>
                    <a:pt x="25502" y="8884"/>
                    <a:pt x="25350" y="9218"/>
                    <a:pt x="25229" y="9583"/>
                  </a:cubicBezTo>
                  <a:cubicBezTo>
                    <a:pt x="25168" y="9735"/>
                    <a:pt x="25138" y="9887"/>
                    <a:pt x="25077" y="10039"/>
                  </a:cubicBezTo>
                  <a:cubicBezTo>
                    <a:pt x="25046" y="9887"/>
                    <a:pt x="25046" y="9735"/>
                    <a:pt x="25046" y="9583"/>
                  </a:cubicBezTo>
                  <a:cubicBezTo>
                    <a:pt x="24986" y="9157"/>
                    <a:pt x="24955" y="8762"/>
                    <a:pt x="24894" y="8336"/>
                  </a:cubicBezTo>
                  <a:cubicBezTo>
                    <a:pt x="24894" y="8276"/>
                    <a:pt x="24834" y="8245"/>
                    <a:pt x="24803" y="8215"/>
                  </a:cubicBezTo>
                  <a:cubicBezTo>
                    <a:pt x="24773" y="8184"/>
                    <a:pt x="24712" y="8184"/>
                    <a:pt x="24651" y="8184"/>
                  </a:cubicBezTo>
                  <a:cubicBezTo>
                    <a:pt x="24621" y="8215"/>
                    <a:pt x="24560" y="8245"/>
                    <a:pt x="24530" y="8276"/>
                  </a:cubicBezTo>
                  <a:cubicBezTo>
                    <a:pt x="24530" y="8336"/>
                    <a:pt x="24499" y="8367"/>
                    <a:pt x="24530" y="8428"/>
                  </a:cubicBezTo>
                  <a:cubicBezTo>
                    <a:pt x="24590" y="8884"/>
                    <a:pt x="24621" y="9370"/>
                    <a:pt x="24682" y="9826"/>
                  </a:cubicBezTo>
                  <a:cubicBezTo>
                    <a:pt x="24682" y="9795"/>
                    <a:pt x="24682" y="9795"/>
                    <a:pt x="24682" y="9765"/>
                  </a:cubicBezTo>
                  <a:cubicBezTo>
                    <a:pt x="24712" y="10130"/>
                    <a:pt x="24742" y="10494"/>
                    <a:pt x="24773" y="10829"/>
                  </a:cubicBezTo>
                  <a:cubicBezTo>
                    <a:pt x="24773" y="10859"/>
                    <a:pt x="24773" y="10890"/>
                    <a:pt x="24773" y="10920"/>
                  </a:cubicBezTo>
                  <a:cubicBezTo>
                    <a:pt x="24742" y="11072"/>
                    <a:pt x="24682" y="11194"/>
                    <a:pt x="24651" y="11346"/>
                  </a:cubicBezTo>
                  <a:cubicBezTo>
                    <a:pt x="24590" y="11528"/>
                    <a:pt x="24499" y="11741"/>
                    <a:pt x="24438" y="11923"/>
                  </a:cubicBezTo>
                  <a:cubicBezTo>
                    <a:pt x="24347" y="12136"/>
                    <a:pt x="24286" y="12318"/>
                    <a:pt x="24195" y="12501"/>
                  </a:cubicBezTo>
                  <a:lnTo>
                    <a:pt x="24074" y="12865"/>
                  </a:lnTo>
                  <a:cubicBezTo>
                    <a:pt x="24043" y="12957"/>
                    <a:pt x="23983" y="13017"/>
                    <a:pt x="23983" y="13109"/>
                  </a:cubicBezTo>
                  <a:cubicBezTo>
                    <a:pt x="23891" y="13291"/>
                    <a:pt x="23831" y="13504"/>
                    <a:pt x="23739" y="13716"/>
                  </a:cubicBezTo>
                  <a:cubicBezTo>
                    <a:pt x="23679" y="13899"/>
                    <a:pt x="23618" y="14112"/>
                    <a:pt x="23557" y="14324"/>
                  </a:cubicBezTo>
                  <a:cubicBezTo>
                    <a:pt x="23496" y="14507"/>
                    <a:pt x="23435" y="14689"/>
                    <a:pt x="23375" y="14871"/>
                  </a:cubicBezTo>
                  <a:cubicBezTo>
                    <a:pt x="23314" y="15054"/>
                    <a:pt x="23253" y="15267"/>
                    <a:pt x="23192" y="15449"/>
                  </a:cubicBezTo>
                  <a:cubicBezTo>
                    <a:pt x="23071" y="15875"/>
                    <a:pt x="22949" y="16300"/>
                    <a:pt x="22827" y="16695"/>
                  </a:cubicBezTo>
                  <a:cubicBezTo>
                    <a:pt x="22706" y="17121"/>
                    <a:pt x="22615" y="17546"/>
                    <a:pt x="22493" y="17941"/>
                  </a:cubicBezTo>
                  <a:cubicBezTo>
                    <a:pt x="22402" y="18337"/>
                    <a:pt x="22311" y="18762"/>
                    <a:pt x="22250" y="19188"/>
                  </a:cubicBezTo>
                  <a:cubicBezTo>
                    <a:pt x="22159" y="19522"/>
                    <a:pt x="22098" y="19856"/>
                    <a:pt x="22037" y="20221"/>
                  </a:cubicBezTo>
                  <a:cubicBezTo>
                    <a:pt x="22007" y="20069"/>
                    <a:pt x="21976" y="19917"/>
                    <a:pt x="21916" y="19765"/>
                  </a:cubicBezTo>
                  <a:cubicBezTo>
                    <a:pt x="21916" y="19735"/>
                    <a:pt x="21916" y="19735"/>
                    <a:pt x="21916" y="19704"/>
                  </a:cubicBezTo>
                  <a:cubicBezTo>
                    <a:pt x="21916" y="19704"/>
                    <a:pt x="21916" y="19674"/>
                    <a:pt x="21916" y="19674"/>
                  </a:cubicBezTo>
                  <a:cubicBezTo>
                    <a:pt x="21824" y="19309"/>
                    <a:pt x="21764" y="18944"/>
                    <a:pt x="21672" y="18580"/>
                  </a:cubicBezTo>
                  <a:cubicBezTo>
                    <a:pt x="21672" y="18489"/>
                    <a:pt x="21642" y="18397"/>
                    <a:pt x="21642" y="18306"/>
                  </a:cubicBezTo>
                  <a:cubicBezTo>
                    <a:pt x="21612" y="18185"/>
                    <a:pt x="21581" y="18063"/>
                    <a:pt x="21581" y="17941"/>
                  </a:cubicBezTo>
                  <a:cubicBezTo>
                    <a:pt x="21551" y="17698"/>
                    <a:pt x="21520" y="17485"/>
                    <a:pt x="21490" y="17242"/>
                  </a:cubicBezTo>
                  <a:cubicBezTo>
                    <a:pt x="21490" y="17212"/>
                    <a:pt x="21490" y="17182"/>
                    <a:pt x="21490" y="17151"/>
                  </a:cubicBezTo>
                  <a:cubicBezTo>
                    <a:pt x="21490" y="17151"/>
                    <a:pt x="21490" y="17121"/>
                    <a:pt x="21490" y="17121"/>
                  </a:cubicBezTo>
                  <a:cubicBezTo>
                    <a:pt x="21460" y="17030"/>
                    <a:pt x="21460" y="16938"/>
                    <a:pt x="21460" y="16847"/>
                  </a:cubicBezTo>
                  <a:lnTo>
                    <a:pt x="21460" y="16817"/>
                  </a:lnTo>
                  <a:cubicBezTo>
                    <a:pt x="21429" y="16634"/>
                    <a:pt x="21429" y="16452"/>
                    <a:pt x="21399" y="16300"/>
                  </a:cubicBezTo>
                  <a:cubicBezTo>
                    <a:pt x="21399" y="16087"/>
                    <a:pt x="21399" y="15905"/>
                    <a:pt x="21368" y="15723"/>
                  </a:cubicBezTo>
                  <a:cubicBezTo>
                    <a:pt x="21368" y="15510"/>
                    <a:pt x="21368" y="15327"/>
                    <a:pt x="21368" y="15145"/>
                  </a:cubicBezTo>
                  <a:cubicBezTo>
                    <a:pt x="21368" y="14963"/>
                    <a:pt x="21338" y="14780"/>
                    <a:pt x="21338" y="14568"/>
                  </a:cubicBezTo>
                  <a:cubicBezTo>
                    <a:pt x="21338" y="14385"/>
                    <a:pt x="21338" y="14203"/>
                    <a:pt x="21338" y="14020"/>
                  </a:cubicBezTo>
                  <a:cubicBezTo>
                    <a:pt x="21368" y="13868"/>
                    <a:pt x="21368" y="13716"/>
                    <a:pt x="21368" y="13534"/>
                  </a:cubicBezTo>
                  <a:cubicBezTo>
                    <a:pt x="21399" y="13169"/>
                    <a:pt x="21399" y="12805"/>
                    <a:pt x="21429" y="12440"/>
                  </a:cubicBezTo>
                  <a:cubicBezTo>
                    <a:pt x="21429" y="12318"/>
                    <a:pt x="21338" y="12227"/>
                    <a:pt x="21247" y="12227"/>
                  </a:cubicBezTo>
                  <a:cubicBezTo>
                    <a:pt x="21156" y="12227"/>
                    <a:pt x="21065" y="12318"/>
                    <a:pt x="21065" y="12409"/>
                  </a:cubicBezTo>
                  <a:cubicBezTo>
                    <a:pt x="21034" y="12774"/>
                    <a:pt x="21004" y="13139"/>
                    <a:pt x="21004" y="13504"/>
                  </a:cubicBezTo>
                  <a:cubicBezTo>
                    <a:pt x="20973" y="13686"/>
                    <a:pt x="20973" y="13838"/>
                    <a:pt x="20973" y="14020"/>
                  </a:cubicBezTo>
                  <a:cubicBezTo>
                    <a:pt x="20973" y="14203"/>
                    <a:pt x="20973" y="14385"/>
                    <a:pt x="20973" y="14568"/>
                  </a:cubicBezTo>
                  <a:cubicBezTo>
                    <a:pt x="20973" y="14750"/>
                    <a:pt x="20973" y="14932"/>
                    <a:pt x="20973" y="15115"/>
                  </a:cubicBezTo>
                  <a:cubicBezTo>
                    <a:pt x="20973" y="15327"/>
                    <a:pt x="21004" y="15510"/>
                    <a:pt x="21004" y="15692"/>
                  </a:cubicBezTo>
                  <a:cubicBezTo>
                    <a:pt x="21034" y="16087"/>
                    <a:pt x="21034" y="16452"/>
                    <a:pt x="21065" y="16847"/>
                  </a:cubicBezTo>
                  <a:cubicBezTo>
                    <a:pt x="21065" y="16847"/>
                    <a:pt x="21065" y="16847"/>
                    <a:pt x="21065" y="16878"/>
                  </a:cubicBezTo>
                  <a:cubicBezTo>
                    <a:pt x="21065" y="16878"/>
                    <a:pt x="21095" y="16908"/>
                    <a:pt x="21095" y="16908"/>
                  </a:cubicBezTo>
                  <a:cubicBezTo>
                    <a:pt x="21095" y="16999"/>
                    <a:pt x="21095" y="17090"/>
                    <a:pt x="21095" y="17182"/>
                  </a:cubicBezTo>
                  <a:cubicBezTo>
                    <a:pt x="21095" y="17212"/>
                    <a:pt x="21095" y="17212"/>
                    <a:pt x="21125" y="17242"/>
                  </a:cubicBezTo>
                  <a:cubicBezTo>
                    <a:pt x="21125" y="17485"/>
                    <a:pt x="21156" y="17729"/>
                    <a:pt x="21186" y="17972"/>
                  </a:cubicBezTo>
                  <a:cubicBezTo>
                    <a:pt x="21217" y="18063"/>
                    <a:pt x="21217" y="18185"/>
                    <a:pt x="21247" y="18276"/>
                  </a:cubicBezTo>
                  <a:cubicBezTo>
                    <a:pt x="21277" y="18397"/>
                    <a:pt x="21277" y="18519"/>
                    <a:pt x="21308" y="18610"/>
                  </a:cubicBezTo>
                  <a:cubicBezTo>
                    <a:pt x="21338" y="18853"/>
                    <a:pt x="21399" y="19127"/>
                    <a:pt x="21460" y="19370"/>
                  </a:cubicBezTo>
                  <a:cubicBezTo>
                    <a:pt x="21490" y="19522"/>
                    <a:pt x="21520" y="19704"/>
                    <a:pt x="21581" y="19887"/>
                  </a:cubicBezTo>
                  <a:cubicBezTo>
                    <a:pt x="21612" y="20282"/>
                    <a:pt x="21672" y="20677"/>
                    <a:pt x="21703" y="21072"/>
                  </a:cubicBezTo>
                  <a:cubicBezTo>
                    <a:pt x="21733" y="21133"/>
                    <a:pt x="21764" y="21163"/>
                    <a:pt x="21794" y="21194"/>
                  </a:cubicBezTo>
                  <a:lnTo>
                    <a:pt x="21824" y="21194"/>
                  </a:lnTo>
                  <a:cubicBezTo>
                    <a:pt x="21794" y="21315"/>
                    <a:pt x="21794" y="21437"/>
                    <a:pt x="21764" y="21558"/>
                  </a:cubicBezTo>
                  <a:cubicBezTo>
                    <a:pt x="21733" y="21741"/>
                    <a:pt x="21672" y="21954"/>
                    <a:pt x="21642" y="22136"/>
                  </a:cubicBezTo>
                  <a:cubicBezTo>
                    <a:pt x="21581" y="22349"/>
                    <a:pt x="21551" y="22562"/>
                    <a:pt x="21490" y="22774"/>
                  </a:cubicBezTo>
                  <a:cubicBezTo>
                    <a:pt x="21368" y="23200"/>
                    <a:pt x="21247" y="23625"/>
                    <a:pt x="21125" y="24081"/>
                  </a:cubicBezTo>
                  <a:cubicBezTo>
                    <a:pt x="21095" y="24264"/>
                    <a:pt x="21034" y="24476"/>
                    <a:pt x="20973" y="24689"/>
                  </a:cubicBezTo>
                  <a:cubicBezTo>
                    <a:pt x="20943" y="24720"/>
                    <a:pt x="20943" y="24750"/>
                    <a:pt x="20913" y="24750"/>
                  </a:cubicBezTo>
                  <a:cubicBezTo>
                    <a:pt x="20913" y="24780"/>
                    <a:pt x="20913" y="24841"/>
                    <a:pt x="20913" y="24872"/>
                  </a:cubicBezTo>
                  <a:cubicBezTo>
                    <a:pt x="20913" y="24963"/>
                    <a:pt x="20882" y="25054"/>
                    <a:pt x="20852" y="25145"/>
                  </a:cubicBezTo>
                  <a:cubicBezTo>
                    <a:pt x="20730" y="25571"/>
                    <a:pt x="20609" y="25996"/>
                    <a:pt x="20457" y="26422"/>
                  </a:cubicBezTo>
                  <a:cubicBezTo>
                    <a:pt x="20365" y="26787"/>
                    <a:pt x="20244" y="27121"/>
                    <a:pt x="20153" y="27486"/>
                  </a:cubicBezTo>
                  <a:cubicBezTo>
                    <a:pt x="20092" y="27212"/>
                    <a:pt x="20031" y="26969"/>
                    <a:pt x="19970" y="26695"/>
                  </a:cubicBezTo>
                  <a:cubicBezTo>
                    <a:pt x="19879" y="26300"/>
                    <a:pt x="19788" y="25875"/>
                    <a:pt x="19727" y="25449"/>
                  </a:cubicBezTo>
                  <a:cubicBezTo>
                    <a:pt x="19636" y="25024"/>
                    <a:pt x="19575" y="24598"/>
                    <a:pt x="19514" y="24142"/>
                  </a:cubicBezTo>
                  <a:cubicBezTo>
                    <a:pt x="19423" y="23717"/>
                    <a:pt x="19362" y="23291"/>
                    <a:pt x="19271" y="22865"/>
                  </a:cubicBezTo>
                  <a:cubicBezTo>
                    <a:pt x="19180" y="22318"/>
                    <a:pt x="19089" y="21741"/>
                    <a:pt x="18967" y="21194"/>
                  </a:cubicBezTo>
                  <a:cubicBezTo>
                    <a:pt x="18967" y="21093"/>
                    <a:pt x="18884" y="21034"/>
                    <a:pt x="18803" y="21034"/>
                  </a:cubicBezTo>
                  <a:cubicBezTo>
                    <a:pt x="18787" y="21034"/>
                    <a:pt x="18770" y="21037"/>
                    <a:pt x="18754" y="21042"/>
                  </a:cubicBezTo>
                  <a:cubicBezTo>
                    <a:pt x="18633" y="21072"/>
                    <a:pt x="18572" y="21163"/>
                    <a:pt x="18602" y="21285"/>
                  </a:cubicBezTo>
                  <a:cubicBezTo>
                    <a:pt x="18694" y="21710"/>
                    <a:pt x="18754" y="22136"/>
                    <a:pt x="18846" y="22562"/>
                  </a:cubicBezTo>
                  <a:cubicBezTo>
                    <a:pt x="18906" y="22957"/>
                    <a:pt x="18998" y="23352"/>
                    <a:pt x="19058" y="23777"/>
                  </a:cubicBezTo>
                  <a:cubicBezTo>
                    <a:pt x="19180" y="24568"/>
                    <a:pt x="19302" y="25388"/>
                    <a:pt x="19484" y="26179"/>
                  </a:cubicBezTo>
                  <a:cubicBezTo>
                    <a:pt x="19606" y="26787"/>
                    <a:pt x="19727" y="27394"/>
                    <a:pt x="19879" y="28033"/>
                  </a:cubicBezTo>
                  <a:cubicBezTo>
                    <a:pt x="19879" y="28063"/>
                    <a:pt x="19909" y="28124"/>
                    <a:pt x="19940" y="28124"/>
                  </a:cubicBezTo>
                  <a:cubicBezTo>
                    <a:pt x="19879" y="28337"/>
                    <a:pt x="19818" y="28519"/>
                    <a:pt x="19758" y="28732"/>
                  </a:cubicBezTo>
                  <a:cubicBezTo>
                    <a:pt x="19666" y="29127"/>
                    <a:pt x="19545" y="29522"/>
                    <a:pt x="19423" y="29917"/>
                  </a:cubicBezTo>
                  <a:cubicBezTo>
                    <a:pt x="19362" y="30130"/>
                    <a:pt x="19332" y="30343"/>
                    <a:pt x="19271" y="30525"/>
                  </a:cubicBezTo>
                  <a:cubicBezTo>
                    <a:pt x="19210" y="30738"/>
                    <a:pt x="19150" y="30951"/>
                    <a:pt x="19089" y="31163"/>
                  </a:cubicBezTo>
                  <a:cubicBezTo>
                    <a:pt x="19058" y="31255"/>
                    <a:pt x="19028" y="31346"/>
                    <a:pt x="18998" y="31407"/>
                  </a:cubicBezTo>
                  <a:cubicBezTo>
                    <a:pt x="18967" y="31528"/>
                    <a:pt x="18967" y="31650"/>
                    <a:pt x="18937" y="31771"/>
                  </a:cubicBezTo>
                  <a:cubicBezTo>
                    <a:pt x="18876" y="31984"/>
                    <a:pt x="18846" y="32197"/>
                    <a:pt x="18785" y="32379"/>
                  </a:cubicBezTo>
                  <a:cubicBezTo>
                    <a:pt x="18694" y="32774"/>
                    <a:pt x="18633" y="33139"/>
                    <a:pt x="18542" y="33534"/>
                  </a:cubicBezTo>
                  <a:cubicBezTo>
                    <a:pt x="18481" y="33686"/>
                    <a:pt x="18450" y="33869"/>
                    <a:pt x="18420" y="34021"/>
                  </a:cubicBezTo>
                  <a:cubicBezTo>
                    <a:pt x="18268" y="33565"/>
                    <a:pt x="18116" y="33078"/>
                    <a:pt x="17964" y="32622"/>
                  </a:cubicBezTo>
                  <a:cubicBezTo>
                    <a:pt x="17903" y="32471"/>
                    <a:pt x="17873" y="32349"/>
                    <a:pt x="17843" y="32197"/>
                  </a:cubicBezTo>
                  <a:cubicBezTo>
                    <a:pt x="17751" y="31954"/>
                    <a:pt x="17691" y="31680"/>
                    <a:pt x="17599" y="31407"/>
                  </a:cubicBezTo>
                  <a:cubicBezTo>
                    <a:pt x="17569" y="31255"/>
                    <a:pt x="17508" y="31103"/>
                    <a:pt x="17478" y="30951"/>
                  </a:cubicBezTo>
                  <a:cubicBezTo>
                    <a:pt x="17417" y="30768"/>
                    <a:pt x="17387" y="30586"/>
                    <a:pt x="17326" y="30404"/>
                  </a:cubicBezTo>
                  <a:cubicBezTo>
                    <a:pt x="17235" y="29978"/>
                    <a:pt x="17113" y="29553"/>
                    <a:pt x="17022" y="29157"/>
                  </a:cubicBezTo>
                  <a:cubicBezTo>
                    <a:pt x="16931" y="28762"/>
                    <a:pt x="16840" y="28367"/>
                    <a:pt x="16748" y="27972"/>
                  </a:cubicBezTo>
                  <a:cubicBezTo>
                    <a:pt x="16718" y="27881"/>
                    <a:pt x="16718" y="27790"/>
                    <a:pt x="16688" y="27698"/>
                  </a:cubicBezTo>
                  <a:cubicBezTo>
                    <a:pt x="16688" y="27607"/>
                    <a:pt x="16657" y="27516"/>
                    <a:pt x="16657" y="27425"/>
                  </a:cubicBezTo>
                  <a:cubicBezTo>
                    <a:pt x="16627" y="27242"/>
                    <a:pt x="16596" y="27030"/>
                    <a:pt x="16566" y="26847"/>
                  </a:cubicBezTo>
                  <a:cubicBezTo>
                    <a:pt x="16566" y="26665"/>
                    <a:pt x="16536" y="26483"/>
                    <a:pt x="16566" y="26300"/>
                  </a:cubicBezTo>
                  <a:cubicBezTo>
                    <a:pt x="16566" y="26179"/>
                    <a:pt x="16475" y="26087"/>
                    <a:pt x="16384" y="26087"/>
                  </a:cubicBezTo>
                  <a:cubicBezTo>
                    <a:pt x="16262" y="26087"/>
                    <a:pt x="16171" y="26179"/>
                    <a:pt x="16171" y="26270"/>
                  </a:cubicBezTo>
                  <a:cubicBezTo>
                    <a:pt x="16171" y="26483"/>
                    <a:pt x="16171" y="26695"/>
                    <a:pt x="16201" y="26908"/>
                  </a:cubicBezTo>
                  <a:cubicBezTo>
                    <a:pt x="16232" y="27121"/>
                    <a:pt x="16262" y="27334"/>
                    <a:pt x="16292" y="27546"/>
                  </a:cubicBezTo>
                  <a:cubicBezTo>
                    <a:pt x="16292" y="27638"/>
                    <a:pt x="16323" y="27729"/>
                    <a:pt x="16323" y="27820"/>
                  </a:cubicBezTo>
                  <a:cubicBezTo>
                    <a:pt x="16353" y="27881"/>
                    <a:pt x="16353" y="27972"/>
                    <a:pt x="16384" y="28063"/>
                  </a:cubicBezTo>
                  <a:cubicBezTo>
                    <a:pt x="16414" y="28276"/>
                    <a:pt x="16475" y="28489"/>
                    <a:pt x="16536" y="28701"/>
                  </a:cubicBezTo>
                  <a:cubicBezTo>
                    <a:pt x="16596" y="29097"/>
                    <a:pt x="16718" y="29492"/>
                    <a:pt x="16809" y="29887"/>
                  </a:cubicBezTo>
                  <a:cubicBezTo>
                    <a:pt x="16870" y="30100"/>
                    <a:pt x="16900" y="30312"/>
                    <a:pt x="16961" y="30495"/>
                  </a:cubicBezTo>
                  <a:cubicBezTo>
                    <a:pt x="17022" y="30738"/>
                    <a:pt x="17083" y="30981"/>
                    <a:pt x="17143" y="31194"/>
                  </a:cubicBezTo>
                  <a:cubicBezTo>
                    <a:pt x="17265" y="31680"/>
                    <a:pt x="17417" y="32136"/>
                    <a:pt x="17539" y="32592"/>
                  </a:cubicBezTo>
                  <a:cubicBezTo>
                    <a:pt x="17569" y="32683"/>
                    <a:pt x="17599" y="32744"/>
                    <a:pt x="17630" y="32805"/>
                  </a:cubicBezTo>
                  <a:cubicBezTo>
                    <a:pt x="17660" y="32987"/>
                    <a:pt x="17721" y="33139"/>
                    <a:pt x="17782" y="33322"/>
                  </a:cubicBezTo>
                  <a:cubicBezTo>
                    <a:pt x="17903" y="33656"/>
                    <a:pt x="17995" y="33960"/>
                    <a:pt x="18116" y="34294"/>
                  </a:cubicBezTo>
                  <a:cubicBezTo>
                    <a:pt x="18116" y="34355"/>
                    <a:pt x="18147" y="34385"/>
                    <a:pt x="18207" y="34416"/>
                  </a:cubicBezTo>
                  <a:cubicBezTo>
                    <a:pt x="18238" y="34446"/>
                    <a:pt x="18299" y="34446"/>
                    <a:pt x="18329" y="34446"/>
                  </a:cubicBezTo>
                  <a:cubicBezTo>
                    <a:pt x="18299" y="34537"/>
                    <a:pt x="18299" y="34629"/>
                    <a:pt x="18268" y="34750"/>
                  </a:cubicBezTo>
                  <a:cubicBezTo>
                    <a:pt x="18177" y="35145"/>
                    <a:pt x="18086" y="35571"/>
                    <a:pt x="17995" y="35966"/>
                  </a:cubicBezTo>
                  <a:cubicBezTo>
                    <a:pt x="17964" y="36148"/>
                    <a:pt x="17903" y="36331"/>
                    <a:pt x="17843" y="36513"/>
                  </a:cubicBezTo>
                  <a:cubicBezTo>
                    <a:pt x="17812" y="36726"/>
                    <a:pt x="17751" y="36939"/>
                    <a:pt x="17691" y="37182"/>
                  </a:cubicBezTo>
                  <a:cubicBezTo>
                    <a:pt x="17599" y="37547"/>
                    <a:pt x="17508" y="37942"/>
                    <a:pt x="17417" y="38337"/>
                  </a:cubicBezTo>
                  <a:cubicBezTo>
                    <a:pt x="17356" y="38580"/>
                    <a:pt x="17326" y="38793"/>
                    <a:pt x="17295" y="39036"/>
                  </a:cubicBezTo>
                  <a:cubicBezTo>
                    <a:pt x="17295" y="39006"/>
                    <a:pt x="17295" y="39006"/>
                    <a:pt x="17295" y="38975"/>
                  </a:cubicBezTo>
                  <a:cubicBezTo>
                    <a:pt x="17265" y="39158"/>
                    <a:pt x="17235" y="39340"/>
                    <a:pt x="17204" y="39522"/>
                  </a:cubicBezTo>
                  <a:cubicBezTo>
                    <a:pt x="17174" y="39705"/>
                    <a:pt x="17143" y="39887"/>
                    <a:pt x="17083" y="40039"/>
                  </a:cubicBezTo>
                  <a:cubicBezTo>
                    <a:pt x="17052" y="40252"/>
                    <a:pt x="16992" y="40465"/>
                    <a:pt x="16931" y="40647"/>
                  </a:cubicBezTo>
                  <a:cubicBezTo>
                    <a:pt x="16900" y="40738"/>
                    <a:pt x="16870" y="40860"/>
                    <a:pt x="16870" y="40951"/>
                  </a:cubicBezTo>
                  <a:cubicBezTo>
                    <a:pt x="16840" y="41072"/>
                    <a:pt x="16809" y="41164"/>
                    <a:pt x="16779" y="41285"/>
                  </a:cubicBezTo>
                  <a:cubicBezTo>
                    <a:pt x="16779" y="41316"/>
                    <a:pt x="16779" y="41346"/>
                    <a:pt x="16779" y="41376"/>
                  </a:cubicBezTo>
                  <a:cubicBezTo>
                    <a:pt x="16718" y="41285"/>
                    <a:pt x="16657" y="41194"/>
                    <a:pt x="16596" y="41103"/>
                  </a:cubicBezTo>
                  <a:cubicBezTo>
                    <a:pt x="16505" y="40951"/>
                    <a:pt x="16414" y="40768"/>
                    <a:pt x="16323" y="40617"/>
                  </a:cubicBezTo>
                  <a:cubicBezTo>
                    <a:pt x="16292" y="40556"/>
                    <a:pt x="16292" y="40525"/>
                    <a:pt x="16262" y="40495"/>
                  </a:cubicBezTo>
                  <a:cubicBezTo>
                    <a:pt x="16232" y="40404"/>
                    <a:pt x="16171" y="40313"/>
                    <a:pt x="16110" y="40252"/>
                  </a:cubicBezTo>
                  <a:cubicBezTo>
                    <a:pt x="16049" y="40161"/>
                    <a:pt x="15988" y="40069"/>
                    <a:pt x="15928" y="40009"/>
                  </a:cubicBezTo>
                  <a:cubicBezTo>
                    <a:pt x="15806" y="39826"/>
                    <a:pt x="15684" y="39674"/>
                    <a:pt x="15563" y="39522"/>
                  </a:cubicBezTo>
                  <a:cubicBezTo>
                    <a:pt x="15381" y="39279"/>
                    <a:pt x="15198" y="39006"/>
                    <a:pt x="15016" y="38762"/>
                  </a:cubicBezTo>
                  <a:cubicBezTo>
                    <a:pt x="14560" y="38124"/>
                    <a:pt x="14134" y="37455"/>
                    <a:pt x="13678" y="36817"/>
                  </a:cubicBezTo>
                  <a:cubicBezTo>
                    <a:pt x="13526" y="36604"/>
                    <a:pt x="13405" y="36422"/>
                    <a:pt x="13253" y="36209"/>
                  </a:cubicBezTo>
                  <a:lnTo>
                    <a:pt x="13253" y="36179"/>
                  </a:lnTo>
                  <a:cubicBezTo>
                    <a:pt x="13131" y="35844"/>
                    <a:pt x="13040" y="35480"/>
                    <a:pt x="12918" y="35115"/>
                  </a:cubicBezTo>
                  <a:cubicBezTo>
                    <a:pt x="12858" y="34933"/>
                    <a:pt x="12797" y="34750"/>
                    <a:pt x="12766" y="34568"/>
                  </a:cubicBezTo>
                  <a:cubicBezTo>
                    <a:pt x="12706" y="34385"/>
                    <a:pt x="12645" y="34203"/>
                    <a:pt x="12615" y="34021"/>
                  </a:cubicBezTo>
                  <a:cubicBezTo>
                    <a:pt x="12523" y="33626"/>
                    <a:pt x="12432" y="33261"/>
                    <a:pt x="12341" y="32896"/>
                  </a:cubicBezTo>
                  <a:cubicBezTo>
                    <a:pt x="12250" y="32501"/>
                    <a:pt x="12159" y="32106"/>
                    <a:pt x="12098" y="31711"/>
                  </a:cubicBezTo>
                  <a:cubicBezTo>
                    <a:pt x="12098" y="31559"/>
                    <a:pt x="12067" y="31437"/>
                    <a:pt x="12067" y="31285"/>
                  </a:cubicBezTo>
                  <a:cubicBezTo>
                    <a:pt x="12037" y="31163"/>
                    <a:pt x="12007" y="31042"/>
                    <a:pt x="12007" y="30890"/>
                  </a:cubicBezTo>
                  <a:cubicBezTo>
                    <a:pt x="11976" y="30586"/>
                    <a:pt x="11915" y="30252"/>
                    <a:pt x="11885" y="29948"/>
                  </a:cubicBezTo>
                  <a:cubicBezTo>
                    <a:pt x="11885" y="29887"/>
                    <a:pt x="11855" y="29856"/>
                    <a:pt x="11794" y="29826"/>
                  </a:cubicBezTo>
                  <a:cubicBezTo>
                    <a:pt x="11763" y="29796"/>
                    <a:pt x="11703" y="29796"/>
                    <a:pt x="11672" y="29796"/>
                  </a:cubicBezTo>
                  <a:cubicBezTo>
                    <a:pt x="11611" y="29826"/>
                    <a:pt x="11581" y="29856"/>
                    <a:pt x="11551" y="29887"/>
                  </a:cubicBezTo>
                  <a:cubicBezTo>
                    <a:pt x="11520" y="29948"/>
                    <a:pt x="11520" y="29978"/>
                    <a:pt x="11520" y="30039"/>
                  </a:cubicBezTo>
                  <a:cubicBezTo>
                    <a:pt x="11551" y="30464"/>
                    <a:pt x="11611" y="30920"/>
                    <a:pt x="11672" y="31346"/>
                  </a:cubicBezTo>
                  <a:cubicBezTo>
                    <a:pt x="11703" y="31559"/>
                    <a:pt x="11733" y="31741"/>
                    <a:pt x="11763" y="31954"/>
                  </a:cubicBezTo>
                  <a:cubicBezTo>
                    <a:pt x="11794" y="32136"/>
                    <a:pt x="11824" y="32319"/>
                    <a:pt x="11855" y="32501"/>
                  </a:cubicBezTo>
                  <a:cubicBezTo>
                    <a:pt x="11946" y="32896"/>
                    <a:pt x="12037" y="33291"/>
                    <a:pt x="12128" y="33686"/>
                  </a:cubicBezTo>
                  <a:cubicBezTo>
                    <a:pt x="12189" y="33869"/>
                    <a:pt x="12219" y="34021"/>
                    <a:pt x="12250" y="34203"/>
                  </a:cubicBezTo>
                  <a:cubicBezTo>
                    <a:pt x="12311" y="34385"/>
                    <a:pt x="12371" y="34598"/>
                    <a:pt x="12432" y="34781"/>
                  </a:cubicBezTo>
                  <a:lnTo>
                    <a:pt x="12493" y="35054"/>
                  </a:lnTo>
                  <a:cubicBezTo>
                    <a:pt x="12432" y="34963"/>
                    <a:pt x="12371" y="34872"/>
                    <a:pt x="12311" y="34781"/>
                  </a:cubicBezTo>
                  <a:cubicBezTo>
                    <a:pt x="12067" y="34416"/>
                    <a:pt x="11824" y="34051"/>
                    <a:pt x="11611" y="33686"/>
                  </a:cubicBezTo>
                  <a:cubicBezTo>
                    <a:pt x="11399" y="33322"/>
                    <a:pt x="11186" y="32987"/>
                    <a:pt x="10973" y="32622"/>
                  </a:cubicBezTo>
                  <a:cubicBezTo>
                    <a:pt x="10760" y="32288"/>
                    <a:pt x="10548" y="31893"/>
                    <a:pt x="10335" y="31528"/>
                  </a:cubicBezTo>
                  <a:cubicBezTo>
                    <a:pt x="10244" y="31346"/>
                    <a:pt x="10152" y="31163"/>
                    <a:pt x="10031" y="30981"/>
                  </a:cubicBezTo>
                  <a:cubicBezTo>
                    <a:pt x="9940" y="30829"/>
                    <a:pt x="9849" y="30647"/>
                    <a:pt x="9757" y="30495"/>
                  </a:cubicBezTo>
                  <a:cubicBezTo>
                    <a:pt x="9727" y="30404"/>
                    <a:pt x="9666" y="30282"/>
                    <a:pt x="9605" y="30191"/>
                  </a:cubicBezTo>
                  <a:cubicBezTo>
                    <a:pt x="9545" y="30069"/>
                    <a:pt x="9514" y="29978"/>
                    <a:pt x="9453" y="29887"/>
                  </a:cubicBezTo>
                  <a:cubicBezTo>
                    <a:pt x="9362" y="29674"/>
                    <a:pt x="9271" y="29492"/>
                    <a:pt x="9210" y="29309"/>
                  </a:cubicBezTo>
                  <a:cubicBezTo>
                    <a:pt x="9028" y="28914"/>
                    <a:pt x="8845" y="28549"/>
                    <a:pt x="8663" y="28154"/>
                  </a:cubicBezTo>
                  <a:lnTo>
                    <a:pt x="8420" y="27638"/>
                  </a:lnTo>
                  <a:cubicBezTo>
                    <a:pt x="8420" y="27607"/>
                    <a:pt x="8420" y="27577"/>
                    <a:pt x="8420" y="27546"/>
                  </a:cubicBezTo>
                  <a:cubicBezTo>
                    <a:pt x="8390" y="27425"/>
                    <a:pt x="8390" y="27334"/>
                    <a:pt x="8359" y="27212"/>
                  </a:cubicBezTo>
                  <a:cubicBezTo>
                    <a:pt x="8359" y="27030"/>
                    <a:pt x="8329" y="26878"/>
                    <a:pt x="8298" y="26726"/>
                  </a:cubicBezTo>
                  <a:cubicBezTo>
                    <a:pt x="8298" y="26513"/>
                    <a:pt x="8268" y="26331"/>
                    <a:pt x="8238" y="26148"/>
                  </a:cubicBezTo>
                  <a:cubicBezTo>
                    <a:pt x="8207" y="25966"/>
                    <a:pt x="8177" y="25783"/>
                    <a:pt x="8146" y="25571"/>
                  </a:cubicBezTo>
                  <a:cubicBezTo>
                    <a:pt x="8116" y="25388"/>
                    <a:pt x="8116" y="25176"/>
                    <a:pt x="8086" y="24993"/>
                  </a:cubicBezTo>
                  <a:cubicBezTo>
                    <a:pt x="8025" y="24598"/>
                    <a:pt x="7964" y="24173"/>
                    <a:pt x="7903" y="23777"/>
                  </a:cubicBezTo>
                  <a:cubicBezTo>
                    <a:pt x="7842" y="23352"/>
                    <a:pt x="7782" y="22957"/>
                    <a:pt x="7751" y="22531"/>
                  </a:cubicBezTo>
                  <a:cubicBezTo>
                    <a:pt x="7721" y="22288"/>
                    <a:pt x="7690" y="22045"/>
                    <a:pt x="7690" y="21802"/>
                  </a:cubicBezTo>
                  <a:cubicBezTo>
                    <a:pt x="7660" y="21589"/>
                    <a:pt x="7660" y="21346"/>
                    <a:pt x="7660" y="21103"/>
                  </a:cubicBezTo>
                  <a:cubicBezTo>
                    <a:pt x="7630" y="20586"/>
                    <a:pt x="7599" y="20039"/>
                    <a:pt x="7599" y="19522"/>
                  </a:cubicBezTo>
                  <a:cubicBezTo>
                    <a:pt x="7599" y="19431"/>
                    <a:pt x="7538" y="19340"/>
                    <a:pt x="7417" y="19340"/>
                  </a:cubicBezTo>
                  <a:cubicBezTo>
                    <a:pt x="7326" y="19340"/>
                    <a:pt x="7204" y="19400"/>
                    <a:pt x="7234" y="19522"/>
                  </a:cubicBezTo>
                  <a:cubicBezTo>
                    <a:pt x="7234" y="19978"/>
                    <a:pt x="7234" y="20434"/>
                    <a:pt x="7265" y="20920"/>
                  </a:cubicBezTo>
                  <a:cubicBezTo>
                    <a:pt x="7265" y="21103"/>
                    <a:pt x="7265" y="21285"/>
                    <a:pt x="7295" y="21498"/>
                  </a:cubicBezTo>
                  <a:cubicBezTo>
                    <a:pt x="7295" y="21710"/>
                    <a:pt x="7326" y="21923"/>
                    <a:pt x="7326" y="22166"/>
                  </a:cubicBezTo>
                  <a:cubicBezTo>
                    <a:pt x="7356" y="22562"/>
                    <a:pt x="7417" y="22957"/>
                    <a:pt x="7478" y="23352"/>
                  </a:cubicBezTo>
                  <a:cubicBezTo>
                    <a:pt x="7508" y="23565"/>
                    <a:pt x="7538" y="23808"/>
                    <a:pt x="7569" y="24021"/>
                  </a:cubicBezTo>
                  <a:cubicBezTo>
                    <a:pt x="7599" y="24233"/>
                    <a:pt x="7630" y="24446"/>
                    <a:pt x="7660" y="24628"/>
                  </a:cubicBezTo>
                  <a:cubicBezTo>
                    <a:pt x="7690" y="24872"/>
                    <a:pt x="7721" y="25084"/>
                    <a:pt x="7751" y="25328"/>
                  </a:cubicBezTo>
                  <a:cubicBezTo>
                    <a:pt x="7782" y="25540"/>
                    <a:pt x="7812" y="25753"/>
                    <a:pt x="7842" y="25966"/>
                  </a:cubicBezTo>
                  <a:cubicBezTo>
                    <a:pt x="7842" y="26148"/>
                    <a:pt x="7873" y="26331"/>
                    <a:pt x="7903" y="26513"/>
                  </a:cubicBezTo>
                  <a:cubicBezTo>
                    <a:pt x="7812" y="26331"/>
                    <a:pt x="7751" y="26148"/>
                    <a:pt x="7660" y="25966"/>
                  </a:cubicBezTo>
                  <a:cubicBezTo>
                    <a:pt x="7569" y="25783"/>
                    <a:pt x="7478" y="25601"/>
                    <a:pt x="7417" y="25419"/>
                  </a:cubicBezTo>
                  <a:cubicBezTo>
                    <a:pt x="7326" y="25206"/>
                    <a:pt x="7234" y="25024"/>
                    <a:pt x="7174" y="24841"/>
                  </a:cubicBezTo>
                  <a:cubicBezTo>
                    <a:pt x="6991" y="24446"/>
                    <a:pt x="6809" y="24051"/>
                    <a:pt x="6627" y="23656"/>
                  </a:cubicBezTo>
                  <a:cubicBezTo>
                    <a:pt x="6444" y="23291"/>
                    <a:pt x="6292" y="22896"/>
                    <a:pt x="6110" y="22501"/>
                  </a:cubicBezTo>
                  <a:cubicBezTo>
                    <a:pt x="5958" y="22166"/>
                    <a:pt x="5806" y="21802"/>
                    <a:pt x="5624" y="21467"/>
                  </a:cubicBezTo>
                  <a:cubicBezTo>
                    <a:pt x="5320" y="20738"/>
                    <a:pt x="4985" y="19978"/>
                    <a:pt x="4651" y="19248"/>
                  </a:cubicBezTo>
                  <a:cubicBezTo>
                    <a:pt x="4468" y="18853"/>
                    <a:pt x="4286" y="18458"/>
                    <a:pt x="4104" y="18093"/>
                  </a:cubicBezTo>
                  <a:cubicBezTo>
                    <a:pt x="3921" y="17698"/>
                    <a:pt x="3739" y="17334"/>
                    <a:pt x="3557" y="16969"/>
                  </a:cubicBezTo>
                  <a:cubicBezTo>
                    <a:pt x="3465" y="16817"/>
                    <a:pt x="3405" y="16665"/>
                    <a:pt x="3344" y="16543"/>
                  </a:cubicBezTo>
                  <a:cubicBezTo>
                    <a:pt x="3344" y="16513"/>
                    <a:pt x="3344" y="16513"/>
                    <a:pt x="3344" y="16513"/>
                  </a:cubicBezTo>
                  <a:cubicBezTo>
                    <a:pt x="3344" y="16452"/>
                    <a:pt x="3344" y="16422"/>
                    <a:pt x="3313" y="16361"/>
                  </a:cubicBezTo>
                  <a:cubicBezTo>
                    <a:pt x="3253" y="16239"/>
                    <a:pt x="3222" y="16118"/>
                    <a:pt x="3161" y="15966"/>
                  </a:cubicBezTo>
                  <a:cubicBezTo>
                    <a:pt x="3070" y="15753"/>
                    <a:pt x="3040" y="15540"/>
                    <a:pt x="2979" y="15297"/>
                  </a:cubicBezTo>
                  <a:cubicBezTo>
                    <a:pt x="2888" y="15023"/>
                    <a:pt x="2827" y="14719"/>
                    <a:pt x="2766" y="14446"/>
                  </a:cubicBezTo>
                  <a:cubicBezTo>
                    <a:pt x="2706" y="14203"/>
                    <a:pt x="2675" y="13960"/>
                    <a:pt x="2614" y="13716"/>
                  </a:cubicBezTo>
                  <a:cubicBezTo>
                    <a:pt x="2554" y="13473"/>
                    <a:pt x="2523" y="13230"/>
                    <a:pt x="2493" y="12957"/>
                  </a:cubicBezTo>
                  <a:cubicBezTo>
                    <a:pt x="2493" y="12926"/>
                    <a:pt x="2493" y="12896"/>
                    <a:pt x="2493" y="12865"/>
                  </a:cubicBezTo>
                  <a:cubicBezTo>
                    <a:pt x="2462" y="12805"/>
                    <a:pt x="2462" y="12744"/>
                    <a:pt x="2432" y="12713"/>
                  </a:cubicBezTo>
                  <a:cubicBezTo>
                    <a:pt x="2402" y="12683"/>
                    <a:pt x="2341" y="12653"/>
                    <a:pt x="2310" y="12653"/>
                  </a:cubicBezTo>
                  <a:cubicBezTo>
                    <a:pt x="2250" y="12653"/>
                    <a:pt x="2189" y="12683"/>
                    <a:pt x="2158" y="12713"/>
                  </a:cubicBezTo>
                  <a:cubicBezTo>
                    <a:pt x="2128" y="12744"/>
                    <a:pt x="2098" y="12805"/>
                    <a:pt x="2098" y="12835"/>
                  </a:cubicBezTo>
                  <a:cubicBezTo>
                    <a:pt x="2128" y="13017"/>
                    <a:pt x="2128" y="13200"/>
                    <a:pt x="2158" y="13382"/>
                  </a:cubicBezTo>
                  <a:cubicBezTo>
                    <a:pt x="2189" y="13534"/>
                    <a:pt x="2219" y="13716"/>
                    <a:pt x="2250" y="13868"/>
                  </a:cubicBezTo>
                  <a:cubicBezTo>
                    <a:pt x="2310" y="14112"/>
                    <a:pt x="2371" y="14324"/>
                    <a:pt x="2402" y="14537"/>
                  </a:cubicBezTo>
                  <a:cubicBezTo>
                    <a:pt x="2341" y="14385"/>
                    <a:pt x="2280" y="14233"/>
                    <a:pt x="2219" y="14081"/>
                  </a:cubicBezTo>
                  <a:cubicBezTo>
                    <a:pt x="2098" y="13716"/>
                    <a:pt x="1946" y="13352"/>
                    <a:pt x="1794" y="12987"/>
                  </a:cubicBezTo>
                  <a:cubicBezTo>
                    <a:pt x="1672" y="12592"/>
                    <a:pt x="1520" y="12166"/>
                    <a:pt x="1368" y="11771"/>
                  </a:cubicBezTo>
                  <a:cubicBezTo>
                    <a:pt x="1125" y="11011"/>
                    <a:pt x="882" y="10251"/>
                    <a:pt x="639" y="9461"/>
                  </a:cubicBezTo>
                  <a:lnTo>
                    <a:pt x="395" y="8640"/>
                  </a:lnTo>
                  <a:cubicBezTo>
                    <a:pt x="365" y="8549"/>
                    <a:pt x="274" y="8488"/>
                    <a:pt x="152" y="8488"/>
                  </a:cubicBezTo>
                  <a:cubicBezTo>
                    <a:pt x="61" y="8519"/>
                    <a:pt x="0" y="8640"/>
                    <a:pt x="31" y="8732"/>
                  </a:cubicBezTo>
                  <a:cubicBezTo>
                    <a:pt x="274" y="9583"/>
                    <a:pt x="547" y="10434"/>
                    <a:pt x="821" y="11285"/>
                  </a:cubicBezTo>
                  <a:cubicBezTo>
                    <a:pt x="973" y="11710"/>
                    <a:pt x="1095" y="12105"/>
                    <a:pt x="1247" y="12531"/>
                  </a:cubicBezTo>
                  <a:cubicBezTo>
                    <a:pt x="1307" y="12713"/>
                    <a:pt x="1368" y="12896"/>
                    <a:pt x="1429" y="13078"/>
                  </a:cubicBezTo>
                  <a:cubicBezTo>
                    <a:pt x="1490" y="13260"/>
                    <a:pt x="1581" y="13443"/>
                    <a:pt x="1642" y="13625"/>
                  </a:cubicBezTo>
                  <a:cubicBezTo>
                    <a:pt x="1702" y="13808"/>
                    <a:pt x="1794" y="14020"/>
                    <a:pt x="1854" y="14233"/>
                  </a:cubicBezTo>
                  <a:cubicBezTo>
                    <a:pt x="1946" y="14446"/>
                    <a:pt x="2037" y="14659"/>
                    <a:pt x="2128" y="14871"/>
                  </a:cubicBezTo>
                  <a:cubicBezTo>
                    <a:pt x="2280" y="15206"/>
                    <a:pt x="2432" y="15540"/>
                    <a:pt x="2584" y="15875"/>
                  </a:cubicBezTo>
                  <a:cubicBezTo>
                    <a:pt x="2402" y="15783"/>
                    <a:pt x="2250" y="15692"/>
                    <a:pt x="2098" y="15571"/>
                  </a:cubicBezTo>
                  <a:cubicBezTo>
                    <a:pt x="1915" y="15479"/>
                    <a:pt x="1733" y="15358"/>
                    <a:pt x="1550" y="15236"/>
                  </a:cubicBezTo>
                  <a:cubicBezTo>
                    <a:pt x="1459" y="15206"/>
                    <a:pt x="1399" y="15145"/>
                    <a:pt x="1338" y="15115"/>
                  </a:cubicBezTo>
                  <a:cubicBezTo>
                    <a:pt x="1247" y="15054"/>
                    <a:pt x="1186" y="14993"/>
                    <a:pt x="1125" y="14963"/>
                  </a:cubicBezTo>
                  <a:cubicBezTo>
                    <a:pt x="1064" y="14932"/>
                    <a:pt x="1034" y="14902"/>
                    <a:pt x="1003" y="14841"/>
                  </a:cubicBezTo>
                  <a:cubicBezTo>
                    <a:pt x="943" y="14780"/>
                    <a:pt x="882" y="14719"/>
                    <a:pt x="851" y="14659"/>
                  </a:cubicBezTo>
                  <a:cubicBezTo>
                    <a:pt x="806" y="14628"/>
                    <a:pt x="753" y="14613"/>
                    <a:pt x="703" y="14613"/>
                  </a:cubicBezTo>
                  <a:cubicBezTo>
                    <a:pt x="654" y="14613"/>
                    <a:pt x="608" y="14628"/>
                    <a:pt x="578" y="14659"/>
                  </a:cubicBezTo>
                  <a:cubicBezTo>
                    <a:pt x="487" y="14719"/>
                    <a:pt x="487" y="14841"/>
                    <a:pt x="547" y="14932"/>
                  </a:cubicBezTo>
                  <a:cubicBezTo>
                    <a:pt x="608" y="14993"/>
                    <a:pt x="669" y="15054"/>
                    <a:pt x="730" y="15115"/>
                  </a:cubicBezTo>
                  <a:cubicBezTo>
                    <a:pt x="760" y="15145"/>
                    <a:pt x="821" y="15175"/>
                    <a:pt x="851" y="15206"/>
                  </a:cubicBezTo>
                  <a:cubicBezTo>
                    <a:pt x="943" y="15297"/>
                    <a:pt x="1034" y="15358"/>
                    <a:pt x="1125" y="15449"/>
                  </a:cubicBezTo>
                  <a:cubicBezTo>
                    <a:pt x="1307" y="15540"/>
                    <a:pt x="1490" y="15662"/>
                    <a:pt x="1642" y="15783"/>
                  </a:cubicBezTo>
                  <a:cubicBezTo>
                    <a:pt x="1885" y="15905"/>
                    <a:pt x="2098" y="16026"/>
                    <a:pt x="2310" y="16148"/>
                  </a:cubicBezTo>
                  <a:cubicBezTo>
                    <a:pt x="2493" y="16270"/>
                    <a:pt x="2675" y="16361"/>
                    <a:pt x="2857" y="16452"/>
                  </a:cubicBezTo>
                  <a:cubicBezTo>
                    <a:pt x="2979" y="16665"/>
                    <a:pt x="3101" y="16908"/>
                    <a:pt x="3192" y="17121"/>
                  </a:cubicBezTo>
                  <a:cubicBezTo>
                    <a:pt x="3405" y="17485"/>
                    <a:pt x="3587" y="17850"/>
                    <a:pt x="3739" y="18245"/>
                  </a:cubicBezTo>
                  <a:cubicBezTo>
                    <a:pt x="3921" y="18580"/>
                    <a:pt x="4073" y="18944"/>
                    <a:pt x="4256" y="19279"/>
                  </a:cubicBezTo>
                  <a:cubicBezTo>
                    <a:pt x="4408" y="19644"/>
                    <a:pt x="4590" y="20008"/>
                    <a:pt x="4742" y="20373"/>
                  </a:cubicBezTo>
                  <a:cubicBezTo>
                    <a:pt x="4924" y="20768"/>
                    <a:pt x="5107" y="21163"/>
                    <a:pt x="5289" y="21558"/>
                  </a:cubicBezTo>
                  <a:cubicBezTo>
                    <a:pt x="5350" y="21741"/>
                    <a:pt x="5411" y="21893"/>
                    <a:pt x="5502" y="22075"/>
                  </a:cubicBezTo>
                  <a:cubicBezTo>
                    <a:pt x="5593" y="22258"/>
                    <a:pt x="5684" y="22440"/>
                    <a:pt x="5745" y="22622"/>
                  </a:cubicBezTo>
                  <a:cubicBezTo>
                    <a:pt x="5927" y="22987"/>
                    <a:pt x="6079" y="23352"/>
                    <a:pt x="6231" y="23717"/>
                  </a:cubicBezTo>
                  <a:cubicBezTo>
                    <a:pt x="6414" y="24112"/>
                    <a:pt x="6596" y="24507"/>
                    <a:pt x="6748" y="24872"/>
                  </a:cubicBezTo>
                  <a:cubicBezTo>
                    <a:pt x="6839" y="25024"/>
                    <a:pt x="6900" y="25206"/>
                    <a:pt x="6961" y="25358"/>
                  </a:cubicBezTo>
                  <a:cubicBezTo>
                    <a:pt x="6900" y="25297"/>
                    <a:pt x="6809" y="25267"/>
                    <a:pt x="6748" y="25206"/>
                  </a:cubicBezTo>
                  <a:cubicBezTo>
                    <a:pt x="6535" y="25115"/>
                    <a:pt x="6353" y="25024"/>
                    <a:pt x="6140" y="24932"/>
                  </a:cubicBezTo>
                  <a:cubicBezTo>
                    <a:pt x="5958" y="24841"/>
                    <a:pt x="5745" y="24780"/>
                    <a:pt x="5563" y="24720"/>
                  </a:cubicBezTo>
                  <a:cubicBezTo>
                    <a:pt x="5350" y="24628"/>
                    <a:pt x="5137" y="24568"/>
                    <a:pt x="4924" y="24476"/>
                  </a:cubicBezTo>
                  <a:cubicBezTo>
                    <a:pt x="4772" y="24385"/>
                    <a:pt x="4620" y="24324"/>
                    <a:pt x="4468" y="24203"/>
                  </a:cubicBezTo>
                  <a:cubicBezTo>
                    <a:pt x="4286" y="24112"/>
                    <a:pt x="4134" y="23990"/>
                    <a:pt x="3982" y="23838"/>
                  </a:cubicBezTo>
                  <a:cubicBezTo>
                    <a:pt x="3861" y="23747"/>
                    <a:pt x="3739" y="23656"/>
                    <a:pt x="3617" y="23534"/>
                  </a:cubicBezTo>
                  <a:cubicBezTo>
                    <a:pt x="3465" y="23413"/>
                    <a:pt x="3344" y="23291"/>
                    <a:pt x="3192" y="23139"/>
                  </a:cubicBezTo>
                  <a:cubicBezTo>
                    <a:pt x="3161" y="23109"/>
                    <a:pt x="3116" y="23093"/>
                    <a:pt x="3066" y="23093"/>
                  </a:cubicBezTo>
                  <a:cubicBezTo>
                    <a:pt x="3017" y="23093"/>
                    <a:pt x="2964" y="23109"/>
                    <a:pt x="2918" y="23139"/>
                  </a:cubicBezTo>
                  <a:cubicBezTo>
                    <a:pt x="2857" y="23200"/>
                    <a:pt x="2857" y="23352"/>
                    <a:pt x="2918" y="23413"/>
                  </a:cubicBezTo>
                  <a:cubicBezTo>
                    <a:pt x="3405" y="23869"/>
                    <a:pt x="3891" y="24324"/>
                    <a:pt x="4468" y="24659"/>
                  </a:cubicBezTo>
                  <a:cubicBezTo>
                    <a:pt x="4712" y="24811"/>
                    <a:pt x="5016" y="24932"/>
                    <a:pt x="5320" y="25024"/>
                  </a:cubicBezTo>
                  <a:cubicBezTo>
                    <a:pt x="5563" y="25115"/>
                    <a:pt x="5806" y="25176"/>
                    <a:pt x="6049" y="25297"/>
                  </a:cubicBezTo>
                  <a:cubicBezTo>
                    <a:pt x="6262" y="25388"/>
                    <a:pt x="6505" y="25510"/>
                    <a:pt x="6718" y="25631"/>
                  </a:cubicBezTo>
                  <a:cubicBezTo>
                    <a:pt x="6809" y="25692"/>
                    <a:pt x="6900" y="25753"/>
                    <a:pt x="6991" y="25814"/>
                  </a:cubicBezTo>
                  <a:cubicBezTo>
                    <a:pt x="7052" y="25844"/>
                    <a:pt x="7113" y="25875"/>
                    <a:pt x="7204" y="25875"/>
                  </a:cubicBezTo>
                  <a:cubicBezTo>
                    <a:pt x="7234" y="25935"/>
                    <a:pt x="7234" y="25966"/>
                    <a:pt x="7265" y="26027"/>
                  </a:cubicBezTo>
                  <a:cubicBezTo>
                    <a:pt x="7447" y="26422"/>
                    <a:pt x="7630" y="26817"/>
                    <a:pt x="7812" y="27212"/>
                  </a:cubicBezTo>
                  <a:cubicBezTo>
                    <a:pt x="7873" y="27394"/>
                    <a:pt x="7964" y="27577"/>
                    <a:pt x="8055" y="27759"/>
                  </a:cubicBezTo>
                  <a:cubicBezTo>
                    <a:pt x="8055" y="27790"/>
                    <a:pt x="8086" y="27820"/>
                    <a:pt x="8086" y="27881"/>
                  </a:cubicBezTo>
                  <a:cubicBezTo>
                    <a:pt x="8086" y="27942"/>
                    <a:pt x="8086" y="28002"/>
                    <a:pt x="8116" y="28033"/>
                  </a:cubicBezTo>
                  <a:cubicBezTo>
                    <a:pt x="8146" y="28063"/>
                    <a:pt x="8177" y="28063"/>
                    <a:pt x="8207" y="28063"/>
                  </a:cubicBezTo>
                  <a:cubicBezTo>
                    <a:pt x="8420" y="28519"/>
                    <a:pt x="8633" y="29005"/>
                    <a:pt x="8845" y="29461"/>
                  </a:cubicBezTo>
                  <a:cubicBezTo>
                    <a:pt x="9028" y="29826"/>
                    <a:pt x="9180" y="30191"/>
                    <a:pt x="9362" y="30556"/>
                  </a:cubicBezTo>
                  <a:cubicBezTo>
                    <a:pt x="9545" y="30890"/>
                    <a:pt x="9757" y="31224"/>
                    <a:pt x="9940" y="31589"/>
                  </a:cubicBezTo>
                  <a:cubicBezTo>
                    <a:pt x="10122" y="31954"/>
                    <a:pt x="10335" y="32319"/>
                    <a:pt x="10548" y="32653"/>
                  </a:cubicBezTo>
                  <a:cubicBezTo>
                    <a:pt x="10669" y="32835"/>
                    <a:pt x="10760" y="33018"/>
                    <a:pt x="10852" y="33200"/>
                  </a:cubicBezTo>
                  <a:cubicBezTo>
                    <a:pt x="10973" y="33382"/>
                    <a:pt x="11064" y="33565"/>
                    <a:pt x="11186" y="33747"/>
                  </a:cubicBezTo>
                  <a:cubicBezTo>
                    <a:pt x="11429" y="34081"/>
                    <a:pt x="11642" y="34446"/>
                    <a:pt x="11885" y="34811"/>
                  </a:cubicBezTo>
                  <a:cubicBezTo>
                    <a:pt x="12128" y="35176"/>
                    <a:pt x="12371" y="35540"/>
                    <a:pt x="12615" y="35905"/>
                  </a:cubicBezTo>
                  <a:cubicBezTo>
                    <a:pt x="12706" y="36057"/>
                    <a:pt x="12827" y="36240"/>
                    <a:pt x="12949" y="36392"/>
                  </a:cubicBezTo>
                  <a:cubicBezTo>
                    <a:pt x="12554" y="36270"/>
                    <a:pt x="12159" y="36179"/>
                    <a:pt x="11794" y="36027"/>
                  </a:cubicBezTo>
                  <a:cubicBezTo>
                    <a:pt x="11611" y="35966"/>
                    <a:pt x="11459" y="35875"/>
                    <a:pt x="11277" y="35814"/>
                  </a:cubicBezTo>
                  <a:cubicBezTo>
                    <a:pt x="11186" y="35784"/>
                    <a:pt x="11095" y="35723"/>
                    <a:pt x="11004" y="35692"/>
                  </a:cubicBezTo>
                  <a:cubicBezTo>
                    <a:pt x="10912" y="35662"/>
                    <a:pt x="10821" y="35632"/>
                    <a:pt x="10700" y="35571"/>
                  </a:cubicBezTo>
                  <a:cubicBezTo>
                    <a:pt x="10517" y="35510"/>
                    <a:pt x="10304" y="35419"/>
                    <a:pt x="10092" y="35358"/>
                  </a:cubicBezTo>
                  <a:cubicBezTo>
                    <a:pt x="9909" y="35297"/>
                    <a:pt x="9727" y="35206"/>
                    <a:pt x="9514" y="35115"/>
                  </a:cubicBezTo>
                  <a:cubicBezTo>
                    <a:pt x="9393" y="35054"/>
                    <a:pt x="9271" y="34993"/>
                    <a:pt x="9119" y="34933"/>
                  </a:cubicBezTo>
                  <a:cubicBezTo>
                    <a:pt x="8967" y="34841"/>
                    <a:pt x="8815" y="34750"/>
                    <a:pt x="8663" y="34659"/>
                  </a:cubicBezTo>
                  <a:cubicBezTo>
                    <a:pt x="8390" y="34507"/>
                    <a:pt x="8116" y="34355"/>
                    <a:pt x="7842" y="34173"/>
                  </a:cubicBezTo>
                  <a:cubicBezTo>
                    <a:pt x="7569" y="34021"/>
                    <a:pt x="7295" y="33838"/>
                    <a:pt x="7022" y="33656"/>
                  </a:cubicBezTo>
                  <a:cubicBezTo>
                    <a:pt x="6991" y="33626"/>
                    <a:pt x="6961" y="33626"/>
                    <a:pt x="6931" y="33595"/>
                  </a:cubicBezTo>
                  <a:cubicBezTo>
                    <a:pt x="6839" y="33534"/>
                    <a:pt x="6748" y="33474"/>
                    <a:pt x="6657" y="33413"/>
                  </a:cubicBezTo>
                  <a:cubicBezTo>
                    <a:pt x="6475" y="33261"/>
                    <a:pt x="6292" y="33139"/>
                    <a:pt x="6110" y="33018"/>
                  </a:cubicBezTo>
                  <a:cubicBezTo>
                    <a:pt x="6079" y="32987"/>
                    <a:pt x="6019" y="32987"/>
                    <a:pt x="5988" y="32987"/>
                  </a:cubicBezTo>
                  <a:cubicBezTo>
                    <a:pt x="5927" y="32987"/>
                    <a:pt x="5897" y="33018"/>
                    <a:pt x="5867" y="33078"/>
                  </a:cubicBezTo>
                  <a:cubicBezTo>
                    <a:pt x="5836" y="33109"/>
                    <a:pt x="5836" y="33170"/>
                    <a:pt x="5836" y="33200"/>
                  </a:cubicBezTo>
                  <a:cubicBezTo>
                    <a:pt x="5836" y="33261"/>
                    <a:pt x="5867" y="33291"/>
                    <a:pt x="5927" y="33322"/>
                  </a:cubicBezTo>
                  <a:cubicBezTo>
                    <a:pt x="6140" y="33504"/>
                    <a:pt x="6383" y="33656"/>
                    <a:pt x="6596" y="33838"/>
                  </a:cubicBezTo>
                  <a:cubicBezTo>
                    <a:pt x="6657" y="33869"/>
                    <a:pt x="6748" y="33929"/>
                    <a:pt x="6809" y="33960"/>
                  </a:cubicBezTo>
                  <a:cubicBezTo>
                    <a:pt x="6870" y="34021"/>
                    <a:pt x="6961" y="34081"/>
                    <a:pt x="7052" y="34142"/>
                  </a:cubicBezTo>
                  <a:cubicBezTo>
                    <a:pt x="7204" y="34233"/>
                    <a:pt x="7386" y="34355"/>
                    <a:pt x="7569" y="34446"/>
                  </a:cubicBezTo>
                  <a:cubicBezTo>
                    <a:pt x="7751" y="34568"/>
                    <a:pt x="7934" y="34689"/>
                    <a:pt x="8116" y="34781"/>
                  </a:cubicBezTo>
                  <a:cubicBezTo>
                    <a:pt x="8298" y="34902"/>
                    <a:pt x="8511" y="35024"/>
                    <a:pt x="8693" y="35115"/>
                  </a:cubicBezTo>
                  <a:cubicBezTo>
                    <a:pt x="8785" y="35176"/>
                    <a:pt x="8845" y="35206"/>
                    <a:pt x="8937" y="35236"/>
                  </a:cubicBezTo>
                  <a:cubicBezTo>
                    <a:pt x="9028" y="35297"/>
                    <a:pt x="9119" y="35358"/>
                    <a:pt x="9210" y="35388"/>
                  </a:cubicBezTo>
                  <a:cubicBezTo>
                    <a:pt x="9575" y="35571"/>
                    <a:pt x="9970" y="35723"/>
                    <a:pt x="10335" y="35844"/>
                  </a:cubicBezTo>
                  <a:cubicBezTo>
                    <a:pt x="10517" y="35905"/>
                    <a:pt x="10700" y="35966"/>
                    <a:pt x="10852" y="36027"/>
                  </a:cubicBezTo>
                  <a:cubicBezTo>
                    <a:pt x="10943" y="36057"/>
                    <a:pt x="11034" y="36118"/>
                    <a:pt x="11095" y="36148"/>
                  </a:cubicBezTo>
                  <a:cubicBezTo>
                    <a:pt x="11186" y="36179"/>
                    <a:pt x="11247" y="36209"/>
                    <a:pt x="11308" y="36240"/>
                  </a:cubicBezTo>
                  <a:cubicBezTo>
                    <a:pt x="11459" y="36300"/>
                    <a:pt x="11611" y="36361"/>
                    <a:pt x="11763" y="36422"/>
                  </a:cubicBezTo>
                  <a:cubicBezTo>
                    <a:pt x="11915" y="36483"/>
                    <a:pt x="12067" y="36544"/>
                    <a:pt x="12219" y="36574"/>
                  </a:cubicBezTo>
                  <a:cubicBezTo>
                    <a:pt x="12341" y="36635"/>
                    <a:pt x="12493" y="36665"/>
                    <a:pt x="12645" y="36695"/>
                  </a:cubicBezTo>
                  <a:cubicBezTo>
                    <a:pt x="12766" y="36726"/>
                    <a:pt x="12888" y="36787"/>
                    <a:pt x="13010" y="36847"/>
                  </a:cubicBezTo>
                  <a:lnTo>
                    <a:pt x="13040" y="36847"/>
                  </a:lnTo>
                  <a:cubicBezTo>
                    <a:pt x="13101" y="36878"/>
                    <a:pt x="13131" y="36878"/>
                    <a:pt x="13192" y="36878"/>
                  </a:cubicBezTo>
                  <a:cubicBezTo>
                    <a:pt x="13222" y="36878"/>
                    <a:pt x="13222" y="36847"/>
                    <a:pt x="13253" y="36847"/>
                  </a:cubicBezTo>
                  <a:cubicBezTo>
                    <a:pt x="13435" y="37151"/>
                    <a:pt x="13648" y="37425"/>
                    <a:pt x="13861" y="37729"/>
                  </a:cubicBezTo>
                  <a:cubicBezTo>
                    <a:pt x="14043" y="38033"/>
                    <a:pt x="14256" y="38337"/>
                    <a:pt x="14469" y="38641"/>
                  </a:cubicBezTo>
                  <a:cubicBezTo>
                    <a:pt x="14681" y="38945"/>
                    <a:pt x="14894" y="39249"/>
                    <a:pt x="15137" y="39553"/>
                  </a:cubicBezTo>
                  <a:lnTo>
                    <a:pt x="15107" y="39553"/>
                  </a:lnTo>
                  <a:cubicBezTo>
                    <a:pt x="15229" y="39705"/>
                    <a:pt x="15350" y="39887"/>
                    <a:pt x="15472" y="40039"/>
                  </a:cubicBezTo>
                  <a:cubicBezTo>
                    <a:pt x="15593" y="40191"/>
                    <a:pt x="15715" y="40343"/>
                    <a:pt x="15836" y="40495"/>
                  </a:cubicBezTo>
                  <a:cubicBezTo>
                    <a:pt x="15928" y="40617"/>
                    <a:pt x="15988" y="40768"/>
                    <a:pt x="16049" y="40890"/>
                  </a:cubicBezTo>
                  <a:cubicBezTo>
                    <a:pt x="16110" y="41012"/>
                    <a:pt x="16171" y="41133"/>
                    <a:pt x="16262" y="41255"/>
                  </a:cubicBezTo>
                  <a:cubicBezTo>
                    <a:pt x="16384" y="41468"/>
                    <a:pt x="16536" y="41711"/>
                    <a:pt x="16688" y="41924"/>
                  </a:cubicBezTo>
                  <a:cubicBezTo>
                    <a:pt x="16731" y="41945"/>
                    <a:pt x="16774" y="41967"/>
                    <a:pt x="16827" y="41967"/>
                  </a:cubicBezTo>
                  <a:cubicBezTo>
                    <a:pt x="16850" y="41967"/>
                    <a:pt x="16874" y="41963"/>
                    <a:pt x="16900" y="41954"/>
                  </a:cubicBezTo>
                  <a:cubicBezTo>
                    <a:pt x="16931" y="41954"/>
                    <a:pt x="16961" y="41924"/>
                    <a:pt x="16961" y="41924"/>
                  </a:cubicBezTo>
                  <a:cubicBezTo>
                    <a:pt x="16992" y="41893"/>
                    <a:pt x="17022" y="41832"/>
                    <a:pt x="17022" y="41772"/>
                  </a:cubicBezTo>
                  <a:cubicBezTo>
                    <a:pt x="17022" y="41741"/>
                    <a:pt x="17022" y="41680"/>
                    <a:pt x="16961" y="41650"/>
                  </a:cubicBezTo>
                  <a:cubicBezTo>
                    <a:pt x="16961" y="41620"/>
                    <a:pt x="16931" y="41589"/>
                    <a:pt x="16900" y="41559"/>
                  </a:cubicBezTo>
                  <a:cubicBezTo>
                    <a:pt x="16900" y="41528"/>
                    <a:pt x="16870" y="41498"/>
                    <a:pt x="16870" y="41498"/>
                  </a:cubicBezTo>
                  <a:lnTo>
                    <a:pt x="16870" y="41498"/>
                  </a:lnTo>
                  <a:cubicBezTo>
                    <a:pt x="16870" y="41498"/>
                    <a:pt x="16900" y="41498"/>
                    <a:pt x="16900" y="41528"/>
                  </a:cubicBezTo>
                  <a:lnTo>
                    <a:pt x="17022" y="41528"/>
                  </a:lnTo>
                  <a:cubicBezTo>
                    <a:pt x="17083" y="41498"/>
                    <a:pt x="17143" y="41468"/>
                    <a:pt x="17143" y="41376"/>
                  </a:cubicBezTo>
                  <a:cubicBezTo>
                    <a:pt x="17174" y="41285"/>
                    <a:pt x="17204" y="41164"/>
                    <a:pt x="17235" y="41072"/>
                  </a:cubicBezTo>
                  <a:cubicBezTo>
                    <a:pt x="17235" y="40951"/>
                    <a:pt x="17265" y="40860"/>
                    <a:pt x="17295" y="40738"/>
                  </a:cubicBezTo>
                  <a:cubicBezTo>
                    <a:pt x="17356" y="40556"/>
                    <a:pt x="17417" y="40343"/>
                    <a:pt x="17478" y="40130"/>
                  </a:cubicBezTo>
                  <a:cubicBezTo>
                    <a:pt x="17508" y="39948"/>
                    <a:pt x="17539" y="39765"/>
                    <a:pt x="17569" y="39553"/>
                  </a:cubicBezTo>
                  <a:cubicBezTo>
                    <a:pt x="17630" y="39370"/>
                    <a:pt x="17660" y="39188"/>
                    <a:pt x="17691" y="38975"/>
                  </a:cubicBezTo>
                  <a:cubicBezTo>
                    <a:pt x="17721" y="38793"/>
                    <a:pt x="17751" y="38610"/>
                    <a:pt x="17782" y="38428"/>
                  </a:cubicBezTo>
                  <a:cubicBezTo>
                    <a:pt x="17843" y="38246"/>
                    <a:pt x="17873" y="38033"/>
                    <a:pt x="17934" y="37820"/>
                  </a:cubicBezTo>
                  <a:cubicBezTo>
                    <a:pt x="18025" y="37425"/>
                    <a:pt x="18116" y="37030"/>
                    <a:pt x="18238" y="36604"/>
                  </a:cubicBezTo>
                  <a:cubicBezTo>
                    <a:pt x="18329" y="36209"/>
                    <a:pt x="18420" y="35814"/>
                    <a:pt x="18511" y="35419"/>
                  </a:cubicBezTo>
                  <a:cubicBezTo>
                    <a:pt x="18602" y="35054"/>
                    <a:pt x="18663" y="34659"/>
                    <a:pt x="18754" y="34264"/>
                  </a:cubicBezTo>
                  <a:cubicBezTo>
                    <a:pt x="18785" y="34051"/>
                    <a:pt x="18846" y="33838"/>
                    <a:pt x="18906" y="33595"/>
                  </a:cubicBezTo>
                  <a:cubicBezTo>
                    <a:pt x="18937" y="33413"/>
                    <a:pt x="18998" y="33200"/>
                    <a:pt x="19028" y="33018"/>
                  </a:cubicBezTo>
                  <a:cubicBezTo>
                    <a:pt x="19119" y="32622"/>
                    <a:pt x="19210" y="32227"/>
                    <a:pt x="19302" y="31863"/>
                  </a:cubicBezTo>
                  <a:lnTo>
                    <a:pt x="19362" y="31498"/>
                  </a:lnTo>
                  <a:cubicBezTo>
                    <a:pt x="19362" y="31498"/>
                    <a:pt x="19393" y="31467"/>
                    <a:pt x="19393" y="31437"/>
                  </a:cubicBezTo>
                  <a:lnTo>
                    <a:pt x="19423" y="31437"/>
                  </a:lnTo>
                  <a:cubicBezTo>
                    <a:pt x="19454" y="31437"/>
                    <a:pt x="19484" y="31407"/>
                    <a:pt x="19514" y="31376"/>
                  </a:cubicBezTo>
                  <a:cubicBezTo>
                    <a:pt x="19758" y="31194"/>
                    <a:pt x="19970" y="30981"/>
                    <a:pt x="20183" y="30768"/>
                  </a:cubicBezTo>
                  <a:cubicBezTo>
                    <a:pt x="20396" y="30586"/>
                    <a:pt x="20639" y="30373"/>
                    <a:pt x="20852" y="30191"/>
                  </a:cubicBezTo>
                  <a:cubicBezTo>
                    <a:pt x="20913" y="30100"/>
                    <a:pt x="21004" y="30039"/>
                    <a:pt x="21095" y="29948"/>
                  </a:cubicBezTo>
                  <a:cubicBezTo>
                    <a:pt x="21125" y="29917"/>
                    <a:pt x="21156" y="29887"/>
                    <a:pt x="21186" y="29856"/>
                  </a:cubicBezTo>
                  <a:cubicBezTo>
                    <a:pt x="21338" y="29705"/>
                    <a:pt x="21520" y="29522"/>
                    <a:pt x="21672" y="29370"/>
                  </a:cubicBezTo>
                  <a:cubicBezTo>
                    <a:pt x="21824" y="29218"/>
                    <a:pt x="21976" y="29066"/>
                    <a:pt x="22128" y="28914"/>
                  </a:cubicBezTo>
                  <a:cubicBezTo>
                    <a:pt x="22220" y="28823"/>
                    <a:pt x="22280" y="28732"/>
                    <a:pt x="22372" y="28641"/>
                  </a:cubicBezTo>
                  <a:cubicBezTo>
                    <a:pt x="22463" y="28549"/>
                    <a:pt x="22554" y="28428"/>
                    <a:pt x="22645" y="28306"/>
                  </a:cubicBezTo>
                  <a:cubicBezTo>
                    <a:pt x="22827" y="28094"/>
                    <a:pt x="23010" y="27850"/>
                    <a:pt x="23192" y="27607"/>
                  </a:cubicBezTo>
                  <a:cubicBezTo>
                    <a:pt x="23405" y="27303"/>
                    <a:pt x="23587" y="26999"/>
                    <a:pt x="23770" y="26695"/>
                  </a:cubicBezTo>
                  <a:cubicBezTo>
                    <a:pt x="23891" y="26543"/>
                    <a:pt x="23983" y="26361"/>
                    <a:pt x="24104" y="26209"/>
                  </a:cubicBezTo>
                  <a:cubicBezTo>
                    <a:pt x="24165" y="26087"/>
                    <a:pt x="24226" y="25996"/>
                    <a:pt x="24286" y="25875"/>
                  </a:cubicBezTo>
                  <a:cubicBezTo>
                    <a:pt x="24347" y="25783"/>
                    <a:pt x="24408" y="25723"/>
                    <a:pt x="24469" y="25631"/>
                  </a:cubicBezTo>
                  <a:cubicBezTo>
                    <a:pt x="24621" y="25419"/>
                    <a:pt x="24773" y="25206"/>
                    <a:pt x="24925" y="24993"/>
                  </a:cubicBezTo>
                  <a:cubicBezTo>
                    <a:pt x="24986" y="24902"/>
                    <a:pt x="24955" y="24780"/>
                    <a:pt x="24864" y="24720"/>
                  </a:cubicBezTo>
                  <a:cubicBezTo>
                    <a:pt x="24840" y="24711"/>
                    <a:pt x="24813" y="24708"/>
                    <a:pt x="24786" y="24708"/>
                  </a:cubicBezTo>
                  <a:cubicBezTo>
                    <a:pt x="24712" y="24708"/>
                    <a:pt x="24635" y="24736"/>
                    <a:pt x="24590" y="24780"/>
                  </a:cubicBezTo>
                  <a:cubicBezTo>
                    <a:pt x="24438" y="25024"/>
                    <a:pt x="24286" y="25236"/>
                    <a:pt x="24134" y="25449"/>
                  </a:cubicBezTo>
                  <a:cubicBezTo>
                    <a:pt x="23983" y="25662"/>
                    <a:pt x="23861" y="25875"/>
                    <a:pt x="23709" y="26087"/>
                  </a:cubicBezTo>
                  <a:cubicBezTo>
                    <a:pt x="23587" y="26270"/>
                    <a:pt x="23466" y="26483"/>
                    <a:pt x="23344" y="26695"/>
                  </a:cubicBezTo>
                  <a:cubicBezTo>
                    <a:pt x="23071" y="27121"/>
                    <a:pt x="22767" y="27546"/>
                    <a:pt x="22432" y="27972"/>
                  </a:cubicBezTo>
                  <a:cubicBezTo>
                    <a:pt x="22432" y="27972"/>
                    <a:pt x="22463" y="27942"/>
                    <a:pt x="22463" y="27942"/>
                  </a:cubicBezTo>
                  <a:lnTo>
                    <a:pt x="22463" y="27942"/>
                  </a:lnTo>
                  <a:cubicBezTo>
                    <a:pt x="22341" y="28094"/>
                    <a:pt x="22220" y="28215"/>
                    <a:pt x="22098" y="28367"/>
                  </a:cubicBezTo>
                  <a:cubicBezTo>
                    <a:pt x="22007" y="28458"/>
                    <a:pt x="21946" y="28549"/>
                    <a:pt x="21855" y="28641"/>
                  </a:cubicBezTo>
                  <a:cubicBezTo>
                    <a:pt x="21733" y="28762"/>
                    <a:pt x="21642" y="28853"/>
                    <a:pt x="21520" y="28975"/>
                  </a:cubicBezTo>
                  <a:cubicBezTo>
                    <a:pt x="21399" y="29097"/>
                    <a:pt x="21247" y="29249"/>
                    <a:pt x="21095" y="29401"/>
                  </a:cubicBezTo>
                  <a:cubicBezTo>
                    <a:pt x="21034" y="29461"/>
                    <a:pt x="20973" y="29522"/>
                    <a:pt x="20913" y="29583"/>
                  </a:cubicBezTo>
                  <a:lnTo>
                    <a:pt x="20153" y="30282"/>
                  </a:lnTo>
                  <a:cubicBezTo>
                    <a:pt x="20031" y="30404"/>
                    <a:pt x="19940" y="30495"/>
                    <a:pt x="19818" y="30616"/>
                  </a:cubicBezTo>
                  <a:cubicBezTo>
                    <a:pt x="19727" y="30708"/>
                    <a:pt x="19636" y="30768"/>
                    <a:pt x="19545" y="30860"/>
                  </a:cubicBezTo>
                  <a:cubicBezTo>
                    <a:pt x="19575" y="30768"/>
                    <a:pt x="19575" y="30708"/>
                    <a:pt x="19606" y="30616"/>
                  </a:cubicBezTo>
                  <a:cubicBezTo>
                    <a:pt x="19727" y="30221"/>
                    <a:pt x="19849" y="29796"/>
                    <a:pt x="19940" y="29401"/>
                  </a:cubicBezTo>
                  <a:cubicBezTo>
                    <a:pt x="20061" y="29005"/>
                    <a:pt x="20153" y="28641"/>
                    <a:pt x="20274" y="28246"/>
                  </a:cubicBezTo>
                  <a:cubicBezTo>
                    <a:pt x="20396" y="27881"/>
                    <a:pt x="20517" y="27486"/>
                    <a:pt x="20639" y="27121"/>
                  </a:cubicBezTo>
                  <a:cubicBezTo>
                    <a:pt x="20852" y="26391"/>
                    <a:pt x="21095" y="25631"/>
                    <a:pt x="21277" y="24902"/>
                  </a:cubicBezTo>
                  <a:cubicBezTo>
                    <a:pt x="21733" y="24598"/>
                    <a:pt x="22159" y="24324"/>
                    <a:pt x="22584" y="24021"/>
                  </a:cubicBezTo>
                  <a:cubicBezTo>
                    <a:pt x="22736" y="23929"/>
                    <a:pt x="22888" y="23808"/>
                    <a:pt x="23040" y="23686"/>
                  </a:cubicBezTo>
                  <a:cubicBezTo>
                    <a:pt x="23192" y="23595"/>
                    <a:pt x="23344" y="23473"/>
                    <a:pt x="23496" y="23352"/>
                  </a:cubicBezTo>
                  <a:cubicBezTo>
                    <a:pt x="23831" y="23109"/>
                    <a:pt x="24165" y="22835"/>
                    <a:pt x="24499" y="22562"/>
                  </a:cubicBezTo>
                  <a:cubicBezTo>
                    <a:pt x="24651" y="22440"/>
                    <a:pt x="24834" y="22288"/>
                    <a:pt x="24986" y="22166"/>
                  </a:cubicBezTo>
                  <a:cubicBezTo>
                    <a:pt x="25138" y="22014"/>
                    <a:pt x="25290" y="21862"/>
                    <a:pt x="25442" y="21710"/>
                  </a:cubicBezTo>
                  <a:cubicBezTo>
                    <a:pt x="25533" y="21619"/>
                    <a:pt x="25624" y="21528"/>
                    <a:pt x="25715" y="21437"/>
                  </a:cubicBezTo>
                  <a:cubicBezTo>
                    <a:pt x="25776" y="21346"/>
                    <a:pt x="25806" y="21224"/>
                    <a:pt x="25715" y="21163"/>
                  </a:cubicBezTo>
                  <a:cubicBezTo>
                    <a:pt x="25682" y="21113"/>
                    <a:pt x="25630" y="21091"/>
                    <a:pt x="25575" y="21091"/>
                  </a:cubicBezTo>
                  <a:cubicBezTo>
                    <a:pt x="25530" y="21091"/>
                    <a:pt x="25482" y="21106"/>
                    <a:pt x="25442" y="21133"/>
                  </a:cubicBezTo>
                  <a:cubicBezTo>
                    <a:pt x="25229" y="21407"/>
                    <a:pt x="24986" y="21619"/>
                    <a:pt x="24742" y="21862"/>
                  </a:cubicBezTo>
                  <a:cubicBezTo>
                    <a:pt x="24499" y="22075"/>
                    <a:pt x="24226" y="22288"/>
                    <a:pt x="23983" y="22470"/>
                  </a:cubicBezTo>
                  <a:cubicBezTo>
                    <a:pt x="23466" y="22896"/>
                    <a:pt x="22919" y="23291"/>
                    <a:pt x="22372" y="23686"/>
                  </a:cubicBezTo>
                  <a:cubicBezTo>
                    <a:pt x="22068" y="23899"/>
                    <a:pt x="21764" y="24112"/>
                    <a:pt x="21429" y="24324"/>
                  </a:cubicBezTo>
                  <a:cubicBezTo>
                    <a:pt x="21490" y="24081"/>
                    <a:pt x="21581" y="23808"/>
                    <a:pt x="21642" y="23534"/>
                  </a:cubicBezTo>
                  <a:cubicBezTo>
                    <a:pt x="21703" y="23291"/>
                    <a:pt x="21764" y="23078"/>
                    <a:pt x="21824" y="22835"/>
                  </a:cubicBezTo>
                  <a:cubicBezTo>
                    <a:pt x="21885" y="22622"/>
                    <a:pt x="21946" y="22410"/>
                    <a:pt x="21976" y="22227"/>
                  </a:cubicBezTo>
                  <a:cubicBezTo>
                    <a:pt x="22037" y="22014"/>
                    <a:pt x="22068" y="21832"/>
                    <a:pt x="22098" y="21650"/>
                  </a:cubicBezTo>
                  <a:cubicBezTo>
                    <a:pt x="22159" y="21467"/>
                    <a:pt x="22189" y="21285"/>
                    <a:pt x="22220" y="21103"/>
                  </a:cubicBezTo>
                  <a:cubicBezTo>
                    <a:pt x="22250" y="20890"/>
                    <a:pt x="22280" y="20707"/>
                    <a:pt x="22341" y="20525"/>
                  </a:cubicBezTo>
                  <a:cubicBezTo>
                    <a:pt x="22372" y="20312"/>
                    <a:pt x="22432" y="20099"/>
                    <a:pt x="22463" y="19887"/>
                  </a:cubicBezTo>
                  <a:cubicBezTo>
                    <a:pt x="22493" y="19674"/>
                    <a:pt x="22554" y="19461"/>
                    <a:pt x="22584" y="19279"/>
                  </a:cubicBezTo>
                  <a:lnTo>
                    <a:pt x="22645" y="18914"/>
                  </a:lnTo>
                  <a:cubicBezTo>
                    <a:pt x="22675" y="18823"/>
                    <a:pt x="22706" y="18732"/>
                    <a:pt x="22706" y="18641"/>
                  </a:cubicBezTo>
                  <a:cubicBezTo>
                    <a:pt x="22767" y="18428"/>
                    <a:pt x="22827" y="18215"/>
                    <a:pt x="22858" y="18002"/>
                  </a:cubicBezTo>
                  <a:cubicBezTo>
                    <a:pt x="23101" y="17850"/>
                    <a:pt x="23314" y="17698"/>
                    <a:pt x="23527" y="17546"/>
                  </a:cubicBezTo>
                  <a:cubicBezTo>
                    <a:pt x="23587" y="17485"/>
                    <a:pt x="23679" y="17455"/>
                    <a:pt x="23739" y="17394"/>
                  </a:cubicBezTo>
                  <a:cubicBezTo>
                    <a:pt x="23800" y="17334"/>
                    <a:pt x="23891" y="17273"/>
                    <a:pt x="23952" y="17212"/>
                  </a:cubicBezTo>
                  <a:cubicBezTo>
                    <a:pt x="24074" y="17121"/>
                    <a:pt x="24165" y="17030"/>
                    <a:pt x="24286" y="16938"/>
                  </a:cubicBezTo>
                  <a:cubicBezTo>
                    <a:pt x="24347" y="16908"/>
                    <a:pt x="24408" y="16847"/>
                    <a:pt x="24438" y="16817"/>
                  </a:cubicBezTo>
                  <a:cubicBezTo>
                    <a:pt x="24651" y="16634"/>
                    <a:pt x="24834" y="16482"/>
                    <a:pt x="25016" y="16330"/>
                  </a:cubicBezTo>
                  <a:cubicBezTo>
                    <a:pt x="25138" y="16178"/>
                    <a:pt x="25290" y="16057"/>
                    <a:pt x="25411" y="15905"/>
                  </a:cubicBezTo>
                  <a:cubicBezTo>
                    <a:pt x="25472" y="15844"/>
                    <a:pt x="25533" y="15783"/>
                    <a:pt x="25593" y="15723"/>
                  </a:cubicBezTo>
                  <a:cubicBezTo>
                    <a:pt x="25654" y="15662"/>
                    <a:pt x="25715" y="15601"/>
                    <a:pt x="25806" y="15510"/>
                  </a:cubicBezTo>
                  <a:cubicBezTo>
                    <a:pt x="25928" y="15388"/>
                    <a:pt x="26049" y="15236"/>
                    <a:pt x="26201" y="15084"/>
                  </a:cubicBezTo>
                  <a:cubicBezTo>
                    <a:pt x="26353" y="14902"/>
                    <a:pt x="26505" y="14719"/>
                    <a:pt x="26657" y="14537"/>
                  </a:cubicBezTo>
                  <a:cubicBezTo>
                    <a:pt x="26931" y="14203"/>
                    <a:pt x="27204" y="13868"/>
                    <a:pt x="27478" y="13534"/>
                  </a:cubicBezTo>
                  <a:cubicBezTo>
                    <a:pt x="27478" y="13534"/>
                    <a:pt x="27478" y="13534"/>
                    <a:pt x="27478" y="13564"/>
                  </a:cubicBezTo>
                  <a:cubicBezTo>
                    <a:pt x="27782" y="13169"/>
                    <a:pt x="28086" y="12805"/>
                    <a:pt x="28420" y="12470"/>
                  </a:cubicBezTo>
                  <a:cubicBezTo>
                    <a:pt x="28481" y="12409"/>
                    <a:pt x="28481" y="12288"/>
                    <a:pt x="28420" y="12197"/>
                  </a:cubicBezTo>
                  <a:cubicBezTo>
                    <a:pt x="28375" y="12166"/>
                    <a:pt x="28321" y="12151"/>
                    <a:pt x="28272" y="12151"/>
                  </a:cubicBezTo>
                  <a:cubicBezTo>
                    <a:pt x="28223" y="12151"/>
                    <a:pt x="28177" y="12166"/>
                    <a:pt x="28147" y="12197"/>
                  </a:cubicBezTo>
                  <a:cubicBezTo>
                    <a:pt x="27660" y="12683"/>
                    <a:pt x="27265" y="13200"/>
                    <a:pt x="26840" y="13747"/>
                  </a:cubicBezTo>
                  <a:cubicBezTo>
                    <a:pt x="26566" y="14051"/>
                    <a:pt x="26323" y="14355"/>
                    <a:pt x="26049" y="14689"/>
                  </a:cubicBezTo>
                  <a:cubicBezTo>
                    <a:pt x="25928" y="14811"/>
                    <a:pt x="25837" y="14932"/>
                    <a:pt x="25715" y="15054"/>
                  </a:cubicBezTo>
                  <a:cubicBezTo>
                    <a:pt x="25563" y="15206"/>
                    <a:pt x="25442" y="15358"/>
                    <a:pt x="25320" y="15479"/>
                  </a:cubicBezTo>
                  <a:lnTo>
                    <a:pt x="24803" y="15996"/>
                  </a:lnTo>
                  <a:cubicBezTo>
                    <a:pt x="24773" y="16026"/>
                    <a:pt x="24712" y="16057"/>
                    <a:pt x="24682" y="16087"/>
                  </a:cubicBezTo>
                  <a:cubicBezTo>
                    <a:pt x="24590" y="16178"/>
                    <a:pt x="24469" y="16270"/>
                    <a:pt x="24378" y="16391"/>
                  </a:cubicBezTo>
                  <a:cubicBezTo>
                    <a:pt x="24074" y="16634"/>
                    <a:pt x="23800" y="16878"/>
                    <a:pt x="23496" y="17090"/>
                  </a:cubicBezTo>
                  <a:cubicBezTo>
                    <a:pt x="23344" y="17212"/>
                    <a:pt x="23162" y="17334"/>
                    <a:pt x="23010" y="17455"/>
                  </a:cubicBezTo>
                  <a:cubicBezTo>
                    <a:pt x="23010" y="17455"/>
                    <a:pt x="23010" y="17425"/>
                    <a:pt x="23010" y="17425"/>
                  </a:cubicBezTo>
                  <a:cubicBezTo>
                    <a:pt x="23131" y="16999"/>
                    <a:pt x="23253" y="16574"/>
                    <a:pt x="23375" y="16148"/>
                  </a:cubicBezTo>
                  <a:cubicBezTo>
                    <a:pt x="23435" y="15966"/>
                    <a:pt x="23466" y="15753"/>
                    <a:pt x="23527" y="15540"/>
                  </a:cubicBezTo>
                  <a:cubicBezTo>
                    <a:pt x="23587" y="15358"/>
                    <a:pt x="23648" y="15145"/>
                    <a:pt x="23709" y="14963"/>
                  </a:cubicBezTo>
                  <a:cubicBezTo>
                    <a:pt x="23831" y="14568"/>
                    <a:pt x="23983" y="14203"/>
                    <a:pt x="24104" y="13808"/>
                  </a:cubicBezTo>
                  <a:cubicBezTo>
                    <a:pt x="24165" y="13595"/>
                    <a:pt x="24256" y="13382"/>
                    <a:pt x="24317" y="13200"/>
                  </a:cubicBezTo>
                  <a:cubicBezTo>
                    <a:pt x="24347" y="13139"/>
                    <a:pt x="24378" y="13078"/>
                    <a:pt x="24408" y="13017"/>
                  </a:cubicBezTo>
                  <a:lnTo>
                    <a:pt x="24560" y="12592"/>
                  </a:lnTo>
                  <a:cubicBezTo>
                    <a:pt x="24651" y="12409"/>
                    <a:pt x="24712" y="12227"/>
                    <a:pt x="24803" y="12014"/>
                  </a:cubicBezTo>
                  <a:cubicBezTo>
                    <a:pt x="24864" y="11832"/>
                    <a:pt x="24925" y="11619"/>
                    <a:pt x="24986" y="11437"/>
                  </a:cubicBezTo>
                  <a:cubicBezTo>
                    <a:pt x="25077" y="11224"/>
                    <a:pt x="25138" y="11042"/>
                    <a:pt x="25198" y="10829"/>
                  </a:cubicBezTo>
                  <a:cubicBezTo>
                    <a:pt x="25259" y="10646"/>
                    <a:pt x="25320" y="10434"/>
                    <a:pt x="25381" y="10251"/>
                  </a:cubicBezTo>
                  <a:cubicBezTo>
                    <a:pt x="25502" y="9856"/>
                    <a:pt x="25654" y="9491"/>
                    <a:pt x="25806" y="9096"/>
                  </a:cubicBezTo>
                  <a:cubicBezTo>
                    <a:pt x="25958" y="8671"/>
                    <a:pt x="26110" y="8276"/>
                    <a:pt x="26293" y="7850"/>
                  </a:cubicBezTo>
                  <a:cubicBezTo>
                    <a:pt x="26293" y="7820"/>
                    <a:pt x="26293" y="7789"/>
                    <a:pt x="26323" y="7759"/>
                  </a:cubicBezTo>
                  <a:lnTo>
                    <a:pt x="26414" y="7759"/>
                  </a:lnTo>
                  <a:cubicBezTo>
                    <a:pt x="26445" y="7759"/>
                    <a:pt x="26445" y="7729"/>
                    <a:pt x="26505" y="7729"/>
                  </a:cubicBezTo>
                  <a:cubicBezTo>
                    <a:pt x="26627" y="7607"/>
                    <a:pt x="26779" y="7485"/>
                    <a:pt x="26931" y="7364"/>
                  </a:cubicBezTo>
                  <a:cubicBezTo>
                    <a:pt x="26992" y="7333"/>
                    <a:pt x="27052" y="7273"/>
                    <a:pt x="27113" y="7242"/>
                  </a:cubicBezTo>
                  <a:cubicBezTo>
                    <a:pt x="27174" y="7151"/>
                    <a:pt x="27235" y="7090"/>
                    <a:pt x="27326" y="6999"/>
                  </a:cubicBezTo>
                  <a:cubicBezTo>
                    <a:pt x="27448" y="6877"/>
                    <a:pt x="27539" y="6756"/>
                    <a:pt x="27660" y="6634"/>
                  </a:cubicBezTo>
                  <a:cubicBezTo>
                    <a:pt x="27721" y="6604"/>
                    <a:pt x="27752" y="6513"/>
                    <a:pt x="27812" y="6452"/>
                  </a:cubicBezTo>
                  <a:cubicBezTo>
                    <a:pt x="27873" y="6361"/>
                    <a:pt x="27964" y="6270"/>
                    <a:pt x="28056" y="6178"/>
                  </a:cubicBezTo>
                  <a:cubicBezTo>
                    <a:pt x="28086" y="6118"/>
                    <a:pt x="28086" y="6057"/>
                    <a:pt x="28056" y="6026"/>
                  </a:cubicBezTo>
                  <a:cubicBezTo>
                    <a:pt x="28056" y="5966"/>
                    <a:pt x="28025" y="5935"/>
                    <a:pt x="27964" y="5905"/>
                  </a:cubicBezTo>
                  <a:cubicBezTo>
                    <a:pt x="27934" y="5874"/>
                    <a:pt x="27873" y="5874"/>
                    <a:pt x="27843" y="5874"/>
                  </a:cubicBezTo>
                  <a:cubicBezTo>
                    <a:pt x="27782" y="5905"/>
                    <a:pt x="27752" y="5935"/>
                    <a:pt x="27721" y="5966"/>
                  </a:cubicBezTo>
                  <a:cubicBezTo>
                    <a:pt x="27660" y="6026"/>
                    <a:pt x="27630" y="6087"/>
                    <a:pt x="27569" y="6148"/>
                  </a:cubicBezTo>
                  <a:cubicBezTo>
                    <a:pt x="27387" y="6361"/>
                    <a:pt x="27204" y="6573"/>
                    <a:pt x="27022" y="6786"/>
                  </a:cubicBezTo>
                  <a:lnTo>
                    <a:pt x="26840" y="6969"/>
                  </a:lnTo>
                  <a:cubicBezTo>
                    <a:pt x="26779" y="7029"/>
                    <a:pt x="26688" y="7090"/>
                    <a:pt x="26627" y="7121"/>
                  </a:cubicBezTo>
                  <a:lnTo>
                    <a:pt x="26536" y="7212"/>
                  </a:lnTo>
                  <a:cubicBezTo>
                    <a:pt x="26597" y="7090"/>
                    <a:pt x="26627" y="6938"/>
                    <a:pt x="26688" y="6817"/>
                  </a:cubicBezTo>
                  <a:cubicBezTo>
                    <a:pt x="26840" y="6421"/>
                    <a:pt x="26992" y="6026"/>
                    <a:pt x="27144" y="5601"/>
                  </a:cubicBezTo>
                  <a:cubicBezTo>
                    <a:pt x="27174" y="5540"/>
                    <a:pt x="27204" y="5449"/>
                    <a:pt x="27235" y="5358"/>
                  </a:cubicBezTo>
                  <a:cubicBezTo>
                    <a:pt x="27265" y="5266"/>
                    <a:pt x="27296" y="5175"/>
                    <a:pt x="27356" y="5084"/>
                  </a:cubicBezTo>
                  <a:cubicBezTo>
                    <a:pt x="27417" y="4902"/>
                    <a:pt x="27508" y="4689"/>
                    <a:pt x="27600" y="4507"/>
                  </a:cubicBezTo>
                  <a:cubicBezTo>
                    <a:pt x="27660" y="4324"/>
                    <a:pt x="27721" y="4142"/>
                    <a:pt x="27782" y="3959"/>
                  </a:cubicBezTo>
                  <a:cubicBezTo>
                    <a:pt x="27843" y="3747"/>
                    <a:pt x="27904" y="3504"/>
                    <a:pt x="27995" y="3291"/>
                  </a:cubicBezTo>
                  <a:cubicBezTo>
                    <a:pt x="28116" y="2926"/>
                    <a:pt x="28238" y="2561"/>
                    <a:pt x="28359" y="2197"/>
                  </a:cubicBezTo>
                  <a:cubicBezTo>
                    <a:pt x="28420" y="1984"/>
                    <a:pt x="28511" y="1801"/>
                    <a:pt x="28572" y="1619"/>
                  </a:cubicBezTo>
                  <a:cubicBezTo>
                    <a:pt x="28633" y="1406"/>
                    <a:pt x="28724" y="1224"/>
                    <a:pt x="28785" y="1041"/>
                  </a:cubicBezTo>
                  <a:cubicBezTo>
                    <a:pt x="28876" y="768"/>
                    <a:pt x="28967" y="494"/>
                    <a:pt x="29059" y="221"/>
                  </a:cubicBezTo>
                  <a:cubicBezTo>
                    <a:pt x="29119" y="160"/>
                    <a:pt x="29059" y="38"/>
                    <a:pt x="28937" y="8"/>
                  </a:cubicBezTo>
                  <a:cubicBezTo>
                    <a:pt x="28921" y="3"/>
                    <a:pt x="28905" y="0"/>
                    <a:pt x="2888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54"/>
            <p:cNvSpPr/>
            <p:nvPr/>
          </p:nvSpPr>
          <p:spPr>
            <a:xfrm>
              <a:off x="2413675" y="1922800"/>
              <a:ext cx="25" cy="25"/>
            </a:xfrm>
            <a:custGeom>
              <a:rect b="b" l="l" r="r" t="t"/>
              <a:pathLst>
                <a:path extrusionOk="0" h="1" w="1">
                  <a:moveTo>
                    <a:pt x="1" y="1"/>
                  </a:moveTo>
                  <a:lnTo>
                    <a:pt x="1" y="1"/>
                  </a:lnTo>
                  <a:close/>
                </a:path>
              </a:pathLst>
            </a:custGeom>
            <a:solidFill>
              <a:srgbClr val="5618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54"/>
            <p:cNvSpPr/>
            <p:nvPr/>
          </p:nvSpPr>
          <p:spPr>
            <a:xfrm>
              <a:off x="2657600" y="1436475"/>
              <a:ext cx="25" cy="800"/>
            </a:xfrm>
            <a:custGeom>
              <a:rect b="b" l="l" r="r" t="t"/>
              <a:pathLst>
                <a:path extrusionOk="0" h="32" w="1">
                  <a:moveTo>
                    <a:pt x="1" y="31"/>
                  </a:moveTo>
                  <a:lnTo>
                    <a:pt x="1" y="31"/>
                  </a:lnTo>
                  <a:cubicBezTo>
                    <a:pt x="1" y="31"/>
                    <a:pt x="1" y="1"/>
                    <a:pt x="1" y="1"/>
                  </a:cubicBezTo>
                  <a:cubicBezTo>
                    <a:pt x="1" y="1"/>
                    <a:pt x="1" y="31"/>
                    <a:pt x="1" y="31"/>
                  </a:cubicBezTo>
                  <a:close/>
                </a:path>
              </a:pathLst>
            </a:custGeom>
            <a:solidFill>
              <a:srgbClr val="5618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54"/>
            <p:cNvSpPr/>
            <p:nvPr/>
          </p:nvSpPr>
          <p:spPr>
            <a:xfrm>
              <a:off x="2666725" y="1435725"/>
              <a:ext cx="25" cy="775"/>
            </a:xfrm>
            <a:custGeom>
              <a:rect b="b" l="l" r="r" t="t"/>
              <a:pathLst>
                <a:path extrusionOk="0" h="31" w="1">
                  <a:moveTo>
                    <a:pt x="1" y="0"/>
                  </a:moveTo>
                  <a:cubicBezTo>
                    <a:pt x="1" y="0"/>
                    <a:pt x="1" y="0"/>
                    <a:pt x="1" y="31"/>
                  </a:cubicBezTo>
                  <a:lnTo>
                    <a:pt x="1" y="31"/>
                  </a:lnTo>
                  <a:cubicBezTo>
                    <a:pt x="1" y="31"/>
                    <a:pt x="1" y="0"/>
                    <a:pt x="1" y="0"/>
                  </a:cubicBezTo>
                  <a:close/>
                </a:path>
              </a:pathLst>
            </a:custGeom>
            <a:solidFill>
              <a:srgbClr val="5618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54"/>
            <p:cNvSpPr/>
            <p:nvPr/>
          </p:nvSpPr>
          <p:spPr>
            <a:xfrm>
              <a:off x="2666725" y="1436475"/>
              <a:ext cx="25" cy="800"/>
            </a:xfrm>
            <a:custGeom>
              <a:rect b="b" l="l" r="r" t="t"/>
              <a:pathLst>
                <a:path extrusionOk="0" h="32" w="1">
                  <a:moveTo>
                    <a:pt x="1" y="31"/>
                  </a:moveTo>
                  <a:lnTo>
                    <a:pt x="1" y="1"/>
                  </a:lnTo>
                  <a:lnTo>
                    <a:pt x="1" y="1"/>
                  </a:lnTo>
                  <a:close/>
                </a:path>
              </a:pathLst>
            </a:custGeom>
            <a:solidFill>
              <a:srgbClr val="5618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7" name="Google Shape;2827;p54"/>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828" name="Google Shape;2828;p54"/>
          <p:cNvSpPr txBox="1"/>
          <p:nvPr>
            <p:ph idx="1" type="subTitle"/>
          </p:nvPr>
        </p:nvSpPr>
        <p:spPr>
          <a:xfrm>
            <a:off x="1460813" y="1544650"/>
            <a:ext cx="2907900" cy="645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p:txBody>
      </p:sp>
      <p:sp>
        <p:nvSpPr>
          <p:cNvPr id="2829" name="Google Shape;2829;p54"/>
          <p:cNvSpPr txBox="1"/>
          <p:nvPr>
            <p:ph idx="2" type="subTitle"/>
          </p:nvPr>
        </p:nvSpPr>
        <p:spPr>
          <a:xfrm>
            <a:off x="1460813" y="3445388"/>
            <a:ext cx="2907900" cy="645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p:txBody>
      </p:sp>
      <p:sp>
        <p:nvSpPr>
          <p:cNvPr id="2830" name="Google Shape;2830;p54"/>
          <p:cNvSpPr txBox="1"/>
          <p:nvPr>
            <p:ph idx="3" type="subTitle"/>
          </p:nvPr>
        </p:nvSpPr>
        <p:spPr>
          <a:xfrm>
            <a:off x="1460813" y="2494600"/>
            <a:ext cx="2907900" cy="645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p:txBody>
      </p:sp>
      <p:sp>
        <p:nvSpPr>
          <p:cNvPr id="2831" name="Google Shape;2831;p54"/>
          <p:cNvSpPr txBox="1"/>
          <p:nvPr>
            <p:ph idx="4" type="subTitle"/>
          </p:nvPr>
        </p:nvSpPr>
        <p:spPr>
          <a:xfrm>
            <a:off x="5290589" y="1544650"/>
            <a:ext cx="2907900" cy="645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p:txBody>
      </p:sp>
      <p:sp>
        <p:nvSpPr>
          <p:cNvPr id="2832" name="Google Shape;2832;p54"/>
          <p:cNvSpPr txBox="1"/>
          <p:nvPr>
            <p:ph idx="5" type="subTitle"/>
          </p:nvPr>
        </p:nvSpPr>
        <p:spPr>
          <a:xfrm>
            <a:off x="5290594" y="2494600"/>
            <a:ext cx="2907900" cy="645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p:txBody>
      </p:sp>
      <p:sp>
        <p:nvSpPr>
          <p:cNvPr id="2833" name="Google Shape;2833;p54"/>
          <p:cNvSpPr txBox="1"/>
          <p:nvPr>
            <p:ph idx="6" type="subTitle"/>
          </p:nvPr>
        </p:nvSpPr>
        <p:spPr>
          <a:xfrm>
            <a:off x="5290594" y="3445388"/>
            <a:ext cx="2907900" cy="645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p:txBody>
      </p:sp>
      <p:sp>
        <p:nvSpPr>
          <p:cNvPr id="2834" name="Google Shape;2834;p54"/>
          <p:cNvSpPr/>
          <p:nvPr/>
        </p:nvSpPr>
        <p:spPr>
          <a:xfrm>
            <a:off x="-11" y="4395513"/>
            <a:ext cx="9143654" cy="747671"/>
          </a:xfrm>
          <a:custGeom>
            <a:rect b="b" l="l" r="r" t="t"/>
            <a:pathLst>
              <a:path extrusionOk="0" h="23301" w="284960">
                <a:moveTo>
                  <a:pt x="16850" y="1"/>
                </a:moveTo>
                <a:cubicBezTo>
                  <a:pt x="11218" y="1"/>
                  <a:pt x="5599" y="277"/>
                  <a:pt x="0" y="899"/>
                </a:cubicBezTo>
                <a:lnTo>
                  <a:pt x="0" y="23300"/>
                </a:lnTo>
                <a:lnTo>
                  <a:pt x="284960" y="23300"/>
                </a:lnTo>
                <a:lnTo>
                  <a:pt x="284960" y="2358"/>
                </a:lnTo>
                <a:cubicBezTo>
                  <a:pt x="259960" y="17416"/>
                  <a:pt x="229390" y="20548"/>
                  <a:pt x="199935" y="20548"/>
                </a:cubicBezTo>
                <a:cubicBezTo>
                  <a:pt x="198771" y="20548"/>
                  <a:pt x="197608" y="20543"/>
                  <a:pt x="196447" y="20534"/>
                </a:cubicBezTo>
                <a:cubicBezTo>
                  <a:pt x="165261" y="20321"/>
                  <a:pt x="134106" y="17525"/>
                  <a:pt x="103376" y="12175"/>
                </a:cubicBezTo>
                <a:cubicBezTo>
                  <a:pt x="74729" y="7193"/>
                  <a:pt x="45615" y="1"/>
                  <a:pt x="1685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35" name="Google Shape;2835;p54"/>
          <p:cNvGrpSpPr/>
          <p:nvPr/>
        </p:nvGrpSpPr>
        <p:grpSpPr>
          <a:xfrm flipH="1">
            <a:off x="8844718" y="4791964"/>
            <a:ext cx="82889" cy="62578"/>
            <a:chOff x="4915963" y="3914014"/>
            <a:chExt cx="82889" cy="62578"/>
          </a:xfrm>
        </p:grpSpPr>
        <p:sp>
          <p:nvSpPr>
            <p:cNvPr id="2836" name="Google Shape;2836;p54"/>
            <p:cNvSpPr/>
            <p:nvPr/>
          </p:nvSpPr>
          <p:spPr>
            <a:xfrm>
              <a:off x="4955123" y="3914014"/>
              <a:ext cx="37" cy="55984"/>
            </a:xfrm>
            <a:custGeom>
              <a:rect b="b" l="l" r="r" t="t"/>
              <a:pathLst>
                <a:path extrusionOk="0" fill="none" h="1214" w="1">
                  <a:moveTo>
                    <a:pt x="0" y="0"/>
                  </a:moveTo>
                  <a:lnTo>
                    <a:pt x="0" y="1214"/>
                  </a:ln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54"/>
            <p:cNvSpPr/>
            <p:nvPr/>
          </p:nvSpPr>
          <p:spPr>
            <a:xfrm>
              <a:off x="4990991" y="3927987"/>
              <a:ext cx="7861" cy="42011"/>
            </a:xfrm>
            <a:custGeom>
              <a:rect b="b" l="l" r="r" t="t"/>
              <a:pathLst>
                <a:path extrusionOk="0" fill="none" h="911" w="215">
                  <a:moveTo>
                    <a:pt x="215" y="1"/>
                  </a:moveTo>
                  <a:cubicBezTo>
                    <a:pt x="143" y="304"/>
                    <a:pt x="72" y="607"/>
                    <a:pt x="1" y="911"/>
                  </a:cubicBez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54"/>
            <p:cNvSpPr/>
            <p:nvPr/>
          </p:nvSpPr>
          <p:spPr>
            <a:xfrm>
              <a:off x="4915963" y="3942006"/>
              <a:ext cx="7861" cy="34586"/>
            </a:xfrm>
            <a:custGeom>
              <a:rect b="b" l="l" r="r" t="t"/>
              <a:pathLst>
                <a:path extrusionOk="0" fill="none" h="750" w="215">
                  <a:moveTo>
                    <a:pt x="1" y="0"/>
                  </a:moveTo>
                  <a:cubicBezTo>
                    <a:pt x="72" y="250"/>
                    <a:pt x="143" y="500"/>
                    <a:pt x="215" y="749"/>
                  </a:cubicBez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9" name="Google Shape;2839;p54"/>
          <p:cNvGrpSpPr/>
          <p:nvPr/>
        </p:nvGrpSpPr>
        <p:grpSpPr>
          <a:xfrm flipH="1">
            <a:off x="1312381" y="4584421"/>
            <a:ext cx="80951" cy="62578"/>
            <a:chOff x="4981850" y="4484221"/>
            <a:chExt cx="80951" cy="62578"/>
          </a:xfrm>
        </p:grpSpPr>
        <p:sp>
          <p:nvSpPr>
            <p:cNvPr id="2840" name="Google Shape;2840;p54"/>
            <p:cNvSpPr/>
            <p:nvPr/>
          </p:nvSpPr>
          <p:spPr>
            <a:xfrm>
              <a:off x="5024264" y="4484221"/>
              <a:ext cx="37" cy="59304"/>
            </a:xfrm>
            <a:custGeom>
              <a:rect b="b" l="l" r="r" t="t"/>
              <a:pathLst>
                <a:path extrusionOk="0" fill="none" h="1286" w="1">
                  <a:moveTo>
                    <a:pt x="1" y="0"/>
                  </a:moveTo>
                  <a:lnTo>
                    <a:pt x="1" y="1285"/>
                  </a:ln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54"/>
            <p:cNvSpPr/>
            <p:nvPr/>
          </p:nvSpPr>
          <p:spPr>
            <a:xfrm>
              <a:off x="5054282" y="4501514"/>
              <a:ext cx="8519" cy="45285"/>
            </a:xfrm>
            <a:custGeom>
              <a:rect b="b" l="l" r="r" t="t"/>
              <a:pathLst>
                <a:path extrusionOk="0" fill="none" h="982" w="233">
                  <a:moveTo>
                    <a:pt x="0" y="981"/>
                  </a:moveTo>
                  <a:cubicBezTo>
                    <a:pt x="72" y="642"/>
                    <a:pt x="161" y="321"/>
                    <a:pt x="232" y="0"/>
                  </a:cubicBez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54"/>
            <p:cNvSpPr/>
            <p:nvPr/>
          </p:nvSpPr>
          <p:spPr>
            <a:xfrm>
              <a:off x="4981850" y="4498193"/>
              <a:ext cx="7861" cy="45331"/>
            </a:xfrm>
            <a:custGeom>
              <a:rect b="b" l="l" r="r" t="t"/>
              <a:pathLst>
                <a:path extrusionOk="0" fill="none" h="983" w="215">
                  <a:moveTo>
                    <a:pt x="1" y="1"/>
                  </a:moveTo>
                  <a:cubicBezTo>
                    <a:pt x="72" y="322"/>
                    <a:pt x="144" y="661"/>
                    <a:pt x="215" y="982"/>
                  </a:cubicBez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3" name="Google Shape;2843;p54"/>
          <p:cNvGrpSpPr/>
          <p:nvPr/>
        </p:nvGrpSpPr>
        <p:grpSpPr>
          <a:xfrm flipH="1">
            <a:off x="348193" y="4715088"/>
            <a:ext cx="80256" cy="63408"/>
            <a:chOff x="5437246" y="4899713"/>
            <a:chExt cx="80256" cy="63408"/>
          </a:xfrm>
        </p:grpSpPr>
        <p:sp>
          <p:nvSpPr>
            <p:cNvPr id="2844" name="Google Shape;2844;p54"/>
            <p:cNvSpPr/>
            <p:nvPr/>
          </p:nvSpPr>
          <p:spPr>
            <a:xfrm>
              <a:off x="5478964" y="4899713"/>
              <a:ext cx="37" cy="60134"/>
            </a:xfrm>
            <a:custGeom>
              <a:rect b="b" l="l" r="r" t="t"/>
              <a:pathLst>
                <a:path extrusionOk="0" fill="none" h="1304" w="1">
                  <a:moveTo>
                    <a:pt x="1" y="1"/>
                  </a:moveTo>
                  <a:lnTo>
                    <a:pt x="1" y="1303"/>
                  </a:ln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54"/>
            <p:cNvSpPr/>
            <p:nvPr/>
          </p:nvSpPr>
          <p:spPr>
            <a:xfrm>
              <a:off x="5508983" y="4917836"/>
              <a:ext cx="8519" cy="45285"/>
            </a:xfrm>
            <a:custGeom>
              <a:rect b="b" l="l" r="r" t="t"/>
              <a:pathLst>
                <a:path extrusionOk="0" fill="none" h="982" w="233">
                  <a:moveTo>
                    <a:pt x="1" y="982"/>
                  </a:moveTo>
                  <a:lnTo>
                    <a:pt x="233" y="0"/>
                  </a:ln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54"/>
            <p:cNvSpPr/>
            <p:nvPr/>
          </p:nvSpPr>
          <p:spPr>
            <a:xfrm>
              <a:off x="5437246" y="4914562"/>
              <a:ext cx="7861" cy="45285"/>
            </a:xfrm>
            <a:custGeom>
              <a:rect b="b" l="l" r="r" t="t"/>
              <a:pathLst>
                <a:path extrusionOk="0" fill="none" h="982" w="215">
                  <a:moveTo>
                    <a:pt x="0" y="0"/>
                  </a:moveTo>
                  <a:lnTo>
                    <a:pt x="214" y="981"/>
                  </a:ln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7" name="Google Shape;2847;p54"/>
          <p:cNvGrpSpPr/>
          <p:nvPr/>
        </p:nvGrpSpPr>
        <p:grpSpPr>
          <a:xfrm flipH="1">
            <a:off x="7530982" y="5027404"/>
            <a:ext cx="34625" cy="88909"/>
            <a:chOff x="997737" y="4927704"/>
            <a:chExt cx="34625" cy="88909"/>
          </a:xfrm>
        </p:grpSpPr>
        <p:sp>
          <p:nvSpPr>
            <p:cNvPr id="2848" name="Google Shape;2848;p54"/>
            <p:cNvSpPr/>
            <p:nvPr/>
          </p:nvSpPr>
          <p:spPr>
            <a:xfrm>
              <a:off x="997737" y="4969669"/>
              <a:ext cx="4607" cy="46945"/>
            </a:xfrm>
            <a:custGeom>
              <a:rect b="b" l="l" r="r" t="t"/>
              <a:pathLst>
                <a:path extrusionOk="0" fill="none" h="1018" w="126">
                  <a:moveTo>
                    <a:pt x="1" y="1"/>
                  </a:moveTo>
                  <a:cubicBezTo>
                    <a:pt x="54" y="340"/>
                    <a:pt x="90" y="679"/>
                    <a:pt x="126" y="1018"/>
                  </a:cubicBez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54"/>
            <p:cNvSpPr/>
            <p:nvPr/>
          </p:nvSpPr>
          <p:spPr>
            <a:xfrm>
              <a:off x="1027097" y="4927704"/>
              <a:ext cx="5265" cy="79871"/>
            </a:xfrm>
            <a:custGeom>
              <a:rect b="b" l="l" r="r" t="t"/>
              <a:pathLst>
                <a:path extrusionOk="0" fill="none" h="1732" w="144">
                  <a:moveTo>
                    <a:pt x="1" y="1"/>
                  </a:moveTo>
                  <a:cubicBezTo>
                    <a:pt x="54" y="572"/>
                    <a:pt x="90" y="1160"/>
                    <a:pt x="143" y="1731"/>
                  </a:cubicBez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50" name="Google Shape;2850;p54"/>
          <p:cNvGrpSpPr/>
          <p:nvPr/>
        </p:nvGrpSpPr>
        <p:grpSpPr>
          <a:xfrm flipH="1">
            <a:off x="923017" y="4957174"/>
            <a:ext cx="33309" cy="79041"/>
            <a:chOff x="3922394" y="4890674"/>
            <a:chExt cx="33309" cy="79041"/>
          </a:xfrm>
        </p:grpSpPr>
        <p:sp>
          <p:nvSpPr>
            <p:cNvPr id="2851" name="Google Shape;2851;p54"/>
            <p:cNvSpPr/>
            <p:nvPr/>
          </p:nvSpPr>
          <p:spPr>
            <a:xfrm>
              <a:off x="3922394" y="4913732"/>
              <a:ext cx="37" cy="55984"/>
            </a:xfrm>
            <a:custGeom>
              <a:rect b="b" l="l" r="r" t="t"/>
              <a:pathLst>
                <a:path extrusionOk="0" fill="none" h="1214" w="1">
                  <a:moveTo>
                    <a:pt x="0" y="0"/>
                  </a:moveTo>
                  <a:lnTo>
                    <a:pt x="0" y="1214"/>
                  </a:ln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54"/>
            <p:cNvSpPr/>
            <p:nvPr/>
          </p:nvSpPr>
          <p:spPr>
            <a:xfrm>
              <a:off x="3955667" y="4890674"/>
              <a:ext cx="37" cy="79041"/>
            </a:xfrm>
            <a:custGeom>
              <a:rect b="b" l="l" r="r" t="t"/>
              <a:pathLst>
                <a:path extrusionOk="0" fill="none" h="1714" w="1">
                  <a:moveTo>
                    <a:pt x="0" y="1"/>
                  </a:moveTo>
                  <a:lnTo>
                    <a:pt x="0" y="1714"/>
                  </a:ln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53" name="Google Shape;2853;p54"/>
          <p:cNvGrpSpPr/>
          <p:nvPr/>
        </p:nvGrpSpPr>
        <p:grpSpPr>
          <a:xfrm flipH="1">
            <a:off x="2024882" y="4756721"/>
            <a:ext cx="110933" cy="132553"/>
            <a:chOff x="4148103" y="5123543"/>
            <a:chExt cx="269125" cy="321576"/>
          </a:xfrm>
        </p:grpSpPr>
        <p:sp>
          <p:nvSpPr>
            <p:cNvPr id="2854" name="Google Shape;2854;p54"/>
            <p:cNvSpPr/>
            <p:nvPr/>
          </p:nvSpPr>
          <p:spPr>
            <a:xfrm>
              <a:off x="4148103" y="5293170"/>
              <a:ext cx="42716" cy="134101"/>
            </a:xfrm>
            <a:custGeom>
              <a:rect b="b" l="l" r="r" t="t"/>
              <a:pathLst>
                <a:path extrusionOk="0" fill="none" h="804" w="323">
                  <a:moveTo>
                    <a:pt x="1" y="0"/>
                  </a:moveTo>
                  <a:cubicBezTo>
                    <a:pt x="108" y="268"/>
                    <a:pt x="215" y="535"/>
                    <a:pt x="322" y="803"/>
                  </a:cubicBez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54"/>
            <p:cNvSpPr/>
            <p:nvPr/>
          </p:nvSpPr>
          <p:spPr>
            <a:xfrm>
              <a:off x="4294502" y="5123543"/>
              <a:ext cx="132" cy="288718"/>
            </a:xfrm>
            <a:custGeom>
              <a:rect b="b" l="l" r="r" t="t"/>
              <a:pathLst>
                <a:path extrusionOk="0" fill="none" h="1731" w="1">
                  <a:moveTo>
                    <a:pt x="0" y="1731"/>
                  </a:moveTo>
                  <a:lnTo>
                    <a:pt x="0" y="0"/>
                  </a:ln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54"/>
            <p:cNvSpPr/>
            <p:nvPr/>
          </p:nvSpPr>
          <p:spPr>
            <a:xfrm>
              <a:off x="4400697" y="5260312"/>
              <a:ext cx="16531" cy="184806"/>
            </a:xfrm>
            <a:custGeom>
              <a:rect b="b" l="l" r="r" t="t"/>
              <a:pathLst>
                <a:path extrusionOk="0" fill="none" h="1108" w="125">
                  <a:moveTo>
                    <a:pt x="0" y="1107"/>
                  </a:moveTo>
                  <a:cubicBezTo>
                    <a:pt x="36" y="732"/>
                    <a:pt x="89" y="376"/>
                    <a:pt x="125" y="1"/>
                  </a:cubicBez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57" name="Google Shape;2857;p54"/>
          <p:cNvGrpSpPr/>
          <p:nvPr/>
        </p:nvGrpSpPr>
        <p:grpSpPr>
          <a:xfrm flipH="1">
            <a:off x="8322721" y="4944367"/>
            <a:ext cx="41792" cy="93844"/>
            <a:chOff x="4891832" y="3454067"/>
            <a:chExt cx="41792" cy="93844"/>
          </a:xfrm>
        </p:grpSpPr>
        <p:sp>
          <p:nvSpPr>
            <p:cNvPr id="2858" name="Google Shape;2858;p54"/>
            <p:cNvSpPr/>
            <p:nvPr/>
          </p:nvSpPr>
          <p:spPr>
            <a:xfrm>
              <a:off x="4891832" y="3491928"/>
              <a:ext cx="9835" cy="55984"/>
            </a:xfrm>
            <a:custGeom>
              <a:rect b="b" l="l" r="r" t="t"/>
              <a:pathLst>
                <a:path extrusionOk="0" fill="none" h="1214" w="269">
                  <a:moveTo>
                    <a:pt x="1" y="0"/>
                  </a:moveTo>
                  <a:cubicBezTo>
                    <a:pt x="90" y="393"/>
                    <a:pt x="179" y="803"/>
                    <a:pt x="268" y="1213"/>
                  </a:cubicBez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54"/>
            <p:cNvSpPr/>
            <p:nvPr/>
          </p:nvSpPr>
          <p:spPr>
            <a:xfrm>
              <a:off x="4930333" y="3454067"/>
              <a:ext cx="3291" cy="84805"/>
            </a:xfrm>
            <a:custGeom>
              <a:rect b="b" l="l" r="r" t="t"/>
              <a:pathLst>
                <a:path extrusionOk="0" fill="none" h="1839" w="90">
                  <a:moveTo>
                    <a:pt x="54" y="0"/>
                  </a:moveTo>
                  <a:cubicBezTo>
                    <a:pt x="0" y="625"/>
                    <a:pt x="18" y="1232"/>
                    <a:pt x="89" y="1838"/>
                  </a:cubicBez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0" name="Google Shape;2860;p54"/>
          <p:cNvGrpSpPr/>
          <p:nvPr/>
        </p:nvGrpSpPr>
        <p:grpSpPr>
          <a:xfrm flipH="1">
            <a:off x="2834180" y="4867992"/>
            <a:ext cx="81573" cy="102928"/>
            <a:chOff x="2802243" y="4633955"/>
            <a:chExt cx="81573" cy="102928"/>
          </a:xfrm>
        </p:grpSpPr>
        <p:sp>
          <p:nvSpPr>
            <p:cNvPr id="2861" name="Google Shape;2861;p54"/>
            <p:cNvSpPr/>
            <p:nvPr/>
          </p:nvSpPr>
          <p:spPr>
            <a:xfrm>
              <a:off x="2802243" y="4680853"/>
              <a:ext cx="37" cy="51049"/>
            </a:xfrm>
            <a:custGeom>
              <a:rect b="b" l="l" r="r" t="t"/>
              <a:pathLst>
                <a:path extrusionOk="0" fill="none" h="1107" w="1">
                  <a:moveTo>
                    <a:pt x="1" y="1107"/>
                  </a:moveTo>
                  <a:lnTo>
                    <a:pt x="1" y="1"/>
                  </a:ln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54"/>
            <p:cNvSpPr/>
            <p:nvPr/>
          </p:nvSpPr>
          <p:spPr>
            <a:xfrm>
              <a:off x="2839427" y="4633955"/>
              <a:ext cx="37" cy="93844"/>
            </a:xfrm>
            <a:custGeom>
              <a:rect b="b" l="l" r="r" t="t"/>
              <a:pathLst>
                <a:path extrusionOk="0" fill="none" h="2035" w="1">
                  <a:moveTo>
                    <a:pt x="1" y="2035"/>
                  </a:moveTo>
                  <a:lnTo>
                    <a:pt x="1" y="1"/>
                  </a:ln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54"/>
            <p:cNvSpPr/>
            <p:nvPr/>
          </p:nvSpPr>
          <p:spPr>
            <a:xfrm>
              <a:off x="2883779" y="4694872"/>
              <a:ext cx="37" cy="42011"/>
            </a:xfrm>
            <a:custGeom>
              <a:rect b="b" l="l" r="r" t="t"/>
              <a:pathLst>
                <a:path extrusionOk="0" fill="none" h="911" w="1">
                  <a:moveTo>
                    <a:pt x="1" y="910"/>
                  </a:moveTo>
                  <a:lnTo>
                    <a:pt x="1" y="0"/>
                  </a:ln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4" name="Google Shape;2864;p54"/>
          <p:cNvGrpSpPr/>
          <p:nvPr/>
        </p:nvGrpSpPr>
        <p:grpSpPr>
          <a:xfrm flipH="1">
            <a:off x="3767132" y="4946266"/>
            <a:ext cx="88739" cy="98778"/>
            <a:chOff x="2483887" y="5072504"/>
            <a:chExt cx="88739" cy="98778"/>
          </a:xfrm>
        </p:grpSpPr>
        <p:sp>
          <p:nvSpPr>
            <p:cNvPr id="2865" name="Google Shape;2865;p54"/>
            <p:cNvSpPr/>
            <p:nvPr/>
          </p:nvSpPr>
          <p:spPr>
            <a:xfrm>
              <a:off x="2483887" y="5119403"/>
              <a:ext cx="37" cy="51095"/>
            </a:xfrm>
            <a:custGeom>
              <a:rect b="b" l="l" r="r" t="t"/>
              <a:pathLst>
                <a:path extrusionOk="0" fill="none" h="1108" w="1">
                  <a:moveTo>
                    <a:pt x="0" y="1"/>
                  </a:moveTo>
                  <a:lnTo>
                    <a:pt x="0" y="1107"/>
                  </a:ln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54"/>
            <p:cNvSpPr/>
            <p:nvPr/>
          </p:nvSpPr>
          <p:spPr>
            <a:xfrm>
              <a:off x="2524984" y="5072504"/>
              <a:ext cx="37" cy="98778"/>
            </a:xfrm>
            <a:custGeom>
              <a:rect b="b" l="l" r="r" t="t"/>
              <a:pathLst>
                <a:path extrusionOk="0" fill="none" h="2142" w="1">
                  <a:moveTo>
                    <a:pt x="0" y="1"/>
                  </a:moveTo>
                  <a:lnTo>
                    <a:pt x="0" y="2142"/>
                  </a:ln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54"/>
            <p:cNvSpPr/>
            <p:nvPr/>
          </p:nvSpPr>
          <p:spPr>
            <a:xfrm>
              <a:off x="2572589" y="5119403"/>
              <a:ext cx="37" cy="42841"/>
            </a:xfrm>
            <a:custGeom>
              <a:rect b="b" l="l" r="r" t="t"/>
              <a:pathLst>
                <a:path extrusionOk="0" fill="none" h="929" w="1">
                  <a:moveTo>
                    <a:pt x="1" y="1"/>
                  </a:moveTo>
                  <a:lnTo>
                    <a:pt x="1" y="929"/>
                  </a:ln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8" name="Google Shape;2868;p54"/>
          <p:cNvGrpSpPr/>
          <p:nvPr/>
        </p:nvGrpSpPr>
        <p:grpSpPr>
          <a:xfrm flipH="1">
            <a:off x="4647367" y="5053177"/>
            <a:ext cx="110933" cy="88079"/>
            <a:chOff x="1400920" y="4965564"/>
            <a:chExt cx="110933" cy="88079"/>
          </a:xfrm>
        </p:grpSpPr>
        <p:sp>
          <p:nvSpPr>
            <p:cNvPr id="2869" name="Google Shape;2869;p54"/>
            <p:cNvSpPr/>
            <p:nvPr/>
          </p:nvSpPr>
          <p:spPr>
            <a:xfrm>
              <a:off x="1400920" y="4988576"/>
              <a:ext cx="37" cy="56030"/>
            </a:xfrm>
            <a:custGeom>
              <a:rect b="b" l="l" r="r" t="t"/>
              <a:pathLst>
                <a:path extrusionOk="0" fill="none" h="1215" w="1">
                  <a:moveTo>
                    <a:pt x="1" y="1214"/>
                  </a:moveTo>
                  <a:lnTo>
                    <a:pt x="1" y="1"/>
                  </a:ln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54"/>
            <p:cNvSpPr/>
            <p:nvPr/>
          </p:nvSpPr>
          <p:spPr>
            <a:xfrm>
              <a:off x="1445271" y="4965564"/>
              <a:ext cx="37" cy="74107"/>
            </a:xfrm>
            <a:custGeom>
              <a:rect b="b" l="l" r="r" t="t"/>
              <a:pathLst>
                <a:path extrusionOk="0" fill="none" h="1607" w="1">
                  <a:moveTo>
                    <a:pt x="1" y="1606"/>
                  </a:moveTo>
                  <a:lnTo>
                    <a:pt x="1" y="0"/>
                  </a:ln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54"/>
            <p:cNvSpPr/>
            <p:nvPr/>
          </p:nvSpPr>
          <p:spPr>
            <a:xfrm>
              <a:off x="1511816" y="5002594"/>
              <a:ext cx="37" cy="51049"/>
            </a:xfrm>
            <a:custGeom>
              <a:rect b="b" l="l" r="r" t="t"/>
              <a:pathLst>
                <a:path extrusionOk="0" fill="none" h="1107" w="1">
                  <a:moveTo>
                    <a:pt x="1" y="1106"/>
                  </a:moveTo>
                  <a:lnTo>
                    <a:pt x="1" y="0"/>
                  </a:lnTo>
                </a:path>
              </a:pathLst>
            </a:custGeom>
            <a:noFill/>
            <a:ln cap="rnd" cmpd="sng" w="7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2" name="Google Shape;2872;p54"/>
          <p:cNvGrpSpPr/>
          <p:nvPr/>
        </p:nvGrpSpPr>
        <p:grpSpPr>
          <a:xfrm>
            <a:off x="8274700" y="1544649"/>
            <a:ext cx="656201" cy="775759"/>
            <a:chOff x="4377350" y="3576850"/>
            <a:chExt cx="1070125" cy="1265100"/>
          </a:xfrm>
        </p:grpSpPr>
        <p:sp>
          <p:nvSpPr>
            <p:cNvPr id="2873" name="Google Shape;2873;p54"/>
            <p:cNvSpPr/>
            <p:nvPr/>
          </p:nvSpPr>
          <p:spPr>
            <a:xfrm>
              <a:off x="4570325" y="3718650"/>
              <a:ext cx="877150" cy="1021050"/>
            </a:xfrm>
            <a:custGeom>
              <a:rect b="b" l="l" r="r" t="t"/>
              <a:pathLst>
                <a:path extrusionOk="0" h="40842" w="35086">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54"/>
            <p:cNvSpPr/>
            <p:nvPr/>
          </p:nvSpPr>
          <p:spPr>
            <a:xfrm>
              <a:off x="4652400" y="3833350"/>
              <a:ext cx="359050" cy="552225"/>
            </a:xfrm>
            <a:custGeom>
              <a:rect b="b" l="l" r="r" t="t"/>
              <a:pathLst>
                <a:path extrusionOk="0" h="22089" w="14362">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54"/>
            <p:cNvSpPr/>
            <p:nvPr/>
          </p:nvSpPr>
          <p:spPr>
            <a:xfrm>
              <a:off x="4718200" y="4162075"/>
              <a:ext cx="488750" cy="286775"/>
            </a:xfrm>
            <a:custGeom>
              <a:rect b="b" l="l" r="r" t="t"/>
              <a:pathLst>
                <a:path extrusionOk="0" h="11471" w="1955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54"/>
            <p:cNvSpPr/>
            <p:nvPr/>
          </p:nvSpPr>
          <p:spPr>
            <a:xfrm>
              <a:off x="4796525" y="4381725"/>
              <a:ext cx="439225" cy="240050"/>
            </a:xfrm>
            <a:custGeom>
              <a:rect b="b" l="l" r="r" t="t"/>
              <a:pathLst>
                <a:path extrusionOk="0" h="9602" w="17569">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54"/>
            <p:cNvSpPr/>
            <p:nvPr/>
          </p:nvSpPr>
          <p:spPr>
            <a:xfrm>
              <a:off x="4659300" y="3576850"/>
              <a:ext cx="661050" cy="737125"/>
            </a:xfrm>
            <a:custGeom>
              <a:rect b="b" l="l" r="r" t="t"/>
              <a:pathLst>
                <a:path extrusionOk="0" h="29485" w="26442">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54"/>
            <p:cNvSpPr/>
            <p:nvPr/>
          </p:nvSpPr>
          <p:spPr>
            <a:xfrm>
              <a:off x="4377350" y="4184075"/>
              <a:ext cx="537000" cy="657875"/>
            </a:xfrm>
            <a:custGeom>
              <a:rect b="b" l="l" r="r" t="t"/>
              <a:pathLst>
                <a:path extrusionOk="0" h="26315" w="2148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79" name="Google Shape;2879;p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2">
  <p:cSld name="CUSTOM_32">
    <p:spTree>
      <p:nvGrpSpPr>
        <p:cNvPr id="2880" name="Shape 2880"/>
        <p:cNvGrpSpPr/>
        <p:nvPr/>
      </p:nvGrpSpPr>
      <p:grpSpPr>
        <a:xfrm>
          <a:off x="0" y="0"/>
          <a:ext cx="0" cy="0"/>
          <a:chOff x="0" y="0"/>
          <a:chExt cx="0" cy="0"/>
        </a:xfrm>
      </p:grpSpPr>
      <p:sp>
        <p:nvSpPr>
          <p:cNvPr id="2881" name="Google Shape;2881;p55"/>
          <p:cNvSpPr txBox="1"/>
          <p:nvPr>
            <p:ph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882" name="Google Shape;2882;p55"/>
          <p:cNvSpPr txBox="1"/>
          <p:nvPr>
            <p:ph idx="2" type="title"/>
          </p:nvPr>
        </p:nvSpPr>
        <p:spPr>
          <a:xfrm>
            <a:off x="1617338" y="1267375"/>
            <a:ext cx="19860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883" name="Google Shape;2883;p55"/>
          <p:cNvSpPr txBox="1"/>
          <p:nvPr>
            <p:ph idx="1" type="subTitle"/>
          </p:nvPr>
        </p:nvSpPr>
        <p:spPr>
          <a:xfrm>
            <a:off x="1617337" y="1795075"/>
            <a:ext cx="1986000" cy="564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884" name="Google Shape;2884;p55"/>
          <p:cNvSpPr txBox="1"/>
          <p:nvPr>
            <p:ph idx="3" type="title"/>
          </p:nvPr>
        </p:nvSpPr>
        <p:spPr>
          <a:xfrm>
            <a:off x="855338" y="2359675"/>
            <a:ext cx="19860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885" name="Google Shape;2885;p55"/>
          <p:cNvSpPr txBox="1"/>
          <p:nvPr>
            <p:ph idx="4" type="subTitle"/>
          </p:nvPr>
        </p:nvSpPr>
        <p:spPr>
          <a:xfrm>
            <a:off x="855337" y="2887375"/>
            <a:ext cx="1986000" cy="564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886" name="Google Shape;2886;p55"/>
          <p:cNvSpPr txBox="1"/>
          <p:nvPr>
            <p:ph idx="5" type="title"/>
          </p:nvPr>
        </p:nvSpPr>
        <p:spPr>
          <a:xfrm>
            <a:off x="1617338" y="3451975"/>
            <a:ext cx="19860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887" name="Google Shape;2887;p55"/>
          <p:cNvSpPr txBox="1"/>
          <p:nvPr>
            <p:ph idx="6" type="subTitle"/>
          </p:nvPr>
        </p:nvSpPr>
        <p:spPr>
          <a:xfrm>
            <a:off x="1617337" y="3979675"/>
            <a:ext cx="1986000" cy="564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888" name="Google Shape;2888;p55"/>
          <p:cNvSpPr txBox="1"/>
          <p:nvPr>
            <p:ph idx="7" type="title"/>
          </p:nvPr>
        </p:nvSpPr>
        <p:spPr>
          <a:xfrm>
            <a:off x="5540663" y="1267375"/>
            <a:ext cx="1986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889" name="Google Shape;2889;p55"/>
          <p:cNvSpPr txBox="1"/>
          <p:nvPr>
            <p:ph idx="8" type="subTitle"/>
          </p:nvPr>
        </p:nvSpPr>
        <p:spPr>
          <a:xfrm>
            <a:off x="5540662" y="1795075"/>
            <a:ext cx="1986000" cy="564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890" name="Google Shape;2890;p55"/>
          <p:cNvSpPr txBox="1"/>
          <p:nvPr>
            <p:ph idx="9" type="title"/>
          </p:nvPr>
        </p:nvSpPr>
        <p:spPr>
          <a:xfrm>
            <a:off x="6302663" y="2359675"/>
            <a:ext cx="1986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891" name="Google Shape;2891;p55"/>
          <p:cNvSpPr txBox="1"/>
          <p:nvPr>
            <p:ph idx="13" type="subTitle"/>
          </p:nvPr>
        </p:nvSpPr>
        <p:spPr>
          <a:xfrm>
            <a:off x="6302662" y="2887375"/>
            <a:ext cx="1986000" cy="564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892" name="Google Shape;2892;p55"/>
          <p:cNvSpPr txBox="1"/>
          <p:nvPr>
            <p:ph idx="14" type="title"/>
          </p:nvPr>
        </p:nvSpPr>
        <p:spPr>
          <a:xfrm>
            <a:off x="5540663" y="3451975"/>
            <a:ext cx="1986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6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893" name="Google Shape;2893;p55"/>
          <p:cNvSpPr txBox="1"/>
          <p:nvPr>
            <p:ph idx="15" type="subTitle"/>
          </p:nvPr>
        </p:nvSpPr>
        <p:spPr>
          <a:xfrm>
            <a:off x="5540662" y="3979675"/>
            <a:ext cx="1986000" cy="564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2894" name="Google Shape;2894;p55"/>
          <p:cNvGrpSpPr/>
          <p:nvPr/>
        </p:nvGrpSpPr>
        <p:grpSpPr>
          <a:xfrm>
            <a:off x="93400" y="3441431"/>
            <a:ext cx="762029" cy="1290158"/>
            <a:chOff x="1582125" y="543175"/>
            <a:chExt cx="836475" cy="1416200"/>
          </a:xfrm>
        </p:grpSpPr>
        <p:sp>
          <p:nvSpPr>
            <p:cNvPr id="2895" name="Google Shape;2895;p55"/>
            <p:cNvSpPr/>
            <p:nvPr/>
          </p:nvSpPr>
          <p:spPr>
            <a:xfrm>
              <a:off x="1582125" y="543175"/>
              <a:ext cx="836475" cy="874975"/>
            </a:xfrm>
            <a:custGeom>
              <a:rect b="b" l="l" r="r" t="t"/>
              <a:pathLst>
                <a:path extrusionOk="0" h="34999" w="33459">
                  <a:moveTo>
                    <a:pt x="14471" y="0"/>
                  </a:moveTo>
                  <a:cubicBezTo>
                    <a:pt x="12207" y="0"/>
                    <a:pt x="9975" y="1052"/>
                    <a:pt x="8507" y="2775"/>
                  </a:cubicBezTo>
                  <a:cubicBezTo>
                    <a:pt x="8273" y="3042"/>
                    <a:pt x="8073" y="3342"/>
                    <a:pt x="7873" y="3676"/>
                  </a:cubicBezTo>
                  <a:cubicBezTo>
                    <a:pt x="7840" y="3709"/>
                    <a:pt x="7806" y="3743"/>
                    <a:pt x="7806" y="3776"/>
                  </a:cubicBezTo>
                  <a:cubicBezTo>
                    <a:pt x="6405" y="6111"/>
                    <a:pt x="5872" y="9347"/>
                    <a:pt x="7206" y="11682"/>
                  </a:cubicBezTo>
                  <a:cubicBezTo>
                    <a:pt x="5605" y="12015"/>
                    <a:pt x="4137" y="12916"/>
                    <a:pt x="3036" y="14117"/>
                  </a:cubicBezTo>
                  <a:cubicBezTo>
                    <a:pt x="2770" y="14450"/>
                    <a:pt x="2503" y="14784"/>
                    <a:pt x="2303" y="15118"/>
                  </a:cubicBezTo>
                  <a:cubicBezTo>
                    <a:pt x="1969" y="15651"/>
                    <a:pt x="1702" y="16218"/>
                    <a:pt x="1502" y="16819"/>
                  </a:cubicBezTo>
                  <a:cubicBezTo>
                    <a:pt x="668" y="19354"/>
                    <a:pt x="1068" y="22256"/>
                    <a:pt x="2870" y="24257"/>
                  </a:cubicBezTo>
                  <a:cubicBezTo>
                    <a:pt x="1669" y="25091"/>
                    <a:pt x="735" y="26326"/>
                    <a:pt x="301" y="27727"/>
                  </a:cubicBezTo>
                  <a:cubicBezTo>
                    <a:pt x="168" y="28160"/>
                    <a:pt x="68" y="28594"/>
                    <a:pt x="34" y="29028"/>
                  </a:cubicBezTo>
                  <a:cubicBezTo>
                    <a:pt x="1" y="29194"/>
                    <a:pt x="1" y="29361"/>
                    <a:pt x="1" y="29495"/>
                  </a:cubicBezTo>
                  <a:cubicBezTo>
                    <a:pt x="1" y="29628"/>
                    <a:pt x="1" y="29761"/>
                    <a:pt x="1" y="29895"/>
                  </a:cubicBezTo>
                  <a:cubicBezTo>
                    <a:pt x="134" y="32764"/>
                    <a:pt x="2603" y="34998"/>
                    <a:pt x="5505" y="34998"/>
                  </a:cubicBezTo>
                  <a:lnTo>
                    <a:pt x="27187" y="34998"/>
                  </a:lnTo>
                  <a:cubicBezTo>
                    <a:pt x="28922" y="34998"/>
                    <a:pt x="30589" y="34198"/>
                    <a:pt x="31590" y="32764"/>
                  </a:cubicBezTo>
                  <a:cubicBezTo>
                    <a:pt x="32791" y="31096"/>
                    <a:pt x="33458" y="28927"/>
                    <a:pt x="33291" y="26959"/>
                  </a:cubicBezTo>
                  <a:cubicBezTo>
                    <a:pt x="33091" y="25091"/>
                    <a:pt x="32224" y="23424"/>
                    <a:pt x="30923" y="22156"/>
                  </a:cubicBezTo>
                  <a:cubicBezTo>
                    <a:pt x="30589" y="21856"/>
                    <a:pt x="30256" y="21589"/>
                    <a:pt x="29889" y="21355"/>
                  </a:cubicBezTo>
                  <a:cubicBezTo>
                    <a:pt x="29355" y="20988"/>
                    <a:pt x="28788" y="20688"/>
                    <a:pt x="28154" y="20455"/>
                  </a:cubicBezTo>
                  <a:cubicBezTo>
                    <a:pt x="28988" y="17653"/>
                    <a:pt x="29255" y="14550"/>
                    <a:pt x="28121" y="11849"/>
                  </a:cubicBezTo>
                  <a:cubicBezTo>
                    <a:pt x="27821" y="11115"/>
                    <a:pt x="27387" y="10414"/>
                    <a:pt x="26853" y="9747"/>
                  </a:cubicBezTo>
                  <a:cubicBezTo>
                    <a:pt x="26587" y="9447"/>
                    <a:pt x="26286" y="9147"/>
                    <a:pt x="25986" y="8846"/>
                  </a:cubicBezTo>
                  <a:cubicBezTo>
                    <a:pt x="24770" y="7721"/>
                    <a:pt x="23221" y="6956"/>
                    <a:pt x="21642" y="6956"/>
                  </a:cubicBezTo>
                  <a:cubicBezTo>
                    <a:pt x="21489" y="6956"/>
                    <a:pt x="21336" y="6964"/>
                    <a:pt x="21183" y="6978"/>
                  </a:cubicBezTo>
                  <a:cubicBezTo>
                    <a:pt x="21416" y="5210"/>
                    <a:pt x="20749" y="3376"/>
                    <a:pt x="19515" y="2108"/>
                  </a:cubicBezTo>
                  <a:cubicBezTo>
                    <a:pt x="18614" y="1174"/>
                    <a:pt x="17447" y="507"/>
                    <a:pt x="16179" y="207"/>
                  </a:cubicBezTo>
                  <a:cubicBezTo>
                    <a:pt x="15779" y="107"/>
                    <a:pt x="15345" y="40"/>
                    <a:pt x="14945" y="7"/>
                  </a:cubicBezTo>
                  <a:lnTo>
                    <a:pt x="14778" y="7"/>
                  </a:lnTo>
                  <a:cubicBezTo>
                    <a:pt x="14676" y="2"/>
                    <a:pt x="14573" y="0"/>
                    <a:pt x="144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55"/>
            <p:cNvSpPr/>
            <p:nvPr/>
          </p:nvSpPr>
          <p:spPr>
            <a:xfrm>
              <a:off x="1582975" y="543325"/>
              <a:ext cx="772225" cy="1416050"/>
            </a:xfrm>
            <a:custGeom>
              <a:rect b="b" l="l" r="r" t="t"/>
              <a:pathLst>
                <a:path extrusionOk="0" h="56642" w="30889">
                  <a:moveTo>
                    <a:pt x="14911" y="1"/>
                  </a:moveTo>
                  <a:lnTo>
                    <a:pt x="14911" y="6772"/>
                  </a:lnTo>
                  <a:cubicBezTo>
                    <a:pt x="12543" y="5838"/>
                    <a:pt x="10341" y="4471"/>
                    <a:pt x="8473" y="2769"/>
                  </a:cubicBezTo>
                  <a:cubicBezTo>
                    <a:pt x="8239" y="3036"/>
                    <a:pt x="8039" y="3336"/>
                    <a:pt x="7839" y="3670"/>
                  </a:cubicBezTo>
                  <a:cubicBezTo>
                    <a:pt x="7806" y="3703"/>
                    <a:pt x="7772" y="3737"/>
                    <a:pt x="7772" y="3803"/>
                  </a:cubicBezTo>
                  <a:cubicBezTo>
                    <a:pt x="9841" y="5671"/>
                    <a:pt x="12242" y="7139"/>
                    <a:pt x="14911" y="8073"/>
                  </a:cubicBezTo>
                  <a:lnTo>
                    <a:pt x="14911" y="19114"/>
                  </a:lnTo>
                  <a:cubicBezTo>
                    <a:pt x="10574" y="18481"/>
                    <a:pt x="6472" y="16746"/>
                    <a:pt x="3002" y="14111"/>
                  </a:cubicBezTo>
                  <a:cubicBezTo>
                    <a:pt x="2736" y="14444"/>
                    <a:pt x="2469" y="14778"/>
                    <a:pt x="2269" y="15112"/>
                  </a:cubicBezTo>
                  <a:cubicBezTo>
                    <a:pt x="5938" y="17880"/>
                    <a:pt x="10308" y="19715"/>
                    <a:pt x="14911" y="20382"/>
                  </a:cubicBezTo>
                  <a:lnTo>
                    <a:pt x="14911" y="32257"/>
                  </a:lnTo>
                  <a:cubicBezTo>
                    <a:pt x="9707" y="32190"/>
                    <a:pt x="4570" y="30589"/>
                    <a:pt x="267" y="27721"/>
                  </a:cubicBezTo>
                  <a:cubicBezTo>
                    <a:pt x="134" y="28154"/>
                    <a:pt x="34" y="28588"/>
                    <a:pt x="0" y="29022"/>
                  </a:cubicBezTo>
                  <a:cubicBezTo>
                    <a:pt x="3002" y="30956"/>
                    <a:pt x="6371" y="32291"/>
                    <a:pt x="9874" y="32991"/>
                  </a:cubicBezTo>
                  <a:cubicBezTo>
                    <a:pt x="11542" y="33291"/>
                    <a:pt x="13210" y="33491"/>
                    <a:pt x="14911" y="33491"/>
                  </a:cubicBezTo>
                  <a:lnTo>
                    <a:pt x="14911" y="56041"/>
                  </a:lnTo>
                  <a:cubicBezTo>
                    <a:pt x="14911" y="56441"/>
                    <a:pt x="15219" y="56641"/>
                    <a:pt x="15528" y="56641"/>
                  </a:cubicBezTo>
                  <a:cubicBezTo>
                    <a:pt x="15837" y="56641"/>
                    <a:pt x="16145" y="56441"/>
                    <a:pt x="16145" y="56041"/>
                  </a:cubicBezTo>
                  <a:lnTo>
                    <a:pt x="16145" y="27554"/>
                  </a:lnTo>
                  <a:cubicBezTo>
                    <a:pt x="21449" y="27053"/>
                    <a:pt x="26519" y="25185"/>
                    <a:pt x="30889" y="22183"/>
                  </a:cubicBezTo>
                  <a:cubicBezTo>
                    <a:pt x="30555" y="21883"/>
                    <a:pt x="30222" y="21583"/>
                    <a:pt x="29855" y="21349"/>
                  </a:cubicBezTo>
                  <a:cubicBezTo>
                    <a:pt x="27020" y="23284"/>
                    <a:pt x="23884" y="24718"/>
                    <a:pt x="20548" y="25552"/>
                  </a:cubicBezTo>
                  <a:cubicBezTo>
                    <a:pt x="19114" y="25919"/>
                    <a:pt x="17646" y="26153"/>
                    <a:pt x="16145" y="26286"/>
                  </a:cubicBezTo>
                  <a:lnTo>
                    <a:pt x="16145" y="14178"/>
                  </a:lnTo>
                  <a:cubicBezTo>
                    <a:pt x="20015" y="13610"/>
                    <a:pt x="23717" y="12076"/>
                    <a:pt x="26819" y="9774"/>
                  </a:cubicBezTo>
                  <a:cubicBezTo>
                    <a:pt x="26553" y="9441"/>
                    <a:pt x="26286" y="9141"/>
                    <a:pt x="25952" y="8840"/>
                  </a:cubicBezTo>
                  <a:cubicBezTo>
                    <a:pt x="23083" y="10975"/>
                    <a:pt x="19714" y="12410"/>
                    <a:pt x="16145" y="12943"/>
                  </a:cubicBezTo>
                  <a:lnTo>
                    <a:pt x="16145" y="201"/>
                  </a:lnTo>
                  <a:cubicBezTo>
                    <a:pt x="15745" y="101"/>
                    <a:pt x="15311" y="34"/>
                    <a:pt x="149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7" name="Google Shape;2897;p55"/>
          <p:cNvGrpSpPr/>
          <p:nvPr/>
        </p:nvGrpSpPr>
        <p:grpSpPr>
          <a:xfrm rot="204888">
            <a:off x="7960699" y="4388870"/>
            <a:ext cx="1066523" cy="382178"/>
            <a:chOff x="3786922" y="761917"/>
            <a:chExt cx="1596147" cy="571963"/>
          </a:xfrm>
        </p:grpSpPr>
        <p:sp>
          <p:nvSpPr>
            <p:cNvPr id="2898" name="Google Shape;2898;p55"/>
            <p:cNvSpPr/>
            <p:nvPr/>
          </p:nvSpPr>
          <p:spPr>
            <a:xfrm>
              <a:off x="3786922" y="761917"/>
              <a:ext cx="1596147" cy="571963"/>
            </a:xfrm>
            <a:custGeom>
              <a:rect b="b" l="l" r="r" t="t"/>
              <a:pathLst>
                <a:path extrusionOk="0" h="12061" w="33658">
                  <a:moveTo>
                    <a:pt x="16200" y="0"/>
                  </a:moveTo>
                  <a:cubicBezTo>
                    <a:pt x="16015" y="0"/>
                    <a:pt x="15830" y="6"/>
                    <a:pt x="15645" y="18"/>
                  </a:cubicBezTo>
                  <a:cubicBezTo>
                    <a:pt x="15545" y="18"/>
                    <a:pt x="15445" y="18"/>
                    <a:pt x="15311" y="52"/>
                  </a:cubicBezTo>
                  <a:lnTo>
                    <a:pt x="15244" y="52"/>
                  </a:lnTo>
                  <a:cubicBezTo>
                    <a:pt x="13310" y="252"/>
                    <a:pt x="11542" y="1119"/>
                    <a:pt x="10141" y="2420"/>
                  </a:cubicBezTo>
                  <a:cubicBezTo>
                    <a:pt x="10041" y="2520"/>
                    <a:pt x="9941" y="2620"/>
                    <a:pt x="9841" y="2720"/>
                  </a:cubicBezTo>
                  <a:cubicBezTo>
                    <a:pt x="8540" y="4021"/>
                    <a:pt x="7606" y="5656"/>
                    <a:pt x="7205" y="7424"/>
                  </a:cubicBezTo>
                  <a:cubicBezTo>
                    <a:pt x="6461" y="6911"/>
                    <a:pt x="5559" y="6654"/>
                    <a:pt x="4651" y="6654"/>
                  </a:cubicBezTo>
                  <a:cubicBezTo>
                    <a:pt x="4379" y="6654"/>
                    <a:pt x="4106" y="6677"/>
                    <a:pt x="3836" y="6723"/>
                  </a:cubicBezTo>
                  <a:cubicBezTo>
                    <a:pt x="3703" y="6723"/>
                    <a:pt x="3569" y="6757"/>
                    <a:pt x="3436" y="6790"/>
                  </a:cubicBezTo>
                  <a:cubicBezTo>
                    <a:pt x="3002" y="6923"/>
                    <a:pt x="2602" y="7090"/>
                    <a:pt x="2235" y="7290"/>
                  </a:cubicBezTo>
                  <a:cubicBezTo>
                    <a:pt x="1801" y="7557"/>
                    <a:pt x="1468" y="7891"/>
                    <a:pt x="1134" y="8324"/>
                  </a:cubicBezTo>
                  <a:cubicBezTo>
                    <a:pt x="1068" y="8424"/>
                    <a:pt x="1001" y="8558"/>
                    <a:pt x="901" y="8658"/>
                  </a:cubicBezTo>
                  <a:cubicBezTo>
                    <a:pt x="300" y="9659"/>
                    <a:pt x="0" y="10960"/>
                    <a:pt x="167" y="12060"/>
                  </a:cubicBezTo>
                  <a:lnTo>
                    <a:pt x="33658" y="12060"/>
                  </a:lnTo>
                  <a:cubicBezTo>
                    <a:pt x="33658" y="11226"/>
                    <a:pt x="33658" y="10026"/>
                    <a:pt x="32957" y="9592"/>
                  </a:cubicBezTo>
                  <a:cubicBezTo>
                    <a:pt x="32857" y="9525"/>
                    <a:pt x="32790" y="9492"/>
                    <a:pt x="32724" y="9459"/>
                  </a:cubicBezTo>
                  <a:cubicBezTo>
                    <a:pt x="32590" y="9392"/>
                    <a:pt x="32457" y="9325"/>
                    <a:pt x="32323" y="9292"/>
                  </a:cubicBezTo>
                  <a:cubicBezTo>
                    <a:pt x="32017" y="9195"/>
                    <a:pt x="31687" y="9137"/>
                    <a:pt x="31368" y="9137"/>
                  </a:cubicBezTo>
                  <a:cubicBezTo>
                    <a:pt x="31027" y="9137"/>
                    <a:pt x="30698" y="9203"/>
                    <a:pt x="30422" y="9358"/>
                  </a:cubicBezTo>
                  <a:cubicBezTo>
                    <a:pt x="30355" y="8825"/>
                    <a:pt x="30222" y="8291"/>
                    <a:pt x="30022" y="7791"/>
                  </a:cubicBezTo>
                  <a:cubicBezTo>
                    <a:pt x="29955" y="7657"/>
                    <a:pt x="29888" y="7524"/>
                    <a:pt x="29855" y="7390"/>
                  </a:cubicBezTo>
                  <a:cubicBezTo>
                    <a:pt x="29555" y="6823"/>
                    <a:pt x="29188" y="6323"/>
                    <a:pt x="28721" y="5923"/>
                  </a:cubicBezTo>
                  <a:cubicBezTo>
                    <a:pt x="28454" y="5723"/>
                    <a:pt x="28154" y="5556"/>
                    <a:pt x="27820" y="5422"/>
                  </a:cubicBezTo>
                  <a:cubicBezTo>
                    <a:pt x="27687" y="5356"/>
                    <a:pt x="27553" y="5322"/>
                    <a:pt x="27420" y="5289"/>
                  </a:cubicBezTo>
                  <a:cubicBezTo>
                    <a:pt x="27095" y="5205"/>
                    <a:pt x="26758" y="5160"/>
                    <a:pt x="26428" y="5160"/>
                  </a:cubicBezTo>
                  <a:cubicBezTo>
                    <a:pt x="25842" y="5160"/>
                    <a:pt x="25278" y="5302"/>
                    <a:pt x="24851" y="5622"/>
                  </a:cubicBezTo>
                  <a:cubicBezTo>
                    <a:pt x="24151" y="4088"/>
                    <a:pt x="23017" y="2754"/>
                    <a:pt x="21649" y="1786"/>
                  </a:cubicBezTo>
                  <a:cubicBezTo>
                    <a:pt x="21549" y="1720"/>
                    <a:pt x="21415" y="1620"/>
                    <a:pt x="21315" y="1553"/>
                  </a:cubicBezTo>
                  <a:cubicBezTo>
                    <a:pt x="19802" y="584"/>
                    <a:pt x="18013" y="0"/>
                    <a:pt x="1620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55"/>
            <p:cNvSpPr/>
            <p:nvPr/>
          </p:nvSpPr>
          <p:spPr>
            <a:xfrm>
              <a:off x="5221689" y="1202520"/>
              <a:ext cx="117086" cy="131360"/>
            </a:xfrm>
            <a:custGeom>
              <a:rect b="b" l="l" r="r" t="t"/>
              <a:pathLst>
                <a:path extrusionOk="0" h="2770" w="2469">
                  <a:moveTo>
                    <a:pt x="2068" y="1"/>
                  </a:moveTo>
                  <a:cubicBezTo>
                    <a:pt x="1334" y="901"/>
                    <a:pt x="634" y="1835"/>
                    <a:pt x="0" y="2769"/>
                  </a:cubicBezTo>
                  <a:lnTo>
                    <a:pt x="500" y="2769"/>
                  </a:lnTo>
                  <a:cubicBezTo>
                    <a:pt x="1101" y="1869"/>
                    <a:pt x="1768" y="1001"/>
                    <a:pt x="2469" y="168"/>
                  </a:cubicBezTo>
                  <a:cubicBezTo>
                    <a:pt x="2335" y="101"/>
                    <a:pt x="2202" y="34"/>
                    <a:pt x="20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55"/>
            <p:cNvSpPr/>
            <p:nvPr/>
          </p:nvSpPr>
          <p:spPr>
            <a:xfrm>
              <a:off x="3829602" y="1080739"/>
              <a:ext cx="234172" cy="253141"/>
            </a:xfrm>
            <a:custGeom>
              <a:rect b="b" l="l" r="r" t="t"/>
              <a:pathLst>
                <a:path extrusionOk="0" h="5338" w="4938">
                  <a:moveTo>
                    <a:pt x="2936" y="0"/>
                  </a:moveTo>
                  <a:cubicBezTo>
                    <a:pt x="2803" y="0"/>
                    <a:pt x="2669" y="34"/>
                    <a:pt x="2536" y="67"/>
                  </a:cubicBezTo>
                  <a:cubicBezTo>
                    <a:pt x="2903" y="1068"/>
                    <a:pt x="3270" y="2035"/>
                    <a:pt x="3637" y="3036"/>
                  </a:cubicBezTo>
                  <a:cubicBezTo>
                    <a:pt x="2536" y="2502"/>
                    <a:pt x="1402" y="2035"/>
                    <a:pt x="268" y="1601"/>
                  </a:cubicBezTo>
                  <a:cubicBezTo>
                    <a:pt x="168" y="1701"/>
                    <a:pt x="101" y="1835"/>
                    <a:pt x="1" y="1935"/>
                  </a:cubicBezTo>
                  <a:cubicBezTo>
                    <a:pt x="1302" y="2435"/>
                    <a:pt x="2569" y="2969"/>
                    <a:pt x="3837" y="3569"/>
                  </a:cubicBezTo>
                  <a:cubicBezTo>
                    <a:pt x="4070" y="4170"/>
                    <a:pt x="4271" y="4770"/>
                    <a:pt x="4504" y="5337"/>
                  </a:cubicBezTo>
                  <a:lnTo>
                    <a:pt x="4938" y="5337"/>
                  </a:lnTo>
                  <a:cubicBezTo>
                    <a:pt x="4271" y="3569"/>
                    <a:pt x="3603" y="1768"/>
                    <a:pt x="293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55"/>
            <p:cNvSpPr/>
            <p:nvPr/>
          </p:nvSpPr>
          <p:spPr>
            <a:xfrm>
              <a:off x="4253559" y="762771"/>
              <a:ext cx="560012" cy="571109"/>
            </a:xfrm>
            <a:custGeom>
              <a:rect b="b" l="l" r="r" t="t"/>
              <a:pathLst>
                <a:path extrusionOk="0" h="12043" w="11809">
                  <a:moveTo>
                    <a:pt x="5471" y="0"/>
                  </a:moveTo>
                  <a:cubicBezTo>
                    <a:pt x="5438" y="34"/>
                    <a:pt x="5438" y="34"/>
                    <a:pt x="5404" y="34"/>
                  </a:cubicBezTo>
                  <a:cubicBezTo>
                    <a:pt x="5838" y="1835"/>
                    <a:pt x="6272" y="3670"/>
                    <a:pt x="6705" y="5504"/>
                  </a:cubicBezTo>
                  <a:cubicBezTo>
                    <a:pt x="4570" y="4470"/>
                    <a:pt x="2436" y="3436"/>
                    <a:pt x="301" y="2402"/>
                  </a:cubicBezTo>
                  <a:cubicBezTo>
                    <a:pt x="201" y="2502"/>
                    <a:pt x="101" y="2602"/>
                    <a:pt x="1" y="2702"/>
                  </a:cubicBezTo>
                  <a:cubicBezTo>
                    <a:pt x="2269" y="3803"/>
                    <a:pt x="4504" y="4904"/>
                    <a:pt x="6772" y="6005"/>
                  </a:cubicBezTo>
                  <a:lnTo>
                    <a:pt x="6805" y="6005"/>
                  </a:lnTo>
                  <a:cubicBezTo>
                    <a:pt x="7106" y="7272"/>
                    <a:pt x="7372" y="8507"/>
                    <a:pt x="7639" y="9741"/>
                  </a:cubicBezTo>
                  <a:cubicBezTo>
                    <a:pt x="7806" y="10508"/>
                    <a:pt x="7940" y="11275"/>
                    <a:pt x="8106" y="12042"/>
                  </a:cubicBezTo>
                  <a:lnTo>
                    <a:pt x="8540" y="12042"/>
                  </a:lnTo>
                  <a:cubicBezTo>
                    <a:pt x="8273" y="10875"/>
                    <a:pt x="8040" y="9674"/>
                    <a:pt x="7773" y="8507"/>
                  </a:cubicBezTo>
                  <a:cubicBezTo>
                    <a:pt x="7806" y="8473"/>
                    <a:pt x="7839" y="8473"/>
                    <a:pt x="7839" y="8440"/>
                  </a:cubicBezTo>
                  <a:cubicBezTo>
                    <a:pt x="9207" y="6238"/>
                    <a:pt x="10541" y="4037"/>
                    <a:pt x="11809" y="1768"/>
                  </a:cubicBezTo>
                  <a:cubicBezTo>
                    <a:pt x="11709" y="1668"/>
                    <a:pt x="11575" y="1602"/>
                    <a:pt x="11475" y="1535"/>
                  </a:cubicBezTo>
                  <a:cubicBezTo>
                    <a:pt x="10241" y="3703"/>
                    <a:pt x="8974" y="5805"/>
                    <a:pt x="7673" y="7939"/>
                  </a:cubicBezTo>
                  <a:cubicBezTo>
                    <a:pt x="7239" y="5938"/>
                    <a:pt x="6772" y="3937"/>
                    <a:pt x="6305" y="1935"/>
                  </a:cubicBezTo>
                  <a:cubicBezTo>
                    <a:pt x="6138" y="1301"/>
                    <a:pt x="5971" y="634"/>
                    <a:pt x="58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55"/>
            <p:cNvSpPr/>
            <p:nvPr/>
          </p:nvSpPr>
          <p:spPr>
            <a:xfrm>
              <a:off x="4987565" y="1012687"/>
              <a:ext cx="223075" cy="321193"/>
            </a:xfrm>
            <a:custGeom>
              <a:rect b="b" l="l" r="r" t="t"/>
              <a:pathLst>
                <a:path extrusionOk="0" h="6773" w="4704">
                  <a:moveTo>
                    <a:pt x="2102" y="1"/>
                  </a:moveTo>
                  <a:cubicBezTo>
                    <a:pt x="1301" y="2236"/>
                    <a:pt x="601" y="4504"/>
                    <a:pt x="0" y="6772"/>
                  </a:cubicBezTo>
                  <a:lnTo>
                    <a:pt x="434" y="6772"/>
                  </a:lnTo>
                  <a:cubicBezTo>
                    <a:pt x="634" y="5972"/>
                    <a:pt x="868" y="5138"/>
                    <a:pt x="1134" y="4337"/>
                  </a:cubicBezTo>
                  <a:cubicBezTo>
                    <a:pt x="2335" y="3804"/>
                    <a:pt x="3536" y="3170"/>
                    <a:pt x="4704" y="2503"/>
                  </a:cubicBezTo>
                  <a:cubicBezTo>
                    <a:pt x="4637" y="2369"/>
                    <a:pt x="4570" y="2236"/>
                    <a:pt x="4537" y="2102"/>
                  </a:cubicBezTo>
                  <a:cubicBezTo>
                    <a:pt x="3469" y="2736"/>
                    <a:pt x="2402" y="3303"/>
                    <a:pt x="1268" y="3804"/>
                  </a:cubicBezTo>
                  <a:cubicBezTo>
                    <a:pt x="1668" y="2569"/>
                    <a:pt x="2068" y="1335"/>
                    <a:pt x="2502" y="134"/>
                  </a:cubicBezTo>
                  <a:cubicBezTo>
                    <a:pt x="2369" y="68"/>
                    <a:pt x="2235" y="34"/>
                    <a:pt x="210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3" name="Google Shape;2903;p55"/>
          <p:cNvGrpSpPr/>
          <p:nvPr/>
        </p:nvGrpSpPr>
        <p:grpSpPr>
          <a:xfrm>
            <a:off x="-54725" y="4599549"/>
            <a:ext cx="9280415" cy="543860"/>
            <a:chOff x="-54725" y="4599549"/>
            <a:chExt cx="9280415" cy="543860"/>
          </a:xfrm>
        </p:grpSpPr>
        <p:sp>
          <p:nvSpPr>
            <p:cNvPr id="2904" name="Google Shape;2904;p55"/>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55"/>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dk2"/>
              </a:solidFill>
              <a:prstDash val="solid"/>
              <a:round/>
              <a:headEnd len="med" w="med" type="none"/>
              <a:tailEnd len="med" w="med" type="none"/>
            </a:ln>
          </p:spPr>
        </p:sp>
        <p:sp>
          <p:nvSpPr>
            <p:cNvPr id="2906" name="Google Shape;2906;p55"/>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dk2"/>
              </a:solidFill>
              <a:prstDash val="solid"/>
              <a:round/>
              <a:headEnd len="med" w="med" type="none"/>
              <a:tailEnd len="med" w="med" type="none"/>
            </a:ln>
          </p:spPr>
        </p:sp>
        <p:sp>
          <p:nvSpPr>
            <p:cNvPr id="2907" name="Google Shape;2907;p55"/>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dk2"/>
              </a:solidFill>
              <a:prstDash val="solid"/>
              <a:round/>
              <a:headEnd len="med" w="med" type="none"/>
              <a:tailEnd len="med" w="med" type="none"/>
            </a:ln>
          </p:spPr>
        </p:sp>
        <p:sp>
          <p:nvSpPr>
            <p:cNvPr id="2908" name="Google Shape;2908;p55"/>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dk2"/>
              </a:solidFill>
              <a:prstDash val="solid"/>
              <a:round/>
              <a:headEnd len="med" w="med" type="none"/>
              <a:tailEnd len="med" w="med" type="none"/>
            </a:ln>
          </p:spPr>
        </p:sp>
        <p:sp>
          <p:nvSpPr>
            <p:cNvPr id="2909" name="Google Shape;2909;p55"/>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dk2"/>
              </a:solidFill>
              <a:prstDash val="solid"/>
              <a:round/>
              <a:headEnd len="med" w="med" type="none"/>
              <a:tailEnd len="med" w="med" type="none"/>
            </a:ln>
          </p:spPr>
        </p:sp>
        <p:sp>
          <p:nvSpPr>
            <p:cNvPr id="2910" name="Google Shape;2910;p55"/>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dk2"/>
              </a:solidFill>
              <a:prstDash val="solid"/>
              <a:round/>
              <a:headEnd len="med" w="med" type="none"/>
              <a:tailEnd len="med" w="med" type="none"/>
            </a:ln>
          </p:spPr>
        </p:sp>
        <p:sp>
          <p:nvSpPr>
            <p:cNvPr id="2911" name="Google Shape;2911;p55"/>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dk2"/>
              </a:solidFill>
              <a:prstDash val="solid"/>
              <a:round/>
              <a:headEnd len="med" w="med" type="none"/>
              <a:tailEnd len="med" w="med" type="none"/>
            </a:ln>
          </p:spPr>
        </p:sp>
        <p:sp>
          <p:nvSpPr>
            <p:cNvPr id="2912" name="Google Shape;2912;p55"/>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dk2"/>
              </a:solidFill>
              <a:prstDash val="solid"/>
              <a:round/>
              <a:headEnd len="med" w="med" type="none"/>
              <a:tailEnd len="med" w="med" type="none"/>
            </a:ln>
          </p:spPr>
        </p:sp>
        <p:sp>
          <p:nvSpPr>
            <p:cNvPr id="2913" name="Google Shape;2913;p55"/>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dk2"/>
              </a:solidFill>
              <a:prstDash val="solid"/>
              <a:round/>
              <a:headEnd len="med" w="med" type="none"/>
              <a:tailEnd len="med" w="med" type="none"/>
            </a:ln>
          </p:spPr>
        </p:sp>
        <p:sp>
          <p:nvSpPr>
            <p:cNvPr id="2914" name="Google Shape;2914;p55"/>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dk2"/>
              </a:solidFill>
              <a:prstDash val="solid"/>
              <a:round/>
              <a:headEnd len="med" w="med" type="none"/>
              <a:tailEnd len="med" w="med" type="none"/>
            </a:ln>
          </p:spPr>
        </p:sp>
      </p:grpSp>
      <p:grpSp>
        <p:nvGrpSpPr>
          <p:cNvPr id="2915" name="Google Shape;2915;p55"/>
          <p:cNvGrpSpPr/>
          <p:nvPr/>
        </p:nvGrpSpPr>
        <p:grpSpPr>
          <a:xfrm>
            <a:off x="1032421" y="4437615"/>
            <a:ext cx="660862" cy="455043"/>
            <a:chOff x="4982900" y="876075"/>
            <a:chExt cx="838125" cy="577100"/>
          </a:xfrm>
        </p:grpSpPr>
        <p:sp>
          <p:nvSpPr>
            <p:cNvPr id="2916" name="Google Shape;2916;p55"/>
            <p:cNvSpPr/>
            <p:nvPr/>
          </p:nvSpPr>
          <p:spPr>
            <a:xfrm>
              <a:off x="5269775" y="997000"/>
              <a:ext cx="519550" cy="456175"/>
            </a:xfrm>
            <a:custGeom>
              <a:rect b="b" l="l" r="r" t="t"/>
              <a:pathLst>
                <a:path extrusionOk="0" h="18247" w="20782">
                  <a:moveTo>
                    <a:pt x="4403" y="0"/>
                  </a:moveTo>
                  <a:lnTo>
                    <a:pt x="0" y="18246"/>
                  </a:lnTo>
                  <a:lnTo>
                    <a:pt x="20782" y="18246"/>
                  </a:lnTo>
                  <a:lnTo>
                    <a:pt x="1637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55"/>
            <p:cNvSpPr/>
            <p:nvPr/>
          </p:nvSpPr>
          <p:spPr>
            <a:xfrm>
              <a:off x="4982900" y="1158775"/>
              <a:ext cx="391125" cy="276050"/>
            </a:xfrm>
            <a:custGeom>
              <a:rect b="b" l="l" r="r" t="t"/>
              <a:pathLst>
                <a:path extrusionOk="0" h="11042" w="15645">
                  <a:moveTo>
                    <a:pt x="1101" y="0"/>
                  </a:moveTo>
                  <a:lnTo>
                    <a:pt x="0" y="1935"/>
                  </a:lnTo>
                  <a:lnTo>
                    <a:pt x="13176" y="11042"/>
                  </a:lnTo>
                  <a:lnTo>
                    <a:pt x="15645" y="6705"/>
                  </a:lnTo>
                  <a:lnTo>
                    <a:pt x="11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55"/>
            <p:cNvSpPr/>
            <p:nvPr/>
          </p:nvSpPr>
          <p:spPr>
            <a:xfrm>
              <a:off x="5352325" y="876075"/>
              <a:ext cx="468700" cy="449500"/>
            </a:xfrm>
            <a:custGeom>
              <a:rect b="b" l="l" r="r" t="t"/>
              <a:pathLst>
                <a:path extrusionOk="0" h="17980" w="18748">
                  <a:moveTo>
                    <a:pt x="4804" y="0"/>
                  </a:moveTo>
                  <a:cubicBezTo>
                    <a:pt x="3036" y="0"/>
                    <a:pt x="1502" y="1268"/>
                    <a:pt x="1168" y="3002"/>
                  </a:cubicBezTo>
                  <a:lnTo>
                    <a:pt x="67" y="8973"/>
                  </a:lnTo>
                  <a:cubicBezTo>
                    <a:pt x="1" y="9307"/>
                    <a:pt x="234" y="9674"/>
                    <a:pt x="601" y="9741"/>
                  </a:cubicBezTo>
                  <a:cubicBezTo>
                    <a:pt x="643" y="9748"/>
                    <a:pt x="685" y="9752"/>
                    <a:pt x="726" y="9752"/>
                  </a:cubicBezTo>
                  <a:cubicBezTo>
                    <a:pt x="1041" y="9752"/>
                    <a:pt x="1309" y="9532"/>
                    <a:pt x="1368" y="9207"/>
                  </a:cubicBezTo>
                  <a:lnTo>
                    <a:pt x="2502" y="3236"/>
                  </a:lnTo>
                  <a:cubicBezTo>
                    <a:pt x="2702" y="2135"/>
                    <a:pt x="3670" y="1335"/>
                    <a:pt x="4804" y="1335"/>
                  </a:cubicBezTo>
                  <a:lnTo>
                    <a:pt x="12209" y="1335"/>
                  </a:lnTo>
                  <a:cubicBezTo>
                    <a:pt x="13277" y="1335"/>
                    <a:pt x="14211" y="2035"/>
                    <a:pt x="14478" y="3102"/>
                  </a:cubicBezTo>
                  <a:lnTo>
                    <a:pt x="17213" y="13577"/>
                  </a:lnTo>
                  <a:cubicBezTo>
                    <a:pt x="17380" y="14210"/>
                    <a:pt x="17246" y="14911"/>
                    <a:pt x="16879" y="15478"/>
                  </a:cubicBezTo>
                  <a:cubicBezTo>
                    <a:pt x="16479" y="16045"/>
                    <a:pt x="15879" y="16412"/>
                    <a:pt x="15211" y="16512"/>
                  </a:cubicBezTo>
                  <a:lnTo>
                    <a:pt x="14044" y="16646"/>
                  </a:lnTo>
                  <a:cubicBezTo>
                    <a:pt x="13677" y="16712"/>
                    <a:pt x="13410" y="17046"/>
                    <a:pt x="13477" y="17379"/>
                  </a:cubicBezTo>
                  <a:cubicBezTo>
                    <a:pt x="13510" y="17746"/>
                    <a:pt x="13810" y="17980"/>
                    <a:pt x="14144" y="17980"/>
                  </a:cubicBezTo>
                  <a:lnTo>
                    <a:pt x="14211" y="17980"/>
                  </a:lnTo>
                  <a:lnTo>
                    <a:pt x="15378" y="17813"/>
                  </a:lnTo>
                  <a:cubicBezTo>
                    <a:pt x="16446" y="17680"/>
                    <a:pt x="17380" y="17113"/>
                    <a:pt x="17980" y="16245"/>
                  </a:cubicBezTo>
                  <a:cubicBezTo>
                    <a:pt x="18580" y="15345"/>
                    <a:pt x="18747" y="14277"/>
                    <a:pt x="18480" y="13243"/>
                  </a:cubicBezTo>
                  <a:lnTo>
                    <a:pt x="15778" y="2769"/>
                  </a:lnTo>
                  <a:cubicBezTo>
                    <a:pt x="15345" y="1134"/>
                    <a:pt x="13877" y="0"/>
                    <a:pt x="1220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19" name="Google Shape;2919;p55"/>
          <p:cNvGrpSpPr/>
          <p:nvPr/>
        </p:nvGrpSpPr>
        <p:grpSpPr>
          <a:xfrm>
            <a:off x="8368956" y="1908499"/>
            <a:ext cx="656201" cy="775759"/>
            <a:chOff x="4377350" y="3576850"/>
            <a:chExt cx="1070125" cy="1265100"/>
          </a:xfrm>
        </p:grpSpPr>
        <p:sp>
          <p:nvSpPr>
            <p:cNvPr id="2920" name="Google Shape;2920;p55"/>
            <p:cNvSpPr/>
            <p:nvPr/>
          </p:nvSpPr>
          <p:spPr>
            <a:xfrm>
              <a:off x="4570325" y="3718650"/>
              <a:ext cx="877150" cy="1021050"/>
            </a:xfrm>
            <a:custGeom>
              <a:rect b="b" l="l" r="r" t="t"/>
              <a:pathLst>
                <a:path extrusionOk="0" h="40842" w="35086">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55"/>
            <p:cNvSpPr/>
            <p:nvPr/>
          </p:nvSpPr>
          <p:spPr>
            <a:xfrm>
              <a:off x="4652400" y="3833350"/>
              <a:ext cx="359050" cy="552225"/>
            </a:xfrm>
            <a:custGeom>
              <a:rect b="b" l="l" r="r" t="t"/>
              <a:pathLst>
                <a:path extrusionOk="0" h="22089" w="14362">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55"/>
            <p:cNvSpPr/>
            <p:nvPr/>
          </p:nvSpPr>
          <p:spPr>
            <a:xfrm>
              <a:off x="4718200" y="4162075"/>
              <a:ext cx="488750" cy="286775"/>
            </a:xfrm>
            <a:custGeom>
              <a:rect b="b" l="l" r="r" t="t"/>
              <a:pathLst>
                <a:path extrusionOk="0" h="11471" w="1955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55"/>
            <p:cNvSpPr/>
            <p:nvPr/>
          </p:nvSpPr>
          <p:spPr>
            <a:xfrm>
              <a:off x="4796525" y="4381725"/>
              <a:ext cx="439225" cy="240050"/>
            </a:xfrm>
            <a:custGeom>
              <a:rect b="b" l="l" r="r" t="t"/>
              <a:pathLst>
                <a:path extrusionOk="0" h="9602" w="17569">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55"/>
            <p:cNvSpPr/>
            <p:nvPr/>
          </p:nvSpPr>
          <p:spPr>
            <a:xfrm>
              <a:off x="4659300" y="3576850"/>
              <a:ext cx="661050" cy="737125"/>
            </a:xfrm>
            <a:custGeom>
              <a:rect b="b" l="l" r="r" t="t"/>
              <a:pathLst>
                <a:path extrusionOk="0" h="29485" w="26442">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55"/>
            <p:cNvSpPr/>
            <p:nvPr/>
          </p:nvSpPr>
          <p:spPr>
            <a:xfrm>
              <a:off x="4377350" y="4184075"/>
              <a:ext cx="537000" cy="657875"/>
            </a:xfrm>
            <a:custGeom>
              <a:rect b="b" l="l" r="r" t="t"/>
              <a:pathLst>
                <a:path extrusionOk="0" h="26315" w="2148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6" name="Google Shape;2926;p55"/>
          <p:cNvGrpSpPr/>
          <p:nvPr/>
        </p:nvGrpSpPr>
        <p:grpSpPr>
          <a:xfrm>
            <a:off x="313801" y="1491883"/>
            <a:ext cx="399301" cy="416613"/>
            <a:chOff x="2105350" y="2220525"/>
            <a:chExt cx="1113500" cy="1161775"/>
          </a:xfrm>
        </p:grpSpPr>
        <p:sp>
          <p:nvSpPr>
            <p:cNvPr id="2927" name="Google Shape;2927;p55"/>
            <p:cNvSpPr/>
            <p:nvPr/>
          </p:nvSpPr>
          <p:spPr>
            <a:xfrm>
              <a:off x="2105350" y="2220525"/>
              <a:ext cx="939925" cy="1161775"/>
            </a:xfrm>
            <a:custGeom>
              <a:rect b="b" l="l" r="r" t="t"/>
              <a:pathLst>
                <a:path extrusionOk="0" h="46471" w="37597">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55"/>
            <p:cNvSpPr/>
            <p:nvPr/>
          </p:nvSpPr>
          <p:spPr>
            <a:xfrm>
              <a:off x="2812175" y="2609475"/>
              <a:ext cx="406675" cy="720250"/>
            </a:xfrm>
            <a:custGeom>
              <a:rect b="b" l="l" r="r" t="t"/>
              <a:pathLst>
                <a:path extrusionOk="0" h="28810" w="16267">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55"/>
            <p:cNvSpPr/>
            <p:nvPr/>
          </p:nvSpPr>
          <p:spPr>
            <a:xfrm>
              <a:off x="2363550" y="2366625"/>
              <a:ext cx="620875" cy="445625"/>
            </a:xfrm>
            <a:custGeom>
              <a:rect b="b" l="l" r="r" t="t"/>
              <a:pathLst>
                <a:path extrusionOk="0" h="17825" w="24835">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55"/>
            <p:cNvSpPr/>
            <p:nvPr/>
          </p:nvSpPr>
          <p:spPr>
            <a:xfrm>
              <a:off x="2261600" y="2797650"/>
              <a:ext cx="648350" cy="165350"/>
            </a:xfrm>
            <a:custGeom>
              <a:rect b="b" l="l" r="r" t="t"/>
              <a:pathLst>
                <a:path extrusionOk="0" h="6614" w="25934">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55"/>
            <p:cNvSpPr/>
            <p:nvPr/>
          </p:nvSpPr>
          <p:spPr>
            <a:xfrm>
              <a:off x="2530850" y="2899275"/>
              <a:ext cx="337125" cy="344800"/>
            </a:xfrm>
            <a:custGeom>
              <a:rect b="b" l="l" r="r" t="t"/>
              <a:pathLst>
                <a:path extrusionOk="0" h="13792" w="13485">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55"/>
            <p:cNvSpPr/>
            <p:nvPr/>
          </p:nvSpPr>
          <p:spPr>
            <a:xfrm>
              <a:off x="2332225" y="3165900"/>
              <a:ext cx="245650" cy="169650"/>
            </a:xfrm>
            <a:custGeom>
              <a:rect b="b" l="l" r="r" t="t"/>
              <a:pathLst>
                <a:path extrusionOk="0" h="6786" w="9826">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33" name="Google Shape;2933;p5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2934" name="Shape 2934"/>
        <p:cNvGrpSpPr/>
        <p:nvPr/>
      </p:nvGrpSpPr>
      <p:grpSpPr>
        <a:xfrm>
          <a:off x="0" y="0"/>
          <a:ext cx="0" cy="0"/>
          <a:chOff x="0" y="0"/>
          <a:chExt cx="0" cy="0"/>
        </a:xfrm>
      </p:grpSpPr>
      <p:grpSp>
        <p:nvGrpSpPr>
          <p:cNvPr id="2935" name="Google Shape;2935;p56"/>
          <p:cNvGrpSpPr/>
          <p:nvPr/>
        </p:nvGrpSpPr>
        <p:grpSpPr>
          <a:xfrm>
            <a:off x="-54725" y="2078072"/>
            <a:ext cx="9198470" cy="3205869"/>
            <a:chOff x="-54725" y="1849472"/>
            <a:chExt cx="9198470" cy="3205869"/>
          </a:xfrm>
        </p:grpSpPr>
        <p:sp>
          <p:nvSpPr>
            <p:cNvPr id="2936" name="Google Shape;2936;p56"/>
            <p:cNvSpPr/>
            <p:nvPr/>
          </p:nvSpPr>
          <p:spPr>
            <a:xfrm>
              <a:off x="-54725" y="1849472"/>
              <a:ext cx="9198470" cy="3205869"/>
            </a:xfrm>
            <a:custGeom>
              <a:rect b="b" l="l" r="r" t="t"/>
              <a:pathLst>
                <a:path extrusionOk="0" h="82086" w="316779">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37" name="Google Shape;2937;p56"/>
            <p:cNvGrpSpPr/>
            <p:nvPr/>
          </p:nvGrpSpPr>
          <p:grpSpPr>
            <a:xfrm>
              <a:off x="220100" y="2421150"/>
              <a:ext cx="8653600" cy="2015700"/>
              <a:chOff x="220100" y="2421150"/>
              <a:chExt cx="8653600" cy="2015700"/>
            </a:xfrm>
          </p:grpSpPr>
          <p:sp>
            <p:nvSpPr>
              <p:cNvPr id="2938" name="Google Shape;2938;p56"/>
              <p:cNvSpPr/>
              <p:nvPr/>
            </p:nvSpPr>
            <p:spPr>
              <a:xfrm>
                <a:off x="892000" y="2421150"/>
                <a:ext cx="289625" cy="254850"/>
              </a:xfrm>
              <a:custGeom>
                <a:rect b="b" l="l" r="r" t="t"/>
                <a:pathLst>
                  <a:path extrusionOk="0" h="10194" w="11585">
                    <a:moveTo>
                      <a:pt x="0" y="0"/>
                    </a:moveTo>
                    <a:cubicBezTo>
                      <a:pt x="5044" y="1008"/>
                      <a:pt x="6983" y="7896"/>
                      <a:pt x="11585" y="10194"/>
                    </a:cubicBezTo>
                  </a:path>
                </a:pathLst>
              </a:custGeom>
              <a:noFill/>
              <a:ln cap="flat" cmpd="sng" w="9525">
                <a:solidFill>
                  <a:schemeClr val="lt1"/>
                </a:solidFill>
                <a:prstDash val="solid"/>
                <a:round/>
                <a:headEnd len="med" w="med" type="none"/>
                <a:tailEnd len="med" w="med" type="none"/>
              </a:ln>
            </p:spPr>
          </p:sp>
          <p:sp>
            <p:nvSpPr>
              <p:cNvPr id="2939" name="Google Shape;2939;p56"/>
              <p:cNvSpPr/>
              <p:nvPr/>
            </p:nvSpPr>
            <p:spPr>
              <a:xfrm>
                <a:off x="590800" y="2477739"/>
                <a:ext cx="1390150" cy="904900"/>
              </a:xfrm>
              <a:custGeom>
                <a:rect b="b" l="l" r="r" t="t"/>
                <a:pathLst>
                  <a:path extrusionOk="0" h="36196" w="55606">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cap="flat" cmpd="sng" w="9525">
                <a:solidFill>
                  <a:schemeClr val="lt1"/>
                </a:solidFill>
                <a:prstDash val="solid"/>
                <a:round/>
                <a:headEnd len="med" w="med" type="none"/>
                <a:tailEnd len="med" w="med" type="none"/>
              </a:ln>
            </p:spPr>
          </p:sp>
          <p:sp>
            <p:nvSpPr>
              <p:cNvPr id="2940" name="Google Shape;2940;p56"/>
              <p:cNvSpPr/>
              <p:nvPr/>
            </p:nvSpPr>
            <p:spPr>
              <a:xfrm>
                <a:off x="301200" y="2872950"/>
                <a:ext cx="2027275" cy="1077350"/>
              </a:xfrm>
              <a:custGeom>
                <a:rect b="b" l="l" r="r" t="t"/>
                <a:pathLst>
                  <a:path extrusionOk="0" h="43094" w="81091">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cap="flat" cmpd="sng" w="9525">
                <a:solidFill>
                  <a:schemeClr val="lt1"/>
                </a:solidFill>
                <a:prstDash val="solid"/>
                <a:round/>
                <a:headEnd len="med" w="med" type="none"/>
                <a:tailEnd len="med" w="med" type="none"/>
              </a:ln>
            </p:spPr>
          </p:sp>
          <p:sp>
            <p:nvSpPr>
              <p:cNvPr id="2941" name="Google Shape;2941;p56"/>
              <p:cNvSpPr/>
              <p:nvPr/>
            </p:nvSpPr>
            <p:spPr>
              <a:xfrm>
                <a:off x="220100" y="3255225"/>
                <a:ext cx="1413300" cy="810925"/>
              </a:xfrm>
              <a:custGeom>
                <a:rect b="b" l="l" r="r" t="t"/>
                <a:pathLst>
                  <a:path extrusionOk="0" h="32437" w="56532">
                    <a:moveTo>
                      <a:pt x="0" y="0"/>
                    </a:moveTo>
                    <a:cubicBezTo>
                      <a:pt x="10485" y="3932"/>
                      <a:pt x="20860" y="8346"/>
                      <a:pt x="30583" y="13902"/>
                    </a:cubicBezTo>
                    <a:cubicBezTo>
                      <a:pt x="39812" y="19176"/>
                      <a:pt x="47029" y="27675"/>
                      <a:pt x="56532" y="32437"/>
                    </a:cubicBezTo>
                  </a:path>
                </a:pathLst>
              </a:custGeom>
              <a:noFill/>
              <a:ln cap="flat" cmpd="sng" w="9525">
                <a:solidFill>
                  <a:schemeClr val="lt1"/>
                </a:solidFill>
                <a:prstDash val="solid"/>
                <a:round/>
                <a:headEnd len="med" w="med" type="none"/>
                <a:tailEnd len="med" w="med" type="none"/>
              </a:ln>
            </p:spPr>
          </p:sp>
          <p:sp>
            <p:nvSpPr>
              <p:cNvPr id="2942" name="Google Shape;2942;p56"/>
              <p:cNvSpPr/>
              <p:nvPr/>
            </p:nvSpPr>
            <p:spPr>
              <a:xfrm>
                <a:off x="417050" y="3927125"/>
                <a:ext cx="857250" cy="428625"/>
              </a:xfrm>
              <a:custGeom>
                <a:rect b="b" l="l" r="r" t="t"/>
                <a:pathLst>
                  <a:path extrusionOk="0" h="17145" w="3429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cap="flat" cmpd="sng" w="9525">
                <a:solidFill>
                  <a:schemeClr val="lt1"/>
                </a:solidFill>
                <a:prstDash val="solid"/>
                <a:round/>
                <a:headEnd len="med" w="med" type="none"/>
                <a:tailEnd len="med" w="med" type="none"/>
              </a:ln>
            </p:spPr>
          </p:sp>
          <p:sp>
            <p:nvSpPr>
              <p:cNvPr id="2943" name="Google Shape;2943;p56"/>
              <p:cNvSpPr/>
              <p:nvPr/>
            </p:nvSpPr>
            <p:spPr>
              <a:xfrm>
                <a:off x="2710775" y="3452175"/>
                <a:ext cx="1911425" cy="556050"/>
              </a:xfrm>
              <a:custGeom>
                <a:rect b="b" l="l" r="r" t="t"/>
                <a:pathLst>
                  <a:path extrusionOk="0" h="22242" w="76457">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cap="flat" cmpd="sng" w="9525">
                <a:solidFill>
                  <a:schemeClr val="lt1"/>
                </a:solidFill>
                <a:prstDash val="solid"/>
                <a:round/>
                <a:headEnd len="med" w="med" type="none"/>
                <a:tailEnd len="med" w="med" type="none"/>
              </a:ln>
            </p:spPr>
          </p:sp>
          <p:sp>
            <p:nvSpPr>
              <p:cNvPr id="2944" name="Google Shape;2944;p56"/>
              <p:cNvSpPr/>
              <p:nvPr/>
            </p:nvSpPr>
            <p:spPr>
              <a:xfrm>
                <a:off x="2629675" y="4089325"/>
                <a:ext cx="1042600" cy="266425"/>
              </a:xfrm>
              <a:custGeom>
                <a:rect b="b" l="l" r="r" t="t"/>
                <a:pathLst>
                  <a:path extrusionOk="0" h="10657" w="41704">
                    <a:moveTo>
                      <a:pt x="0" y="0"/>
                    </a:moveTo>
                    <a:cubicBezTo>
                      <a:pt x="9796" y="3917"/>
                      <a:pt x="19729" y="7898"/>
                      <a:pt x="30119" y="9731"/>
                    </a:cubicBezTo>
                    <a:cubicBezTo>
                      <a:pt x="33934" y="10404"/>
                      <a:pt x="38238" y="8926"/>
                      <a:pt x="41704" y="10657"/>
                    </a:cubicBezTo>
                  </a:path>
                </a:pathLst>
              </a:custGeom>
              <a:noFill/>
              <a:ln cap="flat" cmpd="sng" w="9525">
                <a:solidFill>
                  <a:schemeClr val="lt1"/>
                </a:solidFill>
                <a:prstDash val="solid"/>
                <a:round/>
                <a:headEnd len="med" w="med" type="none"/>
                <a:tailEnd len="med" w="med" type="none"/>
              </a:ln>
            </p:spPr>
          </p:sp>
          <p:sp>
            <p:nvSpPr>
              <p:cNvPr id="2945" name="Google Shape;2945;p56"/>
              <p:cNvSpPr/>
              <p:nvPr/>
            </p:nvSpPr>
            <p:spPr>
              <a:xfrm>
                <a:off x="5966000" y="2872950"/>
                <a:ext cx="2907700" cy="1448050"/>
              </a:xfrm>
              <a:custGeom>
                <a:rect b="b" l="l" r="r" t="t"/>
                <a:pathLst>
                  <a:path extrusionOk="0" h="57922" w="116308">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cap="flat" cmpd="sng" w="9525">
                <a:solidFill>
                  <a:schemeClr val="lt1"/>
                </a:solidFill>
                <a:prstDash val="solid"/>
                <a:round/>
                <a:headEnd len="med" w="med" type="none"/>
                <a:tailEnd len="med" w="med" type="none"/>
              </a:ln>
            </p:spPr>
          </p:sp>
          <p:sp>
            <p:nvSpPr>
              <p:cNvPr id="2946" name="Google Shape;2946;p56"/>
              <p:cNvSpPr/>
              <p:nvPr/>
            </p:nvSpPr>
            <p:spPr>
              <a:xfrm>
                <a:off x="7726825" y="2803450"/>
                <a:ext cx="834100" cy="637125"/>
              </a:xfrm>
              <a:custGeom>
                <a:rect b="b" l="l" r="r" t="t"/>
                <a:pathLst>
                  <a:path extrusionOk="0" h="25485" w="33364">
                    <a:moveTo>
                      <a:pt x="0" y="25485"/>
                    </a:moveTo>
                    <a:cubicBezTo>
                      <a:pt x="8960" y="14735"/>
                      <a:pt x="23463" y="9890"/>
                      <a:pt x="33364" y="0"/>
                    </a:cubicBezTo>
                  </a:path>
                </a:pathLst>
              </a:custGeom>
              <a:noFill/>
              <a:ln cap="flat" cmpd="sng" w="9525">
                <a:solidFill>
                  <a:schemeClr val="lt1"/>
                </a:solidFill>
                <a:prstDash val="solid"/>
                <a:round/>
                <a:headEnd len="med" w="med" type="none"/>
                <a:tailEnd len="med" w="med" type="none"/>
              </a:ln>
            </p:spPr>
          </p:sp>
          <p:sp>
            <p:nvSpPr>
              <p:cNvPr id="2947" name="Google Shape;2947;p56"/>
              <p:cNvSpPr/>
              <p:nvPr/>
            </p:nvSpPr>
            <p:spPr>
              <a:xfrm>
                <a:off x="7495150" y="3880800"/>
                <a:ext cx="1378550" cy="556050"/>
              </a:xfrm>
              <a:custGeom>
                <a:rect b="b" l="l" r="r" t="t"/>
                <a:pathLst>
                  <a:path extrusionOk="0" h="22242" w="55142">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cap="flat" cmpd="sng" w="9525">
                <a:solidFill>
                  <a:schemeClr val="lt1"/>
                </a:solidFill>
                <a:prstDash val="solid"/>
                <a:round/>
                <a:headEnd len="med" w="med" type="none"/>
                <a:tailEnd len="med" w="med" type="none"/>
              </a:ln>
            </p:spPr>
          </p:sp>
        </p:grpSp>
      </p:grpSp>
      <p:sp>
        <p:nvSpPr>
          <p:cNvPr id="2948" name="Google Shape;2948;p56"/>
          <p:cNvSpPr txBox="1"/>
          <p:nvPr>
            <p:ph hasCustomPrompt="1" type="title"/>
          </p:nvPr>
        </p:nvSpPr>
        <p:spPr>
          <a:xfrm>
            <a:off x="713100" y="615600"/>
            <a:ext cx="3926700" cy="598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949" name="Google Shape;2949;p56"/>
          <p:cNvSpPr txBox="1"/>
          <p:nvPr>
            <p:ph idx="1" type="subTitle"/>
          </p:nvPr>
        </p:nvSpPr>
        <p:spPr>
          <a:xfrm>
            <a:off x="713100" y="1214400"/>
            <a:ext cx="3926700" cy="598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950" name="Google Shape;2950;p56"/>
          <p:cNvSpPr txBox="1"/>
          <p:nvPr>
            <p:ph hasCustomPrompt="1" idx="2" type="title"/>
          </p:nvPr>
        </p:nvSpPr>
        <p:spPr>
          <a:xfrm>
            <a:off x="713100" y="1972950"/>
            <a:ext cx="3926700" cy="598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951" name="Google Shape;2951;p56"/>
          <p:cNvSpPr txBox="1"/>
          <p:nvPr>
            <p:ph idx="3" type="subTitle"/>
          </p:nvPr>
        </p:nvSpPr>
        <p:spPr>
          <a:xfrm>
            <a:off x="713100" y="2571750"/>
            <a:ext cx="3926700" cy="598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952" name="Google Shape;2952;p56"/>
          <p:cNvSpPr txBox="1"/>
          <p:nvPr>
            <p:ph hasCustomPrompt="1" idx="4" type="title"/>
          </p:nvPr>
        </p:nvSpPr>
        <p:spPr>
          <a:xfrm>
            <a:off x="713100" y="3330297"/>
            <a:ext cx="3926700" cy="598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953" name="Google Shape;2953;p56"/>
          <p:cNvSpPr txBox="1"/>
          <p:nvPr>
            <p:ph idx="5" type="subTitle"/>
          </p:nvPr>
        </p:nvSpPr>
        <p:spPr>
          <a:xfrm>
            <a:off x="713100" y="3929100"/>
            <a:ext cx="3926700" cy="598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grpSp>
        <p:nvGrpSpPr>
          <p:cNvPr id="2954" name="Google Shape;2954;p56"/>
          <p:cNvGrpSpPr/>
          <p:nvPr/>
        </p:nvGrpSpPr>
        <p:grpSpPr>
          <a:xfrm>
            <a:off x="6465425" y="4284123"/>
            <a:ext cx="1307973" cy="1076402"/>
            <a:chOff x="-381000" y="4295723"/>
            <a:chExt cx="1307973" cy="1076402"/>
          </a:xfrm>
        </p:grpSpPr>
        <p:sp>
          <p:nvSpPr>
            <p:cNvPr id="2955" name="Google Shape;2955;p56"/>
            <p:cNvSpPr/>
            <p:nvPr/>
          </p:nvSpPr>
          <p:spPr>
            <a:xfrm>
              <a:off x="-381000" y="4295723"/>
              <a:ext cx="1307973" cy="1076402"/>
            </a:xfrm>
            <a:custGeom>
              <a:rect b="b" l="l" r="r" t="t"/>
              <a:pathLst>
                <a:path extrusionOk="0" h="32259" w="39199">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56"/>
            <p:cNvSpPr/>
            <p:nvPr/>
          </p:nvSpPr>
          <p:spPr>
            <a:xfrm>
              <a:off x="-110600" y="4635579"/>
              <a:ext cx="436043" cy="180918"/>
            </a:xfrm>
            <a:custGeom>
              <a:rect b="b" l="l" r="r" t="t"/>
              <a:pathLst>
                <a:path extrusionOk="0" h="5154" w="12422">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56"/>
            <p:cNvSpPr/>
            <p:nvPr/>
          </p:nvSpPr>
          <p:spPr>
            <a:xfrm>
              <a:off x="-77182" y="4930900"/>
              <a:ext cx="310587" cy="225604"/>
            </a:xfrm>
            <a:custGeom>
              <a:rect b="b" l="l" r="r" t="t"/>
              <a:pathLst>
                <a:path extrusionOk="0" h="6427" w="8848">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56"/>
            <p:cNvSpPr/>
            <p:nvPr/>
          </p:nvSpPr>
          <p:spPr>
            <a:xfrm>
              <a:off x="244080" y="4511350"/>
              <a:ext cx="257266" cy="85404"/>
            </a:xfrm>
            <a:custGeom>
              <a:rect b="b" l="l" r="r" t="t"/>
              <a:pathLst>
                <a:path extrusionOk="0" h="2433" w="7329">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56"/>
            <p:cNvSpPr/>
            <p:nvPr/>
          </p:nvSpPr>
          <p:spPr>
            <a:xfrm>
              <a:off x="404957" y="4893832"/>
              <a:ext cx="251615" cy="103272"/>
            </a:xfrm>
            <a:custGeom>
              <a:rect b="b" l="l" r="r" t="t"/>
              <a:pathLst>
                <a:path extrusionOk="0" h="2942" w="7168">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0" name="Google Shape;2960;p5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2961" name="Shape 2961"/>
        <p:cNvGrpSpPr/>
        <p:nvPr/>
      </p:nvGrpSpPr>
      <p:grpSpPr>
        <a:xfrm>
          <a:off x="0" y="0"/>
          <a:ext cx="0" cy="0"/>
          <a:chOff x="0" y="0"/>
          <a:chExt cx="0" cy="0"/>
        </a:xfrm>
      </p:grpSpPr>
      <p:sp>
        <p:nvSpPr>
          <p:cNvPr id="2962" name="Google Shape;2962;p57"/>
          <p:cNvSpPr txBox="1"/>
          <p:nvPr>
            <p:ph hasCustomPrompt="1" type="title"/>
          </p:nvPr>
        </p:nvSpPr>
        <p:spPr>
          <a:xfrm>
            <a:off x="1578600" y="3109200"/>
            <a:ext cx="1831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963" name="Google Shape;2963;p57"/>
          <p:cNvSpPr txBox="1"/>
          <p:nvPr>
            <p:ph idx="1" type="subTitle"/>
          </p:nvPr>
        </p:nvSpPr>
        <p:spPr>
          <a:xfrm>
            <a:off x="1578600" y="3776700"/>
            <a:ext cx="18312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964" name="Google Shape;2964;p57"/>
          <p:cNvSpPr txBox="1"/>
          <p:nvPr>
            <p:ph hasCustomPrompt="1" idx="2" type="title"/>
          </p:nvPr>
        </p:nvSpPr>
        <p:spPr>
          <a:xfrm>
            <a:off x="5734201" y="3109200"/>
            <a:ext cx="1831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965" name="Google Shape;2965;p57"/>
          <p:cNvSpPr txBox="1"/>
          <p:nvPr>
            <p:ph idx="3" type="subTitle"/>
          </p:nvPr>
        </p:nvSpPr>
        <p:spPr>
          <a:xfrm>
            <a:off x="5734201" y="3776700"/>
            <a:ext cx="18312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966" name="Google Shape;2966;p57"/>
          <p:cNvSpPr txBox="1"/>
          <p:nvPr>
            <p:ph hasCustomPrompt="1" idx="4" type="title"/>
          </p:nvPr>
        </p:nvSpPr>
        <p:spPr>
          <a:xfrm>
            <a:off x="3656390" y="3109200"/>
            <a:ext cx="1831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967" name="Google Shape;2967;p57"/>
          <p:cNvSpPr txBox="1"/>
          <p:nvPr>
            <p:ph idx="5" type="subTitle"/>
          </p:nvPr>
        </p:nvSpPr>
        <p:spPr>
          <a:xfrm>
            <a:off x="3656390" y="3776700"/>
            <a:ext cx="18312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968" name="Google Shape;2968;p57"/>
          <p:cNvSpPr txBox="1"/>
          <p:nvPr>
            <p:ph idx="6"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2969" name="Google Shape;2969;p57"/>
          <p:cNvGrpSpPr/>
          <p:nvPr/>
        </p:nvGrpSpPr>
        <p:grpSpPr>
          <a:xfrm>
            <a:off x="7676976" y="3726030"/>
            <a:ext cx="933618" cy="1291480"/>
            <a:chOff x="3200450" y="2118325"/>
            <a:chExt cx="442075" cy="611525"/>
          </a:xfrm>
        </p:grpSpPr>
        <p:sp>
          <p:nvSpPr>
            <p:cNvPr id="2970" name="Google Shape;2970;p57"/>
            <p:cNvSpPr/>
            <p:nvPr/>
          </p:nvSpPr>
          <p:spPr>
            <a:xfrm>
              <a:off x="3200450" y="2118325"/>
              <a:ext cx="442075" cy="611525"/>
            </a:xfrm>
            <a:custGeom>
              <a:rect b="b" l="l" r="r" t="t"/>
              <a:pathLst>
                <a:path extrusionOk="0" h="24461" w="17683">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57"/>
            <p:cNvSpPr/>
            <p:nvPr/>
          </p:nvSpPr>
          <p:spPr>
            <a:xfrm>
              <a:off x="3251475" y="2238125"/>
              <a:ext cx="275150" cy="383225"/>
            </a:xfrm>
            <a:custGeom>
              <a:rect b="b" l="l" r="r" t="t"/>
              <a:pathLst>
                <a:path extrusionOk="0" h="15329" w="11006">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57"/>
            <p:cNvSpPr/>
            <p:nvPr/>
          </p:nvSpPr>
          <p:spPr>
            <a:xfrm>
              <a:off x="3353850" y="2487150"/>
              <a:ext cx="208450" cy="134750"/>
            </a:xfrm>
            <a:custGeom>
              <a:rect b="b" l="l" r="r" t="t"/>
              <a:pathLst>
                <a:path extrusionOk="0" h="5390" w="8338">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3" name="Google Shape;2973;p57"/>
          <p:cNvGrpSpPr/>
          <p:nvPr/>
        </p:nvGrpSpPr>
        <p:grpSpPr>
          <a:xfrm>
            <a:off x="-54725" y="4599549"/>
            <a:ext cx="9280415" cy="543860"/>
            <a:chOff x="-54725" y="4599549"/>
            <a:chExt cx="9280415" cy="543860"/>
          </a:xfrm>
        </p:grpSpPr>
        <p:sp>
          <p:nvSpPr>
            <p:cNvPr id="2974" name="Google Shape;2974;p57"/>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57"/>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dk2"/>
              </a:solidFill>
              <a:prstDash val="solid"/>
              <a:round/>
              <a:headEnd len="med" w="med" type="none"/>
              <a:tailEnd len="med" w="med" type="none"/>
            </a:ln>
          </p:spPr>
        </p:sp>
        <p:sp>
          <p:nvSpPr>
            <p:cNvPr id="2976" name="Google Shape;2976;p57"/>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dk2"/>
              </a:solidFill>
              <a:prstDash val="solid"/>
              <a:round/>
              <a:headEnd len="med" w="med" type="none"/>
              <a:tailEnd len="med" w="med" type="none"/>
            </a:ln>
          </p:spPr>
        </p:sp>
        <p:sp>
          <p:nvSpPr>
            <p:cNvPr id="2977" name="Google Shape;2977;p57"/>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dk2"/>
              </a:solidFill>
              <a:prstDash val="solid"/>
              <a:round/>
              <a:headEnd len="med" w="med" type="none"/>
              <a:tailEnd len="med" w="med" type="none"/>
            </a:ln>
          </p:spPr>
        </p:sp>
        <p:sp>
          <p:nvSpPr>
            <p:cNvPr id="2978" name="Google Shape;2978;p57"/>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dk2"/>
              </a:solidFill>
              <a:prstDash val="solid"/>
              <a:round/>
              <a:headEnd len="med" w="med" type="none"/>
              <a:tailEnd len="med" w="med" type="none"/>
            </a:ln>
          </p:spPr>
        </p:sp>
        <p:sp>
          <p:nvSpPr>
            <p:cNvPr id="2979" name="Google Shape;2979;p57"/>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dk2"/>
              </a:solidFill>
              <a:prstDash val="solid"/>
              <a:round/>
              <a:headEnd len="med" w="med" type="none"/>
              <a:tailEnd len="med" w="med" type="none"/>
            </a:ln>
          </p:spPr>
        </p:sp>
        <p:sp>
          <p:nvSpPr>
            <p:cNvPr id="2980" name="Google Shape;2980;p57"/>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dk2"/>
              </a:solidFill>
              <a:prstDash val="solid"/>
              <a:round/>
              <a:headEnd len="med" w="med" type="none"/>
              <a:tailEnd len="med" w="med" type="none"/>
            </a:ln>
          </p:spPr>
        </p:sp>
        <p:sp>
          <p:nvSpPr>
            <p:cNvPr id="2981" name="Google Shape;2981;p57"/>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dk2"/>
              </a:solidFill>
              <a:prstDash val="solid"/>
              <a:round/>
              <a:headEnd len="med" w="med" type="none"/>
              <a:tailEnd len="med" w="med" type="none"/>
            </a:ln>
          </p:spPr>
        </p:sp>
        <p:sp>
          <p:nvSpPr>
            <p:cNvPr id="2982" name="Google Shape;2982;p57"/>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dk2"/>
              </a:solidFill>
              <a:prstDash val="solid"/>
              <a:round/>
              <a:headEnd len="med" w="med" type="none"/>
              <a:tailEnd len="med" w="med" type="none"/>
            </a:ln>
          </p:spPr>
        </p:sp>
        <p:sp>
          <p:nvSpPr>
            <p:cNvPr id="2983" name="Google Shape;2983;p57"/>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dk2"/>
              </a:solidFill>
              <a:prstDash val="solid"/>
              <a:round/>
              <a:headEnd len="med" w="med" type="none"/>
              <a:tailEnd len="med" w="med" type="none"/>
            </a:ln>
          </p:spPr>
        </p:sp>
        <p:sp>
          <p:nvSpPr>
            <p:cNvPr id="2984" name="Google Shape;2984;p57"/>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dk2"/>
              </a:solidFill>
              <a:prstDash val="solid"/>
              <a:round/>
              <a:headEnd len="med" w="med" type="none"/>
              <a:tailEnd len="med" w="med" type="none"/>
            </a:ln>
          </p:spPr>
        </p:sp>
      </p:grpSp>
      <p:sp>
        <p:nvSpPr>
          <p:cNvPr id="2985" name="Google Shape;2985;p5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8_1_1">
    <p:spTree>
      <p:nvGrpSpPr>
        <p:cNvPr id="2986" name="Shape 2986"/>
        <p:cNvGrpSpPr/>
        <p:nvPr/>
      </p:nvGrpSpPr>
      <p:grpSpPr>
        <a:xfrm>
          <a:off x="0" y="0"/>
          <a:ext cx="0" cy="0"/>
          <a:chOff x="0" y="0"/>
          <a:chExt cx="0" cy="0"/>
        </a:xfrm>
      </p:grpSpPr>
      <p:sp>
        <p:nvSpPr>
          <p:cNvPr id="2987" name="Google Shape;2987;p58"/>
          <p:cNvSpPr txBox="1"/>
          <p:nvPr>
            <p:ph hasCustomPrompt="1" type="title"/>
          </p:nvPr>
        </p:nvSpPr>
        <p:spPr>
          <a:xfrm>
            <a:off x="908363" y="1406300"/>
            <a:ext cx="2025900" cy="667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6000">
                <a:solidFill>
                  <a:schemeClr val="dk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988" name="Google Shape;2988;p58"/>
          <p:cNvSpPr txBox="1"/>
          <p:nvPr>
            <p:ph idx="1" type="subTitle"/>
          </p:nvPr>
        </p:nvSpPr>
        <p:spPr>
          <a:xfrm>
            <a:off x="908363" y="2073800"/>
            <a:ext cx="2025900" cy="598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989" name="Google Shape;2989;p58"/>
          <p:cNvSpPr txBox="1"/>
          <p:nvPr>
            <p:ph idx="2" type="title"/>
          </p:nvPr>
        </p:nvSpPr>
        <p:spPr>
          <a:xfrm>
            <a:off x="713100" y="539400"/>
            <a:ext cx="77178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2990" name="Google Shape;2990;p58"/>
          <p:cNvGrpSpPr/>
          <p:nvPr/>
        </p:nvGrpSpPr>
        <p:grpSpPr>
          <a:xfrm>
            <a:off x="-54725" y="4599549"/>
            <a:ext cx="9280415" cy="543860"/>
            <a:chOff x="-54725" y="4599549"/>
            <a:chExt cx="9280415" cy="543860"/>
          </a:xfrm>
        </p:grpSpPr>
        <p:sp>
          <p:nvSpPr>
            <p:cNvPr id="2991" name="Google Shape;2991;p58"/>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58"/>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accent1"/>
              </a:solidFill>
              <a:prstDash val="solid"/>
              <a:round/>
              <a:headEnd len="med" w="med" type="none"/>
              <a:tailEnd len="med" w="med" type="none"/>
            </a:ln>
          </p:spPr>
        </p:sp>
        <p:sp>
          <p:nvSpPr>
            <p:cNvPr id="2993" name="Google Shape;2993;p58"/>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accent1"/>
              </a:solidFill>
              <a:prstDash val="solid"/>
              <a:round/>
              <a:headEnd len="med" w="med" type="none"/>
              <a:tailEnd len="med" w="med" type="none"/>
            </a:ln>
          </p:spPr>
        </p:sp>
        <p:sp>
          <p:nvSpPr>
            <p:cNvPr id="2994" name="Google Shape;2994;p58"/>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accent1"/>
              </a:solidFill>
              <a:prstDash val="solid"/>
              <a:round/>
              <a:headEnd len="med" w="med" type="none"/>
              <a:tailEnd len="med" w="med" type="none"/>
            </a:ln>
          </p:spPr>
        </p:sp>
        <p:sp>
          <p:nvSpPr>
            <p:cNvPr id="2995" name="Google Shape;2995;p58"/>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accent1"/>
              </a:solidFill>
              <a:prstDash val="solid"/>
              <a:round/>
              <a:headEnd len="med" w="med" type="none"/>
              <a:tailEnd len="med" w="med" type="none"/>
            </a:ln>
          </p:spPr>
        </p:sp>
        <p:sp>
          <p:nvSpPr>
            <p:cNvPr id="2996" name="Google Shape;2996;p58"/>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accent1"/>
              </a:solidFill>
              <a:prstDash val="solid"/>
              <a:round/>
              <a:headEnd len="med" w="med" type="none"/>
              <a:tailEnd len="med" w="med" type="none"/>
            </a:ln>
          </p:spPr>
        </p:sp>
        <p:sp>
          <p:nvSpPr>
            <p:cNvPr id="2997" name="Google Shape;2997;p58"/>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accent1"/>
              </a:solidFill>
              <a:prstDash val="solid"/>
              <a:round/>
              <a:headEnd len="med" w="med" type="none"/>
              <a:tailEnd len="med" w="med" type="none"/>
            </a:ln>
          </p:spPr>
        </p:sp>
        <p:sp>
          <p:nvSpPr>
            <p:cNvPr id="2998" name="Google Shape;2998;p58"/>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accent1"/>
              </a:solidFill>
              <a:prstDash val="solid"/>
              <a:round/>
              <a:headEnd len="med" w="med" type="none"/>
              <a:tailEnd len="med" w="med" type="none"/>
            </a:ln>
          </p:spPr>
        </p:sp>
        <p:sp>
          <p:nvSpPr>
            <p:cNvPr id="2999" name="Google Shape;2999;p58"/>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accent1"/>
              </a:solidFill>
              <a:prstDash val="solid"/>
              <a:round/>
              <a:headEnd len="med" w="med" type="none"/>
              <a:tailEnd len="med" w="med" type="none"/>
            </a:ln>
          </p:spPr>
        </p:sp>
        <p:sp>
          <p:nvSpPr>
            <p:cNvPr id="3000" name="Google Shape;3000;p58"/>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accent1"/>
              </a:solidFill>
              <a:prstDash val="solid"/>
              <a:round/>
              <a:headEnd len="med" w="med" type="none"/>
              <a:tailEnd len="med" w="med" type="none"/>
            </a:ln>
          </p:spPr>
        </p:sp>
        <p:sp>
          <p:nvSpPr>
            <p:cNvPr id="3001" name="Google Shape;3001;p58"/>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accent1"/>
              </a:solidFill>
              <a:prstDash val="solid"/>
              <a:round/>
              <a:headEnd len="med" w="med" type="none"/>
              <a:tailEnd len="med" w="med" type="none"/>
            </a:ln>
          </p:spPr>
        </p:sp>
      </p:grpSp>
      <p:sp>
        <p:nvSpPr>
          <p:cNvPr id="3002" name="Google Shape;3002;p58"/>
          <p:cNvSpPr txBox="1"/>
          <p:nvPr>
            <p:ph hasCustomPrompt="1" idx="3" type="title"/>
          </p:nvPr>
        </p:nvSpPr>
        <p:spPr>
          <a:xfrm>
            <a:off x="908363" y="2743400"/>
            <a:ext cx="2025900" cy="667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6000">
                <a:solidFill>
                  <a:schemeClr val="accent4"/>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3003" name="Google Shape;3003;p58"/>
          <p:cNvSpPr txBox="1"/>
          <p:nvPr>
            <p:ph idx="4" type="subTitle"/>
          </p:nvPr>
        </p:nvSpPr>
        <p:spPr>
          <a:xfrm>
            <a:off x="908363" y="3410900"/>
            <a:ext cx="2025900" cy="598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004" name="Google Shape;3004;p58"/>
          <p:cNvSpPr txBox="1"/>
          <p:nvPr>
            <p:ph hasCustomPrompt="1" idx="5" type="title"/>
          </p:nvPr>
        </p:nvSpPr>
        <p:spPr>
          <a:xfrm>
            <a:off x="6209738" y="1406300"/>
            <a:ext cx="2025900" cy="6675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60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3005" name="Google Shape;3005;p58"/>
          <p:cNvSpPr txBox="1"/>
          <p:nvPr>
            <p:ph idx="6" type="subTitle"/>
          </p:nvPr>
        </p:nvSpPr>
        <p:spPr>
          <a:xfrm>
            <a:off x="6209738" y="2073800"/>
            <a:ext cx="2025900" cy="598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006" name="Google Shape;3006;p58"/>
          <p:cNvSpPr txBox="1"/>
          <p:nvPr>
            <p:ph hasCustomPrompt="1" idx="7" type="title"/>
          </p:nvPr>
        </p:nvSpPr>
        <p:spPr>
          <a:xfrm>
            <a:off x="6209738" y="2743400"/>
            <a:ext cx="2025900" cy="6675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6000">
                <a:solidFill>
                  <a:schemeClr val="accent1"/>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3007" name="Google Shape;3007;p58"/>
          <p:cNvSpPr txBox="1"/>
          <p:nvPr>
            <p:ph idx="8" type="subTitle"/>
          </p:nvPr>
        </p:nvSpPr>
        <p:spPr>
          <a:xfrm>
            <a:off x="6209738" y="3410900"/>
            <a:ext cx="2025900" cy="598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008" name="Google Shape;3008;p5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3">
  <p:cSld name="CUSTOM_33">
    <p:spTree>
      <p:nvGrpSpPr>
        <p:cNvPr id="3009" name="Shape 3009"/>
        <p:cNvGrpSpPr/>
        <p:nvPr/>
      </p:nvGrpSpPr>
      <p:grpSpPr>
        <a:xfrm>
          <a:off x="0" y="0"/>
          <a:ext cx="0" cy="0"/>
          <a:chOff x="0" y="0"/>
          <a:chExt cx="0" cy="0"/>
        </a:xfrm>
      </p:grpSpPr>
      <p:sp>
        <p:nvSpPr>
          <p:cNvPr id="3010" name="Google Shape;3010;p59"/>
          <p:cNvSpPr txBox="1"/>
          <p:nvPr>
            <p:ph hasCustomPrompt="1" type="title"/>
          </p:nvPr>
        </p:nvSpPr>
        <p:spPr>
          <a:xfrm>
            <a:off x="713100" y="683975"/>
            <a:ext cx="3793800" cy="598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011" name="Google Shape;3011;p59"/>
          <p:cNvSpPr txBox="1"/>
          <p:nvPr>
            <p:ph idx="1" type="subTitle"/>
          </p:nvPr>
        </p:nvSpPr>
        <p:spPr>
          <a:xfrm>
            <a:off x="713100" y="1282775"/>
            <a:ext cx="3793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012" name="Google Shape;3012;p59"/>
          <p:cNvSpPr txBox="1"/>
          <p:nvPr>
            <p:ph hasCustomPrompt="1" idx="2" type="title"/>
          </p:nvPr>
        </p:nvSpPr>
        <p:spPr>
          <a:xfrm>
            <a:off x="713100" y="2227250"/>
            <a:ext cx="3793800" cy="598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013" name="Google Shape;3013;p59"/>
          <p:cNvSpPr txBox="1"/>
          <p:nvPr>
            <p:ph idx="3" type="subTitle"/>
          </p:nvPr>
        </p:nvSpPr>
        <p:spPr>
          <a:xfrm>
            <a:off x="713100" y="2826050"/>
            <a:ext cx="3793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014" name="Google Shape;3014;p59"/>
          <p:cNvSpPr txBox="1"/>
          <p:nvPr>
            <p:ph hasCustomPrompt="1" idx="4" type="title"/>
          </p:nvPr>
        </p:nvSpPr>
        <p:spPr>
          <a:xfrm>
            <a:off x="4636963" y="683975"/>
            <a:ext cx="3793800" cy="598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015" name="Google Shape;3015;p59"/>
          <p:cNvSpPr txBox="1"/>
          <p:nvPr>
            <p:ph idx="5" type="subTitle"/>
          </p:nvPr>
        </p:nvSpPr>
        <p:spPr>
          <a:xfrm>
            <a:off x="4636963" y="1282775"/>
            <a:ext cx="3793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016" name="Google Shape;3016;p59"/>
          <p:cNvSpPr txBox="1"/>
          <p:nvPr>
            <p:ph hasCustomPrompt="1" idx="6" type="title"/>
          </p:nvPr>
        </p:nvSpPr>
        <p:spPr>
          <a:xfrm>
            <a:off x="4636963" y="2227250"/>
            <a:ext cx="3793800" cy="598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017" name="Google Shape;3017;p59"/>
          <p:cNvSpPr txBox="1"/>
          <p:nvPr>
            <p:ph idx="7" type="subTitle"/>
          </p:nvPr>
        </p:nvSpPr>
        <p:spPr>
          <a:xfrm>
            <a:off x="4636963" y="2826050"/>
            <a:ext cx="3793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grpSp>
        <p:nvGrpSpPr>
          <p:cNvPr id="3018" name="Google Shape;3018;p59"/>
          <p:cNvGrpSpPr/>
          <p:nvPr/>
        </p:nvGrpSpPr>
        <p:grpSpPr>
          <a:xfrm rot="1268248">
            <a:off x="6137187" y="3915681"/>
            <a:ext cx="2593096" cy="799369"/>
            <a:chOff x="3809600" y="2009414"/>
            <a:chExt cx="2593146" cy="799384"/>
          </a:xfrm>
        </p:grpSpPr>
        <p:sp>
          <p:nvSpPr>
            <p:cNvPr id="3019" name="Google Shape;3019;p59"/>
            <p:cNvSpPr/>
            <p:nvPr/>
          </p:nvSpPr>
          <p:spPr>
            <a:xfrm>
              <a:off x="4515448" y="2009414"/>
              <a:ext cx="369921" cy="716733"/>
            </a:xfrm>
            <a:custGeom>
              <a:rect b="b" l="l" r="r" t="t"/>
              <a:pathLst>
                <a:path extrusionOk="0" h="17647" w="9108">
                  <a:moveTo>
                    <a:pt x="3680" y="1"/>
                  </a:moveTo>
                  <a:cubicBezTo>
                    <a:pt x="3426" y="1"/>
                    <a:pt x="3181" y="45"/>
                    <a:pt x="2936" y="134"/>
                  </a:cubicBezTo>
                  <a:cubicBezTo>
                    <a:pt x="2803" y="168"/>
                    <a:pt x="2636" y="234"/>
                    <a:pt x="2503" y="301"/>
                  </a:cubicBezTo>
                  <a:cubicBezTo>
                    <a:pt x="1469" y="801"/>
                    <a:pt x="668" y="1869"/>
                    <a:pt x="401" y="3003"/>
                  </a:cubicBezTo>
                  <a:cubicBezTo>
                    <a:pt x="1" y="4671"/>
                    <a:pt x="501" y="6439"/>
                    <a:pt x="1202" y="8040"/>
                  </a:cubicBezTo>
                  <a:cubicBezTo>
                    <a:pt x="2069" y="10075"/>
                    <a:pt x="3270" y="11943"/>
                    <a:pt x="4571" y="13744"/>
                  </a:cubicBezTo>
                  <a:cubicBezTo>
                    <a:pt x="5205" y="14611"/>
                    <a:pt x="5872" y="15478"/>
                    <a:pt x="6572" y="16346"/>
                  </a:cubicBezTo>
                  <a:cubicBezTo>
                    <a:pt x="6973" y="16846"/>
                    <a:pt x="7406" y="17647"/>
                    <a:pt x="7806" y="17647"/>
                  </a:cubicBezTo>
                  <a:cubicBezTo>
                    <a:pt x="7940" y="17647"/>
                    <a:pt x="8073" y="17580"/>
                    <a:pt x="8207" y="17380"/>
                  </a:cubicBezTo>
                  <a:cubicBezTo>
                    <a:pt x="8207" y="17313"/>
                    <a:pt x="8240" y="17280"/>
                    <a:pt x="8273" y="17213"/>
                  </a:cubicBezTo>
                  <a:cubicBezTo>
                    <a:pt x="9107" y="15579"/>
                    <a:pt x="8774" y="12376"/>
                    <a:pt x="8707" y="10575"/>
                  </a:cubicBezTo>
                  <a:cubicBezTo>
                    <a:pt x="8574" y="8473"/>
                    <a:pt x="8240" y="6372"/>
                    <a:pt x="7673" y="4337"/>
                  </a:cubicBezTo>
                  <a:cubicBezTo>
                    <a:pt x="7406" y="3403"/>
                    <a:pt x="7106" y="2436"/>
                    <a:pt x="6506" y="1602"/>
                  </a:cubicBezTo>
                  <a:cubicBezTo>
                    <a:pt x="5938" y="801"/>
                    <a:pt x="5071" y="134"/>
                    <a:pt x="4070" y="34"/>
                  </a:cubicBezTo>
                  <a:cubicBezTo>
                    <a:pt x="3937" y="12"/>
                    <a:pt x="3807" y="1"/>
                    <a:pt x="36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59"/>
            <p:cNvSpPr/>
            <p:nvPr/>
          </p:nvSpPr>
          <p:spPr>
            <a:xfrm>
              <a:off x="4617067" y="2014856"/>
              <a:ext cx="231709" cy="711290"/>
            </a:xfrm>
            <a:custGeom>
              <a:rect b="b" l="l" r="r" t="t"/>
              <a:pathLst>
                <a:path extrusionOk="0" h="17513" w="5705">
                  <a:moveTo>
                    <a:pt x="434" y="0"/>
                  </a:moveTo>
                  <a:cubicBezTo>
                    <a:pt x="301" y="34"/>
                    <a:pt x="167" y="100"/>
                    <a:pt x="1" y="167"/>
                  </a:cubicBezTo>
                  <a:cubicBezTo>
                    <a:pt x="1869" y="5271"/>
                    <a:pt x="3503" y="10474"/>
                    <a:pt x="4871" y="15745"/>
                  </a:cubicBezTo>
                  <a:cubicBezTo>
                    <a:pt x="5004" y="16345"/>
                    <a:pt x="5171" y="16946"/>
                    <a:pt x="5304" y="17513"/>
                  </a:cubicBezTo>
                  <a:cubicBezTo>
                    <a:pt x="5438" y="17513"/>
                    <a:pt x="5571" y="17446"/>
                    <a:pt x="5705" y="17246"/>
                  </a:cubicBezTo>
                  <a:cubicBezTo>
                    <a:pt x="4571" y="12676"/>
                    <a:pt x="3236" y="8139"/>
                    <a:pt x="1735" y="3703"/>
                  </a:cubicBezTo>
                  <a:cubicBezTo>
                    <a:pt x="1302" y="2469"/>
                    <a:pt x="868" y="1234"/>
                    <a:pt x="43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59"/>
            <p:cNvSpPr/>
            <p:nvPr/>
          </p:nvSpPr>
          <p:spPr>
            <a:xfrm>
              <a:off x="4825706" y="2152175"/>
              <a:ext cx="334668" cy="571737"/>
            </a:xfrm>
            <a:custGeom>
              <a:rect b="b" l="l" r="r" t="t"/>
              <a:pathLst>
                <a:path extrusionOk="0" h="14077" w="8240">
                  <a:moveTo>
                    <a:pt x="5910" y="0"/>
                  </a:moveTo>
                  <a:cubicBezTo>
                    <a:pt x="5448" y="0"/>
                    <a:pt x="4966" y="204"/>
                    <a:pt x="4604" y="489"/>
                  </a:cubicBezTo>
                  <a:cubicBezTo>
                    <a:pt x="4137" y="856"/>
                    <a:pt x="3770" y="1389"/>
                    <a:pt x="3470" y="1923"/>
                  </a:cubicBezTo>
                  <a:cubicBezTo>
                    <a:pt x="1669" y="5025"/>
                    <a:pt x="835" y="8561"/>
                    <a:pt x="201" y="12097"/>
                  </a:cubicBezTo>
                  <a:cubicBezTo>
                    <a:pt x="101" y="12597"/>
                    <a:pt x="1" y="13298"/>
                    <a:pt x="268" y="13798"/>
                  </a:cubicBezTo>
                  <a:cubicBezTo>
                    <a:pt x="268" y="13798"/>
                    <a:pt x="268" y="13831"/>
                    <a:pt x="301" y="13865"/>
                  </a:cubicBezTo>
                  <a:cubicBezTo>
                    <a:pt x="379" y="14022"/>
                    <a:pt x="479" y="14076"/>
                    <a:pt x="582" y="14076"/>
                  </a:cubicBezTo>
                  <a:cubicBezTo>
                    <a:pt x="610" y="14076"/>
                    <a:pt x="639" y="14072"/>
                    <a:pt x="668" y="14065"/>
                  </a:cubicBezTo>
                  <a:cubicBezTo>
                    <a:pt x="901" y="13965"/>
                    <a:pt x="1135" y="13431"/>
                    <a:pt x="1368" y="13164"/>
                  </a:cubicBezTo>
                  <a:cubicBezTo>
                    <a:pt x="2136" y="12197"/>
                    <a:pt x="3036" y="11330"/>
                    <a:pt x="3937" y="10462"/>
                  </a:cubicBezTo>
                  <a:cubicBezTo>
                    <a:pt x="5104" y="9262"/>
                    <a:pt x="6305" y="8027"/>
                    <a:pt x="7106" y="6560"/>
                  </a:cubicBezTo>
                  <a:cubicBezTo>
                    <a:pt x="7873" y="5092"/>
                    <a:pt x="8240" y="3291"/>
                    <a:pt x="7740" y="1689"/>
                  </a:cubicBezTo>
                  <a:cubicBezTo>
                    <a:pt x="7606" y="1222"/>
                    <a:pt x="7339" y="789"/>
                    <a:pt x="7006" y="455"/>
                  </a:cubicBezTo>
                  <a:cubicBezTo>
                    <a:pt x="6906" y="355"/>
                    <a:pt x="6772" y="255"/>
                    <a:pt x="6639" y="188"/>
                  </a:cubicBezTo>
                  <a:cubicBezTo>
                    <a:pt x="6539" y="122"/>
                    <a:pt x="6439" y="88"/>
                    <a:pt x="6305" y="55"/>
                  </a:cubicBezTo>
                  <a:cubicBezTo>
                    <a:pt x="6177" y="17"/>
                    <a:pt x="6045" y="0"/>
                    <a:pt x="59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59"/>
            <p:cNvSpPr/>
            <p:nvPr/>
          </p:nvSpPr>
          <p:spPr>
            <a:xfrm>
              <a:off x="4836550" y="2159811"/>
              <a:ext cx="273704" cy="564102"/>
            </a:xfrm>
            <a:custGeom>
              <a:rect b="b" l="l" r="r" t="t"/>
              <a:pathLst>
                <a:path extrusionOk="0" h="13889" w="6739">
                  <a:moveTo>
                    <a:pt x="6372" y="0"/>
                  </a:moveTo>
                  <a:cubicBezTo>
                    <a:pt x="5805" y="1401"/>
                    <a:pt x="5004" y="2736"/>
                    <a:pt x="4204" y="4003"/>
                  </a:cubicBezTo>
                  <a:cubicBezTo>
                    <a:pt x="2936" y="6038"/>
                    <a:pt x="1835" y="8106"/>
                    <a:pt x="1001" y="10308"/>
                  </a:cubicBezTo>
                  <a:cubicBezTo>
                    <a:pt x="601" y="11375"/>
                    <a:pt x="267" y="12476"/>
                    <a:pt x="1" y="13610"/>
                  </a:cubicBezTo>
                  <a:cubicBezTo>
                    <a:pt x="1" y="13610"/>
                    <a:pt x="1" y="13643"/>
                    <a:pt x="34" y="13677"/>
                  </a:cubicBezTo>
                  <a:cubicBezTo>
                    <a:pt x="139" y="13834"/>
                    <a:pt x="223" y="13888"/>
                    <a:pt x="319" y="13888"/>
                  </a:cubicBezTo>
                  <a:cubicBezTo>
                    <a:pt x="345" y="13888"/>
                    <a:pt x="372" y="13884"/>
                    <a:pt x="401" y="13877"/>
                  </a:cubicBezTo>
                  <a:cubicBezTo>
                    <a:pt x="935" y="11709"/>
                    <a:pt x="1668" y="9574"/>
                    <a:pt x="2669" y="7572"/>
                  </a:cubicBezTo>
                  <a:cubicBezTo>
                    <a:pt x="3770" y="5371"/>
                    <a:pt x="5271" y="3403"/>
                    <a:pt x="6338" y="1168"/>
                  </a:cubicBezTo>
                  <a:cubicBezTo>
                    <a:pt x="6472" y="868"/>
                    <a:pt x="6605" y="567"/>
                    <a:pt x="6739" y="267"/>
                  </a:cubicBezTo>
                  <a:cubicBezTo>
                    <a:pt x="6639" y="167"/>
                    <a:pt x="6505" y="67"/>
                    <a:pt x="637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59"/>
            <p:cNvSpPr/>
            <p:nvPr/>
          </p:nvSpPr>
          <p:spPr>
            <a:xfrm>
              <a:off x="5952894" y="2047348"/>
              <a:ext cx="447131" cy="669335"/>
            </a:xfrm>
            <a:custGeom>
              <a:rect b="b" l="l" r="r" t="t"/>
              <a:pathLst>
                <a:path extrusionOk="0" h="16480" w="11009">
                  <a:moveTo>
                    <a:pt x="10442" y="1"/>
                  </a:moveTo>
                  <a:cubicBezTo>
                    <a:pt x="10275" y="101"/>
                    <a:pt x="10075" y="201"/>
                    <a:pt x="9908" y="301"/>
                  </a:cubicBezTo>
                  <a:cubicBezTo>
                    <a:pt x="1" y="5972"/>
                    <a:pt x="1402" y="14111"/>
                    <a:pt x="1902" y="16046"/>
                  </a:cubicBezTo>
                  <a:cubicBezTo>
                    <a:pt x="1969" y="16312"/>
                    <a:pt x="2036" y="16479"/>
                    <a:pt x="2036" y="16479"/>
                  </a:cubicBezTo>
                  <a:cubicBezTo>
                    <a:pt x="2102" y="16412"/>
                    <a:pt x="2169" y="16412"/>
                    <a:pt x="2236" y="16379"/>
                  </a:cubicBezTo>
                  <a:cubicBezTo>
                    <a:pt x="11009" y="12076"/>
                    <a:pt x="10575" y="1702"/>
                    <a:pt x="10442" y="201"/>
                  </a:cubicBezTo>
                  <a:cubicBezTo>
                    <a:pt x="10442" y="67"/>
                    <a:pt x="10442" y="1"/>
                    <a:pt x="104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59"/>
            <p:cNvSpPr/>
            <p:nvPr/>
          </p:nvSpPr>
          <p:spPr>
            <a:xfrm>
              <a:off x="6030144" y="2047348"/>
              <a:ext cx="346852" cy="669335"/>
            </a:xfrm>
            <a:custGeom>
              <a:rect b="b" l="l" r="r" t="t"/>
              <a:pathLst>
                <a:path extrusionOk="0" h="16480" w="8540">
                  <a:moveTo>
                    <a:pt x="8540" y="1"/>
                  </a:moveTo>
                  <a:cubicBezTo>
                    <a:pt x="8373" y="101"/>
                    <a:pt x="8173" y="201"/>
                    <a:pt x="8006" y="301"/>
                  </a:cubicBezTo>
                  <a:cubicBezTo>
                    <a:pt x="6004" y="4771"/>
                    <a:pt x="3803" y="9141"/>
                    <a:pt x="1468" y="13444"/>
                  </a:cubicBezTo>
                  <a:cubicBezTo>
                    <a:pt x="968" y="14311"/>
                    <a:pt x="501" y="15178"/>
                    <a:pt x="0" y="16046"/>
                  </a:cubicBezTo>
                  <a:cubicBezTo>
                    <a:pt x="67" y="16312"/>
                    <a:pt x="134" y="16479"/>
                    <a:pt x="134" y="16479"/>
                  </a:cubicBezTo>
                  <a:cubicBezTo>
                    <a:pt x="200" y="16412"/>
                    <a:pt x="267" y="16412"/>
                    <a:pt x="334" y="16379"/>
                  </a:cubicBezTo>
                  <a:cubicBezTo>
                    <a:pt x="2769" y="12076"/>
                    <a:pt x="5070" y="7706"/>
                    <a:pt x="7172" y="3236"/>
                  </a:cubicBezTo>
                  <a:cubicBezTo>
                    <a:pt x="7639" y="2236"/>
                    <a:pt x="8106" y="1235"/>
                    <a:pt x="8540" y="201"/>
                  </a:cubicBezTo>
                  <a:cubicBezTo>
                    <a:pt x="8540" y="67"/>
                    <a:pt x="8540" y="1"/>
                    <a:pt x="854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59"/>
            <p:cNvSpPr/>
            <p:nvPr/>
          </p:nvSpPr>
          <p:spPr>
            <a:xfrm>
              <a:off x="5803878" y="2178778"/>
              <a:ext cx="292672" cy="537905"/>
            </a:xfrm>
            <a:custGeom>
              <a:rect b="b" l="l" r="r" t="t"/>
              <a:pathLst>
                <a:path extrusionOk="0" h="13244" w="7206">
                  <a:moveTo>
                    <a:pt x="1435" y="0"/>
                  </a:moveTo>
                  <a:cubicBezTo>
                    <a:pt x="1402" y="167"/>
                    <a:pt x="1368" y="334"/>
                    <a:pt x="1335" y="501"/>
                  </a:cubicBezTo>
                  <a:cubicBezTo>
                    <a:pt x="1" y="7939"/>
                    <a:pt x="4103" y="11942"/>
                    <a:pt x="5338" y="12976"/>
                  </a:cubicBezTo>
                  <a:cubicBezTo>
                    <a:pt x="5571" y="13143"/>
                    <a:pt x="5705" y="13243"/>
                    <a:pt x="5705" y="13243"/>
                  </a:cubicBezTo>
                  <a:cubicBezTo>
                    <a:pt x="5738" y="13110"/>
                    <a:pt x="5771" y="12976"/>
                    <a:pt x="5771" y="12843"/>
                  </a:cubicBezTo>
                  <a:cubicBezTo>
                    <a:pt x="7206" y="6438"/>
                    <a:pt x="2903" y="1501"/>
                    <a:pt x="1735" y="301"/>
                  </a:cubicBezTo>
                  <a:cubicBezTo>
                    <a:pt x="1535" y="100"/>
                    <a:pt x="1435" y="0"/>
                    <a:pt x="143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59"/>
            <p:cNvSpPr/>
            <p:nvPr/>
          </p:nvSpPr>
          <p:spPr>
            <a:xfrm>
              <a:off x="5858058" y="2178778"/>
              <a:ext cx="180249" cy="537905"/>
            </a:xfrm>
            <a:custGeom>
              <a:rect b="b" l="l" r="r" t="t"/>
              <a:pathLst>
                <a:path extrusionOk="0" h="13244" w="4438">
                  <a:moveTo>
                    <a:pt x="101" y="0"/>
                  </a:moveTo>
                  <a:cubicBezTo>
                    <a:pt x="34" y="167"/>
                    <a:pt x="34" y="334"/>
                    <a:pt x="1" y="501"/>
                  </a:cubicBezTo>
                  <a:cubicBezTo>
                    <a:pt x="1202" y="4237"/>
                    <a:pt x="2403" y="7973"/>
                    <a:pt x="3603" y="11709"/>
                  </a:cubicBezTo>
                  <a:cubicBezTo>
                    <a:pt x="3737" y="12109"/>
                    <a:pt x="3870" y="12543"/>
                    <a:pt x="4004" y="12976"/>
                  </a:cubicBezTo>
                  <a:cubicBezTo>
                    <a:pt x="4237" y="13143"/>
                    <a:pt x="4371" y="13243"/>
                    <a:pt x="4371" y="13243"/>
                  </a:cubicBezTo>
                  <a:cubicBezTo>
                    <a:pt x="4404" y="13110"/>
                    <a:pt x="4437" y="12976"/>
                    <a:pt x="4437" y="12843"/>
                  </a:cubicBezTo>
                  <a:cubicBezTo>
                    <a:pt x="3370" y="9541"/>
                    <a:pt x="2302" y="6238"/>
                    <a:pt x="1235" y="2936"/>
                  </a:cubicBezTo>
                  <a:cubicBezTo>
                    <a:pt x="968" y="2035"/>
                    <a:pt x="668" y="1168"/>
                    <a:pt x="401" y="301"/>
                  </a:cubicBezTo>
                  <a:cubicBezTo>
                    <a:pt x="201" y="100"/>
                    <a:pt x="101" y="0"/>
                    <a:pt x="1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59"/>
            <p:cNvSpPr/>
            <p:nvPr/>
          </p:nvSpPr>
          <p:spPr>
            <a:xfrm>
              <a:off x="3947813" y="2243803"/>
              <a:ext cx="322483" cy="482344"/>
            </a:xfrm>
            <a:custGeom>
              <a:rect b="b" l="l" r="r" t="t"/>
              <a:pathLst>
                <a:path extrusionOk="0" h="11876" w="7940">
                  <a:moveTo>
                    <a:pt x="401" y="1"/>
                  </a:moveTo>
                  <a:cubicBezTo>
                    <a:pt x="401" y="1"/>
                    <a:pt x="401" y="34"/>
                    <a:pt x="401" y="134"/>
                  </a:cubicBezTo>
                  <a:cubicBezTo>
                    <a:pt x="334" y="1235"/>
                    <a:pt x="0" y="8707"/>
                    <a:pt x="6338" y="11809"/>
                  </a:cubicBezTo>
                  <a:cubicBezTo>
                    <a:pt x="6405" y="11842"/>
                    <a:pt x="6438" y="11876"/>
                    <a:pt x="6505" y="11876"/>
                  </a:cubicBezTo>
                  <a:cubicBezTo>
                    <a:pt x="6505" y="11876"/>
                    <a:pt x="6538" y="11776"/>
                    <a:pt x="6572" y="11575"/>
                  </a:cubicBezTo>
                  <a:cubicBezTo>
                    <a:pt x="6939" y="10174"/>
                    <a:pt x="7939" y="4304"/>
                    <a:pt x="801" y="201"/>
                  </a:cubicBezTo>
                  <a:cubicBezTo>
                    <a:pt x="667" y="134"/>
                    <a:pt x="534" y="67"/>
                    <a:pt x="40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59"/>
            <p:cNvSpPr/>
            <p:nvPr/>
          </p:nvSpPr>
          <p:spPr>
            <a:xfrm>
              <a:off x="3964059" y="2243803"/>
              <a:ext cx="250676" cy="482344"/>
            </a:xfrm>
            <a:custGeom>
              <a:rect b="b" l="l" r="r" t="t"/>
              <a:pathLst>
                <a:path extrusionOk="0" h="11876" w="6172">
                  <a:moveTo>
                    <a:pt x="1" y="1"/>
                  </a:moveTo>
                  <a:cubicBezTo>
                    <a:pt x="1" y="1"/>
                    <a:pt x="1" y="34"/>
                    <a:pt x="1" y="134"/>
                  </a:cubicBezTo>
                  <a:cubicBezTo>
                    <a:pt x="334" y="868"/>
                    <a:pt x="668" y="1602"/>
                    <a:pt x="1001" y="2336"/>
                  </a:cubicBezTo>
                  <a:cubicBezTo>
                    <a:pt x="2536" y="5571"/>
                    <a:pt x="4170" y="8740"/>
                    <a:pt x="5938" y="11809"/>
                  </a:cubicBezTo>
                  <a:cubicBezTo>
                    <a:pt x="6005" y="11842"/>
                    <a:pt x="6038" y="11876"/>
                    <a:pt x="6105" y="11876"/>
                  </a:cubicBezTo>
                  <a:cubicBezTo>
                    <a:pt x="6105" y="11876"/>
                    <a:pt x="6138" y="11776"/>
                    <a:pt x="6172" y="11575"/>
                  </a:cubicBezTo>
                  <a:cubicBezTo>
                    <a:pt x="5838" y="10975"/>
                    <a:pt x="5471" y="10341"/>
                    <a:pt x="5138" y="9707"/>
                  </a:cubicBezTo>
                  <a:cubicBezTo>
                    <a:pt x="3436" y="6605"/>
                    <a:pt x="1835" y="3436"/>
                    <a:pt x="401" y="201"/>
                  </a:cubicBezTo>
                  <a:cubicBezTo>
                    <a:pt x="267" y="134"/>
                    <a:pt x="134" y="67"/>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59"/>
            <p:cNvSpPr/>
            <p:nvPr/>
          </p:nvSpPr>
          <p:spPr>
            <a:xfrm>
              <a:off x="4167296" y="2338639"/>
              <a:ext cx="211360" cy="387508"/>
            </a:xfrm>
            <a:custGeom>
              <a:rect b="b" l="l" r="r" t="t"/>
              <a:pathLst>
                <a:path extrusionOk="0" h="9541" w="5204">
                  <a:moveTo>
                    <a:pt x="4170" y="1"/>
                  </a:moveTo>
                  <a:cubicBezTo>
                    <a:pt x="4170" y="1"/>
                    <a:pt x="4103" y="67"/>
                    <a:pt x="3970" y="201"/>
                  </a:cubicBezTo>
                  <a:cubicBezTo>
                    <a:pt x="3102" y="1068"/>
                    <a:pt x="0" y="4637"/>
                    <a:pt x="1034" y="9274"/>
                  </a:cubicBezTo>
                  <a:cubicBezTo>
                    <a:pt x="1034" y="9374"/>
                    <a:pt x="1068" y="9474"/>
                    <a:pt x="1101" y="9541"/>
                  </a:cubicBezTo>
                  <a:cubicBezTo>
                    <a:pt x="1101" y="9541"/>
                    <a:pt x="1168" y="9507"/>
                    <a:pt x="1334" y="9374"/>
                  </a:cubicBezTo>
                  <a:cubicBezTo>
                    <a:pt x="2235" y="8640"/>
                    <a:pt x="5204" y="5738"/>
                    <a:pt x="4236" y="367"/>
                  </a:cubicBezTo>
                  <a:cubicBezTo>
                    <a:pt x="4203" y="234"/>
                    <a:pt x="4203" y="101"/>
                    <a:pt x="41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59"/>
            <p:cNvSpPr/>
            <p:nvPr/>
          </p:nvSpPr>
          <p:spPr>
            <a:xfrm>
              <a:off x="4209292" y="2338639"/>
              <a:ext cx="130090" cy="387508"/>
            </a:xfrm>
            <a:custGeom>
              <a:rect b="b" l="l" r="r" t="t"/>
              <a:pathLst>
                <a:path extrusionOk="0" h="9541" w="3203">
                  <a:moveTo>
                    <a:pt x="3136" y="1"/>
                  </a:moveTo>
                  <a:cubicBezTo>
                    <a:pt x="3136" y="1"/>
                    <a:pt x="3036" y="67"/>
                    <a:pt x="2902" y="201"/>
                  </a:cubicBezTo>
                  <a:cubicBezTo>
                    <a:pt x="2702" y="834"/>
                    <a:pt x="2502" y="1468"/>
                    <a:pt x="2302" y="2102"/>
                  </a:cubicBezTo>
                  <a:cubicBezTo>
                    <a:pt x="1535" y="4504"/>
                    <a:pt x="767" y="6905"/>
                    <a:pt x="0" y="9274"/>
                  </a:cubicBezTo>
                  <a:cubicBezTo>
                    <a:pt x="0" y="9374"/>
                    <a:pt x="34" y="9474"/>
                    <a:pt x="67" y="9541"/>
                  </a:cubicBezTo>
                  <a:cubicBezTo>
                    <a:pt x="67" y="9541"/>
                    <a:pt x="134" y="9507"/>
                    <a:pt x="300" y="9374"/>
                  </a:cubicBezTo>
                  <a:cubicBezTo>
                    <a:pt x="400" y="9074"/>
                    <a:pt x="501" y="8740"/>
                    <a:pt x="601" y="8440"/>
                  </a:cubicBezTo>
                  <a:cubicBezTo>
                    <a:pt x="1468" y="5771"/>
                    <a:pt x="2335" y="3069"/>
                    <a:pt x="3202" y="367"/>
                  </a:cubicBezTo>
                  <a:cubicBezTo>
                    <a:pt x="3169" y="234"/>
                    <a:pt x="3169" y="101"/>
                    <a:pt x="313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59"/>
            <p:cNvSpPr/>
            <p:nvPr/>
          </p:nvSpPr>
          <p:spPr>
            <a:xfrm>
              <a:off x="3809600" y="2463164"/>
              <a:ext cx="2593146" cy="345634"/>
            </a:xfrm>
            <a:custGeom>
              <a:rect b="b" l="l" r="r" t="t"/>
              <a:pathLst>
                <a:path extrusionOk="0" h="8510" w="63847">
                  <a:moveTo>
                    <a:pt x="16842" y="0"/>
                  </a:moveTo>
                  <a:cubicBezTo>
                    <a:pt x="16777" y="0"/>
                    <a:pt x="16711" y="1"/>
                    <a:pt x="16646" y="3"/>
                  </a:cubicBezTo>
                  <a:cubicBezTo>
                    <a:pt x="13577" y="70"/>
                    <a:pt x="10575" y="2438"/>
                    <a:pt x="10008" y="5441"/>
                  </a:cubicBezTo>
                  <a:cubicBezTo>
                    <a:pt x="8862" y="4394"/>
                    <a:pt x="7306" y="3794"/>
                    <a:pt x="5743" y="3794"/>
                  </a:cubicBezTo>
                  <a:cubicBezTo>
                    <a:pt x="5215" y="3794"/>
                    <a:pt x="4685" y="3863"/>
                    <a:pt x="4170" y="4006"/>
                  </a:cubicBezTo>
                  <a:cubicBezTo>
                    <a:pt x="2136" y="4540"/>
                    <a:pt x="601" y="6508"/>
                    <a:pt x="1" y="8509"/>
                  </a:cubicBezTo>
                  <a:lnTo>
                    <a:pt x="63613" y="8509"/>
                  </a:lnTo>
                  <a:cubicBezTo>
                    <a:pt x="63846" y="7475"/>
                    <a:pt x="62245" y="5908"/>
                    <a:pt x="61211" y="5741"/>
                  </a:cubicBezTo>
                  <a:cubicBezTo>
                    <a:pt x="61060" y="5721"/>
                    <a:pt x="60909" y="5712"/>
                    <a:pt x="60759" y="5712"/>
                  </a:cubicBezTo>
                  <a:cubicBezTo>
                    <a:pt x="59880" y="5712"/>
                    <a:pt x="59026" y="6038"/>
                    <a:pt x="58342" y="6608"/>
                  </a:cubicBezTo>
                  <a:cubicBezTo>
                    <a:pt x="57869" y="6027"/>
                    <a:pt x="57061" y="5695"/>
                    <a:pt x="56270" y="5695"/>
                  </a:cubicBezTo>
                  <a:cubicBezTo>
                    <a:pt x="55836" y="5695"/>
                    <a:pt x="55406" y="5795"/>
                    <a:pt x="55040" y="6008"/>
                  </a:cubicBezTo>
                  <a:cubicBezTo>
                    <a:pt x="54640" y="2839"/>
                    <a:pt x="51738" y="204"/>
                    <a:pt x="48535" y="103"/>
                  </a:cubicBezTo>
                  <a:cubicBezTo>
                    <a:pt x="48493" y="103"/>
                    <a:pt x="48450" y="102"/>
                    <a:pt x="48407" y="102"/>
                  </a:cubicBezTo>
                  <a:cubicBezTo>
                    <a:pt x="45249" y="102"/>
                    <a:pt x="42157" y="2514"/>
                    <a:pt x="41597" y="5607"/>
                  </a:cubicBezTo>
                  <a:cubicBezTo>
                    <a:pt x="41097" y="5297"/>
                    <a:pt x="40493" y="5145"/>
                    <a:pt x="39888" y="5145"/>
                  </a:cubicBezTo>
                  <a:cubicBezTo>
                    <a:pt x="38998" y="5145"/>
                    <a:pt x="38103" y="5473"/>
                    <a:pt x="37528" y="6108"/>
                  </a:cubicBezTo>
                  <a:cubicBezTo>
                    <a:pt x="36360" y="4373"/>
                    <a:pt x="34359" y="3239"/>
                    <a:pt x="32257" y="3072"/>
                  </a:cubicBezTo>
                  <a:cubicBezTo>
                    <a:pt x="32102" y="3060"/>
                    <a:pt x="31947" y="3054"/>
                    <a:pt x="31793" y="3054"/>
                  </a:cubicBezTo>
                  <a:cubicBezTo>
                    <a:pt x="29883" y="3054"/>
                    <a:pt x="28013" y="3988"/>
                    <a:pt x="26687" y="5407"/>
                  </a:cubicBezTo>
                  <a:cubicBezTo>
                    <a:pt x="26386" y="4840"/>
                    <a:pt x="25819" y="4440"/>
                    <a:pt x="25185" y="4373"/>
                  </a:cubicBezTo>
                  <a:cubicBezTo>
                    <a:pt x="25135" y="4368"/>
                    <a:pt x="25084" y="4365"/>
                    <a:pt x="25033" y="4365"/>
                  </a:cubicBezTo>
                  <a:cubicBezTo>
                    <a:pt x="24433" y="4365"/>
                    <a:pt x="23753" y="4713"/>
                    <a:pt x="23384" y="5174"/>
                  </a:cubicBezTo>
                  <a:cubicBezTo>
                    <a:pt x="22699" y="2235"/>
                    <a:pt x="19840" y="0"/>
                    <a:pt x="168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2" name="Google Shape;3032;p59"/>
          <p:cNvGrpSpPr/>
          <p:nvPr/>
        </p:nvGrpSpPr>
        <p:grpSpPr>
          <a:xfrm>
            <a:off x="-50821" y="4003508"/>
            <a:ext cx="9245643" cy="1406884"/>
            <a:chOff x="-101960" y="4115746"/>
            <a:chExt cx="7329668" cy="1115247"/>
          </a:xfrm>
        </p:grpSpPr>
        <p:sp>
          <p:nvSpPr>
            <p:cNvPr id="3033" name="Google Shape;3033;p59"/>
            <p:cNvSpPr/>
            <p:nvPr/>
          </p:nvSpPr>
          <p:spPr>
            <a:xfrm>
              <a:off x="-100944" y="4144576"/>
              <a:ext cx="1981258" cy="869127"/>
            </a:xfrm>
            <a:custGeom>
              <a:rect b="b" l="l" r="r" t="t"/>
              <a:pathLst>
                <a:path extrusionOk="0" h="25655" w="58483">
                  <a:moveTo>
                    <a:pt x="27144" y="1"/>
                  </a:moveTo>
                  <a:lnTo>
                    <a:pt x="26719" y="31"/>
                  </a:lnTo>
                  <a:lnTo>
                    <a:pt x="26020" y="62"/>
                  </a:lnTo>
                  <a:lnTo>
                    <a:pt x="25321" y="62"/>
                  </a:lnTo>
                  <a:cubicBezTo>
                    <a:pt x="25169" y="62"/>
                    <a:pt x="25017" y="92"/>
                    <a:pt x="24865" y="92"/>
                  </a:cubicBezTo>
                  <a:lnTo>
                    <a:pt x="24682" y="92"/>
                  </a:lnTo>
                  <a:lnTo>
                    <a:pt x="24257" y="122"/>
                  </a:lnTo>
                  <a:lnTo>
                    <a:pt x="23831" y="153"/>
                  </a:lnTo>
                  <a:lnTo>
                    <a:pt x="23223" y="214"/>
                  </a:lnTo>
                  <a:lnTo>
                    <a:pt x="22555" y="244"/>
                  </a:lnTo>
                  <a:lnTo>
                    <a:pt x="22311" y="274"/>
                  </a:lnTo>
                  <a:lnTo>
                    <a:pt x="22068" y="274"/>
                  </a:lnTo>
                  <a:cubicBezTo>
                    <a:pt x="22007" y="305"/>
                    <a:pt x="21977" y="305"/>
                    <a:pt x="21947" y="305"/>
                  </a:cubicBezTo>
                  <a:lnTo>
                    <a:pt x="19758" y="518"/>
                  </a:lnTo>
                  <a:lnTo>
                    <a:pt x="19120" y="578"/>
                  </a:lnTo>
                  <a:lnTo>
                    <a:pt x="18998" y="609"/>
                  </a:lnTo>
                  <a:lnTo>
                    <a:pt x="18907" y="609"/>
                  </a:lnTo>
                  <a:lnTo>
                    <a:pt x="18451" y="639"/>
                  </a:lnTo>
                  <a:cubicBezTo>
                    <a:pt x="18330" y="670"/>
                    <a:pt x="18178" y="670"/>
                    <a:pt x="18056" y="700"/>
                  </a:cubicBezTo>
                  <a:lnTo>
                    <a:pt x="17813" y="730"/>
                  </a:lnTo>
                  <a:cubicBezTo>
                    <a:pt x="17448" y="761"/>
                    <a:pt x="17053" y="822"/>
                    <a:pt x="16536" y="913"/>
                  </a:cubicBezTo>
                  <a:cubicBezTo>
                    <a:pt x="16111" y="973"/>
                    <a:pt x="15655" y="1034"/>
                    <a:pt x="15320" y="1125"/>
                  </a:cubicBezTo>
                  <a:cubicBezTo>
                    <a:pt x="14925" y="1186"/>
                    <a:pt x="14530" y="1277"/>
                    <a:pt x="14135" y="1369"/>
                  </a:cubicBezTo>
                  <a:cubicBezTo>
                    <a:pt x="13345" y="1521"/>
                    <a:pt x="12524" y="1733"/>
                    <a:pt x="11521" y="2007"/>
                  </a:cubicBezTo>
                  <a:cubicBezTo>
                    <a:pt x="11308" y="2068"/>
                    <a:pt x="11126" y="2129"/>
                    <a:pt x="10913" y="2189"/>
                  </a:cubicBezTo>
                  <a:lnTo>
                    <a:pt x="10883" y="2220"/>
                  </a:lnTo>
                  <a:lnTo>
                    <a:pt x="10822" y="2220"/>
                  </a:lnTo>
                  <a:lnTo>
                    <a:pt x="10700" y="2250"/>
                  </a:lnTo>
                  <a:lnTo>
                    <a:pt x="10609" y="2280"/>
                  </a:lnTo>
                  <a:lnTo>
                    <a:pt x="10427" y="2341"/>
                  </a:lnTo>
                  <a:lnTo>
                    <a:pt x="9849" y="2554"/>
                  </a:lnTo>
                  <a:lnTo>
                    <a:pt x="9241" y="2736"/>
                  </a:lnTo>
                  <a:lnTo>
                    <a:pt x="8238" y="3071"/>
                  </a:lnTo>
                  <a:cubicBezTo>
                    <a:pt x="8177" y="3101"/>
                    <a:pt x="8117" y="3101"/>
                    <a:pt x="8086" y="3132"/>
                  </a:cubicBezTo>
                  <a:lnTo>
                    <a:pt x="8025" y="3162"/>
                  </a:lnTo>
                  <a:lnTo>
                    <a:pt x="7965" y="3162"/>
                  </a:lnTo>
                  <a:lnTo>
                    <a:pt x="7873" y="3192"/>
                  </a:lnTo>
                  <a:lnTo>
                    <a:pt x="6810" y="3588"/>
                  </a:lnTo>
                  <a:lnTo>
                    <a:pt x="5715" y="3983"/>
                  </a:lnTo>
                  <a:lnTo>
                    <a:pt x="5624" y="4043"/>
                  </a:lnTo>
                  <a:cubicBezTo>
                    <a:pt x="5533" y="4074"/>
                    <a:pt x="5442" y="4104"/>
                    <a:pt x="5381" y="4135"/>
                  </a:cubicBezTo>
                  <a:lnTo>
                    <a:pt x="4469" y="4499"/>
                  </a:lnTo>
                  <a:lnTo>
                    <a:pt x="3588" y="4864"/>
                  </a:lnTo>
                  <a:lnTo>
                    <a:pt x="2676" y="5229"/>
                  </a:lnTo>
                  <a:cubicBezTo>
                    <a:pt x="2645" y="5229"/>
                    <a:pt x="2615" y="5259"/>
                    <a:pt x="2585" y="5259"/>
                  </a:cubicBezTo>
                  <a:lnTo>
                    <a:pt x="2402" y="5350"/>
                  </a:lnTo>
                  <a:lnTo>
                    <a:pt x="2250" y="5442"/>
                  </a:lnTo>
                  <a:lnTo>
                    <a:pt x="1126" y="5958"/>
                  </a:lnTo>
                  <a:lnTo>
                    <a:pt x="639" y="6171"/>
                  </a:lnTo>
                  <a:lnTo>
                    <a:pt x="183" y="6384"/>
                  </a:lnTo>
                  <a:lnTo>
                    <a:pt x="1" y="6475"/>
                  </a:lnTo>
                  <a:lnTo>
                    <a:pt x="1" y="6505"/>
                  </a:lnTo>
                  <a:lnTo>
                    <a:pt x="1" y="25655"/>
                  </a:lnTo>
                  <a:lnTo>
                    <a:pt x="700" y="25472"/>
                  </a:lnTo>
                  <a:cubicBezTo>
                    <a:pt x="1460" y="25260"/>
                    <a:pt x="2220" y="25047"/>
                    <a:pt x="2949" y="24834"/>
                  </a:cubicBezTo>
                  <a:lnTo>
                    <a:pt x="3101" y="24804"/>
                  </a:lnTo>
                  <a:lnTo>
                    <a:pt x="3375" y="24743"/>
                  </a:lnTo>
                  <a:cubicBezTo>
                    <a:pt x="3770" y="24621"/>
                    <a:pt x="4165" y="24500"/>
                    <a:pt x="4530" y="24408"/>
                  </a:cubicBezTo>
                  <a:lnTo>
                    <a:pt x="5168" y="24196"/>
                  </a:lnTo>
                  <a:cubicBezTo>
                    <a:pt x="6019" y="23953"/>
                    <a:pt x="6810" y="23709"/>
                    <a:pt x="7630" y="23436"/>
                  </a:cubicBezTo>
                  <a:lnTo>
                    <a:pt x="8542" y="23162"/>
                  </a:lnTo>
                  <a:lnTo>
                    <a:pt x="8846" y="23071"/>
                  </a:lnTo>
                  <a:lnTo>
                    <a:pt x="9028" y="22980"/>
                  </a:lnTo>
                  <a:cubicBezTo>
                    <a:pt x="9819" y="22737"/>
                    <a:pt x="10579" y="22494"/>
                    <a:pt x="11369" y="22250"/>
                  </a:cubicBezTo>
                  <a:cubicBezTo>
                    <a:pt x="14408" y="21308"/>
                    <a:pt x="16779" y="20579"/>
                    <a:pt x="18877" y="19971"/>
                  </a:cubicBezTo>
                  <a:cubicBezTo>
                    <a:pt x="18851" y="19971"/>
                    <a:pt x="18831" y="19971"/>
                    <a:pt x="18811" y="19973"/>
                  </a:cubicBezTo>
                  <a:lnTo>
                    <a:pt x="18811" y="19973"/>
                  </a:lnTo>
                  <a:cubicBezTo>
                    <a:pt x="21033" y="19252"/>
                    <a:pt x="23320" y="18500"/>
                    <a:pt x="26050" y="17600"/>
                  </a:cubicBezTo>
                  <a:lnTo>
                    <a:pt x="27387" y="17144"/>
                  </a:lnTo>
                  <a:cubicBezTo>
                    <a:pt x="29272" y="16536"/>
                    <a:pt x="31400" y="15837"/>
                    <a:pt x="33467" y="15107"/>
                  </a:cubicBezTo>
                  <a:lnTo>
                    <a:pt x="34774" y="14621"/>
                  </a:lnTo>
                  <a:cubicBezTo>
                    <a:pt x="35534" y="14348"/>
                    <a:pt x="36324" y="14074"/>
                    <a:pt x="37084" y="13800"/>
                  </a:cubicBezTo>
                  <a:lnTo>
                    <a:pt x="38543" y="13314"/>
                  </a:lnTo>
                  <a:lnTo>
                    <a:pt x="39303" y="13041"/>
                  </a:lnTo>
                  <a:lnTo>
                    <a:pt x="39576" y="12949"/>
                  </a:lnTo>
                  <a:lnTo>
                    <a:pt x="39607" y="12919"/>
                  </a:lnTo>
                  <a:cubicBezTo>
                    <a:pt x="39880" y="12828"/>
                    <a:pt x="40214" y="12706"/>
                    <a:pt x="40488" y="12615"/>
                  </a:cubicBezTo>
                  <a:cubicBezTo>
                    <a:pt x="42737" y="11916"/>
                    <a:pt x="45199" y="11156"/>
                    <a:pt x="48026" y="10305"/>
                  </a:cubicBezTo>
                  <a:lnTo>
                    <a:pt x="49303" y="9879"/>
                  </a:lnTo>
                  <a:cubicBezTo>
                    <a:pt x="50154" y="9636"/>
                    <a:pt x="50975" y="9363"/>
                    <a:pt x="51795" y="9089"/>
                  </a:cubicBezTo>
                  <a:cubicBezTo>
                    <a:pt x="52221" y="8968"/>
                    <a:pt x="52677" y="8846"/>
                    <a:pt x="53102" y="8694"/>
                  </a:cubicBezTo>
                  <a:cubicBezTo>
                    <a:pt x="54044" y="8390"/>
                    <a:pt x="54956" y="8116"/>
                    <a:pt x="55899" y="7843"/>
                  </a:cubicBezTo>
                  <a:cubicBezTo>
                    <a:pt x="56750" y="7569"/>
                    <a:pt x="57601" y="7326"/>
                    <a:pt x="58482" y="7083"/>
                  </a:cubicBezTo>
                  <a:cubicBezTo>
                    <a:pt x="57266" y="6779"/>
                    <a:pt x="56081" y="6445"/>
                    <a:pt x="54926" y="6141"/>
                  </a:cubicBezTo>
                  <a:cubicBezTo>
                    <a:pt x="54196" y="5958"/>
                    <a:pt x="53437" y="5776"/>
                    <a:pt x="52677" y="5533"/>
                  </a:cubicBezTo>
                  <a:cubicBezTo>
                    <a:pt x="51917" y="5320"/>
                    <a:pt x="51157" y="5077"/>
                    <a:pt x="50488" y="4864"/>
                  </a:cubicBezTo>
                  <a:cubicBezTo>
                    <a:pt x="49333" y="4469"/>
                    <a:pt x="48178" y="4013"/>
                    <a:pt x="47053" y="3588"/>
                  </a:cubicBezTo>
                  <a:lnTo>
                    <a:pt x="46567" y="3405"/>
                  </a:lnTo>
                  <a:cubicBezTo>
                    <a:pt x="46142" y="3253"/>
                    <a:pt x="45716" y="3071"/>
                    <a:pt x="45291" y="2919"/>
                  </a:cubicBezTo>
                  <a:cubicBezTo>
                    <a:pt x="45078" y="2858"/>
                    <a:pt x="44835" y="2767"/>
                    <a:pt x="44622" y="2676"/>
                  </a:cubicBezTo>
                  <a:cubicBezTo>
                    <a:pt x="44379" y="2584"/>
                    <a:pt x="44166" y="2524"/>
                    <a:pt x="43923" y="2463"/>
                  </a:cubicBezTo>
                  <a:cubicBezTo>
                    <a:pt x="43832" y="2432"/>
                    <a:pt x="43710" y="2372"/>
                    <a:pt x="43619" y="2341"/>
                  </a:cubicBezTo>
                  <a:lnTo>
                    <a:pt x="43345" y="2250"/>
                  </a:lnTo>
                  <a:cubicBezTo>
                    <a:pt x="43132" y="2189"/>
                    <a:pt x="42950" y="2129"/>
                    <a:pt x="42737" y="2068"/>
                  </a:cubicBezTo>
                  <a:cubicBezTo>
                    <a:pt x="42281" y="1916"/>
                    <a:pt x="41795" y="1794"/>
                    <a:pt x="41339" y="1642"/>
                  </a:cubicBezTo>
                  <a:lnTo>
                    <a:pt x="41157" y="1612"/>
                  </a:lnTo>
                  <a:lnTo>
                    <a:pt x="41096" y="1581"/>
                  </a:lnTo>
                  <a:lnTo>
                    <a:pt x="41005" y="1581"/>
                  </a:lnTo>
                  <a:lnTo>
                    <a:pt x="40944" y="1551"/>
                  </a:lnTo>
                  <a:cubicBezTo>
                    <a:pt x="40731" y="1521"/>
                    <a:pt x="40518" y="1490"/>
                    <a:pt x="40306" y="1429"/>
                  </a:cubicBezTo>
                  <a:cubicBezTo>
                    <a:pt x="40062" y="1399"/>
                    <a:pt x="39819" y="1338"/>
                    <a:pt x="39576" y="1308"/>
                  </a:cubicBezTo>
                  <a:lnTo>
                    <a:pt x="39181" y="1217"/>
                  </a:lnTo>
                  <a:lnTo>
                    <a:pt x="39059" y="1186"/>
                  </a:lnTo>
                  <a:lnTo>
                    <a:pt x="38968" y="1186"/>
                  </a:lnTo>
                  <a:lnTo>
                    <a:pt x="38907" y="1156"/>
                  </a:lnTo>
                  <a:cubicBezTo>
                    <a:pt x="38816" y="1156"/>
                    <a:pt x="38725" y="1125"/>
                    <a:pt x="38634" y="1125"/>
                  </a:cubicBezTo>
                  <a:lnTo>
                    <a:pt x="37418" y="913"/>
                  </a:lnTo>
                  <a:lnTo>
                    <a:pt x="36932" y="822"/>
                  </a:lnTo>
                  <a:lnTo>
                    <a:pt x="36780" y="791"/>
                  </a:lnTo>
                  <a:lnTo>
                    <a:pt x="35746" y="639"/>
                  </a:lnTo>
                  <a:lnTo>
                    <a:pt x="34743" y="487"/>
                  </a:lnTo>
                  <a:lnTo>
                    <a:pt x="34561" y="487"/>
                  </a:lnTo>
                  <a:cubicBezTo>
                    <a:pt x="34409" y="457"/>
                    <a:pt x="34226" y="426"/>
                    <a:pt x="34075" y="426"/>
                  </a:cubicBezTo>
                  <a:lnTo>
                    <a:pt x="33467" y="335"/>
                  </a:lnTo>
                  <a:lnTo>
                    <a:pt x="32737" y="274"/>
                  </a:lnTo>
                  <a:lnTo>
                    <a:pt x="32464" y="244"/>
                  </a:lnTo>
                  <a:cubicBezTo>
                    <a:pt x="32403" y="214"/>
                    <a:pt x="32372" y="214"/>
                    <a:pt x="32342" y="214"/>
                  </a:cubicBezTo>
                  <a:lnTo>
                    <a:pt x="32312" y="214"/>
                  </a:lnTo>
                  <a:lnTo>
                    <a:pt x="31673" y="183"/>
                  </a:lnTo>
                  <a:lnTo>
                    <a:pt x="31065" y="122"/>
                  </a:lnTo>
                  <a:lnTo>
                    <a:pt x="30518" y="92"/>
                  </a:lnTo>
                  <a:lnTo>
                    <a:pt x="30001" y="62"/>
                  </a:lnTo>
                  <a:lnTo>
                    <a:pt x="29698" y="62"/>
                  </a:lnTo>
                  <a:lnTo>
                    <a:pt x="29515" y="31"/>
                  </a:lnTo>
                  <a:lnTo>
                    <a:pt x="2726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59"/>
            <p:cNvSpPr/>
            <p:nvPr/>
          </p:nvSpPr>
          <p:spPr>
            <a:xfrm>
              <a:off x="868054" y="4385546"/>
              <a:ext cx="77241" cy="53560"/>
            </a:xfrm>
            <a:custGeom>
              <a:rect b="b" l="l" r="r" t="t"/>
              <a:pathLst>
                <a:path extrusionOk="0" h="1581" w="2280">
                  <a:moveTo>
                    <a:pt x="2219" y="0"/>
                  </a:moveTo>
                  <a:cubicBezTo>
                    <a:pt x="2158" y="0"/>
                    <a:pt x="2098" y="31"/>
                    <a:pt x="2037" y="61"/>
                  </a:cubicBezTo>
                  <a:cubicBezTo>
                    <a:pt x="1885" y="92"/>
                    <a:pt x="1763" y="152"/>
                    <a:pt x="1642" y="213"/>
                  </a:cubicBezTo>
                  <a:cubicBezTo>
                    <a:pt x="1003" y="548"/>
                    <a:pt x="547" y="1034"/>
                    <a:pt x="61" y="1490"/>
                  </a:cubicBezTo>
                  <a:cubicBezTo>
                    <a:pt x="31" y="1490"/>
                    <a:pt x="0" y="1520"/>
                    <a:pt x="0" y="1551"/>
                  </a:cubicBezTo>
                  <a:cubicBezTo>
                    <a:pt x="31" y="1581"/>
                    <a:pt x="31" y="1581"/>
                    <a:pt x="61" y="1581"/>
                  </a:cubicBezTo>
                  <a:cubicBezTo>
                    <a:pt x="122" y="1581"/>
                    <a:pt x="243" y="1551"/>
                    <a:pt x="243" y="1520"/>
                  </a:cubicBezTo>
                  <a:cubicBezTo>
                    <a:pt x="365" y="1490"/>
                    <a:pt x="456" y="1459"/>
                    <a:pt x="547" y="1399"/>
                  </a:cubicBezTo>
                  <a:cubicBezTo>
                    <a:pt x="669" y="1368"/>
                    <a:pt x="791" y="1277"/>
                    <a:pt x="882" y="1216"/>
                  </a:cubicBezTo>
                  <a:cubicBezTo>
                    <a:pt x="1247" y="882"/>
                    <a:pt x="1550" y="548"/>
                    <a:pt x="1946" y="244"/>
                  </a:cubicBezTo>
                  <a:lnTo>
                    <a:pt x="1976" y="244"/>
                  </a:lnTo>
                  <a:cubicBezTo>
                    <a:pt x="2006" y="244"/>
                    <a:pt x="2006" y="213"/>
                    <a:pt x="2006" y="213"/>
                  </a:cubicBezTo>
                  <a:cubicBezTo>
                    <a:pt x="2098" y="183"/>
                    <a:pt x="2158" y="152"/>
                    <a:pt x="2189" y="92"/>
                  </a:cubicBezTo>
                  <a:cubicBezTo>
                    <a:pt x="2219" y="61"/>
                    <a:pt x="2280" y="31"/>
                    <a:pt x="22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59"/>
            <p:cNvSpPr/>
            <p:nvPr/>
          </p:nvSpPr>
          <p:spPr>
            <a:xfrm>
              <a:off x="919548" y="4425691"/>
              <a:ext cx="51494" cy="23714"/>
            </a:xfrm>
            <a:custGeom>
              <a:rect b="b" l="l" r="r" t="t"/>
              <a:pathLst>
                <a:path extrusionOk="0" h="700" w="1520">
                  <a:moveTo>
                    <a:pt x="1398" y="1"/>
                  </a:moveTo>
                  <a:cubicBezTo>
                    <a:pt x="1277" y="1"/>
                    <a:pt x="1186" y="31"/>
                    <a:pt x="1094" y="62"/>
                  </a:cubicBezTo>
                  <a:cubicBezTo>
                    <a:pt x="851" y="153"/>
                    <a:pt x="638" y="244"/>
                    <a:pt x="456" y="366"/>
                  </a:cubicBezTo>
                  <a:cubicBezTo>
                    <a:pt x="334" y="426"/>
                    <a:pt x="243" y="487"/>
                    <a:pt x="152" y="548"/>
                  </a:cubicBezTo>
                  <a:cubicBezTo>
                    <a:pt x="122" y="578"/>
                    <a:pt x="0" y="700"/>
                    <a:pt x="122" y="700"/>
                  </a:cubicBezTo>
                  <a:cubicBezTo>
                    <a:pt x="243" y="700"/>
                    <a:pt x="334" y="670"/>
                    <a:pt x="426" y="639"/>
                  </a:cubicBezTo>
                  <a:cubicBezTo>
                    <a:pt x="638" y="548"/>
                    <a:pt x="851" y="457"/>
                    <a:pt x="1064" y="335"/>
                  </a:cubicBezTo>
                  <a:cubicBezTo>
                    <a:pt x="1186" y="274"/>
                    <a:pt x="1277" y="214"/>
                    <a:pt x="1368" y="153"/>
                  </a:cubicBezTo>
                  <a:cubicBezTo>
                    <a:pt x="1398" y="122"/>
                    <a:pt x="1520" y="1"/>
                    <a:pt x="13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59"/>
            <p:cNvSpPr/>
            <p:nvPr/>
          </p:nvSpPr>
          <p:spPr>
            <a:xfrm>
              <a:off x="569424" y="4404077"/>
              <a:ext cx="66976" cy="38146"/>
            </a:xfrm>
            <a:custGeom>
              <a:rect b="b" l="l" r="r" t="t"/>
              <a:pathLst>
                <a:path extrusionOk="0" h="1126" w="1977">
                  <a:moveTo>
                    <a:pt x="1824" y="1"/>
                  </a:moveTo>
                  <a:cubicBezTo>
                    <a:pt x="1763" y="31"/>
                    <a:pt x="1672" y="61"/>
                    <a:pt x="1612" y="92"/>
                  </a:cubicBezTo>
                  <a:cubicBezTo>
                    <a:pt x="1338" y="213"/>
                    <a:pt x="1064" y="335"/>
                    <a:pt x="821" y="487"/>
                  </a:cubicBezTo>
                  <a:cubicBezTo>
                    <a:pt x="730" y="517"/>
                    <a:pt x="669" y="578"/>
                    <a:pt x="578" y="639"/>
                  </a:cubicBezTo>
                  <a:cubicBezTo>
                    <a:pt x="487" y="700"/>
                    <a:pt x="426" y="760"/>
                    <a:pt x="335" y="791"/>
                  </a:cubicBezTo>
                  <a:cubicBezTo>
                    <a:pt x="244" y="882"/>
                    <a:pt x="153" y="943"/>
                    <a:pt x="61" y="1004"/>
                  </a:cubicBezTo>
                  <a:cubicBezTo>
                    <a:pt x="31" y="1034"/>
                    <a:pt x="1" y="1064"/>
                    <a:pt x="1" y="1095"/>
                  </a:cubicBezTo>
                  <a:cubicBezTo>
                    <a:pt x="1" y="1095"/>
                    <a:pt x="31" y="1125"/>
                    <a:pt x="31" y="1125"/>
                  </a:cubicBezTo>
                  <a:cubicBezTo>
                    <a:pt x="122" y="1125"/>
                    <a:pt x="213" y="1064"/>
                    <a:pt x="244" y="1064"/>
                  </a:cubicBezTo>
                  <a:cubicBezTo>
                    <a:pt x="487" y="973"/>
                    <a:pt x="700" y="882"/>
                    <a:pt x="882" y="730"/>
                  </a:cubicBezTo>
                  <a:cubicBezTo>
                    <a:pt x="1004" y="639"/>
                    <a:pt x="1125" y="548"/>
                    <a:pt x="1247" y="456"/>
                  </a:cubicBezTo>
                  <a:cubicBezTo>
                    <a:pt x="1308" y="426"/>
                    <a:pt x="1399" y="365"/>
                    <a:pt x="1490" y="304"/>
                  </a:cubicBezTo>
                  <a:cubicBezTo>
                    <a:pt x="1520" y="304"/>
                    <a:pt x="1551" y="274"/>
                    <a:pt x="1581" y="274"/>
                  </a:cubicBezTo>
                  <a:cubicBezTo>
                    <a:pt x="1672" y="213"/>
                    <a:pt x="1733" y="183"/>
                    <a:pt x="1824" y="122"/>
                  </a:cubicBezTo>
                  <a:cubicBezTo>
                    <a:pt x="1855" y="92"/>
                    <a:pt x="1915" y="61"/>
                    <a:pt x="1946" y="31"/>
                  </a:cubicBezTo>
                  <a:cubicBezTo>
                    <a:pt x="1976" y="1"/>
                    <a:pt x="1946" y="1"/>
                    <a:pt x="19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59"/>
            <p:cNvSpPr/>
            <p:nvPr/>
          </p:nvSpPr>
          <p:spPr>
            <a:xfrm>
              <a:off x="620918" y="4416443"/>
              <a:ext cx="51528" cy="23714"/>
            </a:xfrm>
            <a:custGeom>
              <a:rect b="b" l="l" r="r" t="t"/>
              <a:pathLst>
                <a:path extrusionOk="0" h="700" w="1521">
                  <a:moveTo>
                    <a:pt x="1399" y="0"/>
                  </a:moveTo>
                  <a:cubicBezTo>
                    <a:pt x="1277" y="0"/>
                    <a:pt x="1186" y="31"/>
                    <a:pt x="1095" y="61"/>
                  </a:cubicBezTo>
                  <a:cubicBezTo>
                    <a:pt x="851" y="152"/>
                    <a:pt x="639" y="243"/>
                    <a:pt x="456" y="365"/>
                  </a:cubicBezTo>
                  <a:cubicBezTo>
                    <a:pt x="335" y="426"/>
                    <a:pt x="243" y="487"/>
                    <a:pt x="152" y="547"/>
                  </a:cubicBezTo>
                  <a:cubicBezTo>
                    <a:pt x="122" y="578"/>
                    <a:pt x="0" y="699"/>
                    <a:pt x="122" y="699"/>
                  </a:cubicBezTo>
                  <a:cubicBezTo>
                    <a:pt x="243" y="669"/>
                    <a:pt x="335" y="669"/>
                    <a:pt x="426" y="608"/>
                  </a:cubicBezTo>
                  <a:cubicBezTo>
                    <a:pt x="639" y="547"/>
                    <a:pt x="851" y="456"/>
                    <a:pt x="1064" y="335"/>
                  </a:cubicBezTo>
                  <a:cubicBezTo>
                    <a:pt x="1186" y="274"/>
                    <a:pt x="1277" y="213"/>
                    <a:pt x="1368" y="122"/>
                  </a:cubicBezTo>
                  <a:cubicBezTo>
                    <a:pt x="1399" y="122"/>
                    <a:pt x="1520" y="0"/>
                    <a:pt x="1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59"/>
            <p:cNvSpPr/>
            <p:nvPr/>
          </p:nvSpPr>
          <p:spPr>
            <a:xfrm>
              <a:off x="229599" y="4560591"/>
              <a:ext cx="43295" cy="17549"/>
            </a:xfrm>
            <a:custGeom>
              <a:rect b="b" l="l" r="r" t="t"/>
              <a:pathLst>
                <a:path extrusionOk="0" h="518" w="1278">
                  <a:moveTo>
                    <a:pt x="1278" y="1"/>
                  </a:moveTo>
                  <a:cubicBezTo>
                    <a:pt x="1247" y="1"/>
                    <a:pt x="1156" y="31"/>
                    <a:pt x="1156" y="31"/>
                  </a:cubicBezTo>
                  <a:cubicBezTo>
                    <a:pt x="882" y="122"/>
                    <a:pt x="639" y="213"/>
                    <a:pt x="366" y="305"/>
                  </a:cubicBezTo>
                  <a:cubicBezTo>
                    <a:pt x="335" y="305"/>
                    <a:pt x="275" y="335"/>
                    <a:pt x="214" y="365"/>
                  </a:cubicBezTo>
                  <a:cubicBezTo>
                    <a:pt x="153" y="396"/>
                    <a:pt x="92" y="426"/>
                    <a:pt x="31" y="457"/>
                  </a:cubicBezTo>
                  <a:cubicBezTo>
                    <a:pt x="31" y="487"/>
                    <a:pt x="1" y="487"/>
                    <a:pt x="1" y="517"/>
                  </a:cubicBezTo>
                  <a:lnTo>
                    <a:pt x="31" y="517"/>
                  </a:lnTo>
                  <a:cubicBezTo>
                    <a:pt x="62" y="517"/>
                    <a:pt x="123" y="487"/>
                    <a:pt x="153" y="487"/>
                  </a:cubicBezTo>
                  <a:cubicBezTo>
                    <a:pt x="396" y="396"/>
                    <a:pt x="670" y="305"/>
                    <a:pt x="913" y="213"/>
                  </a:cubicBezTo>
                  <a:cubicBezTo>
                    <a:pt x="974" y="213"/>
                    <a:pt x="1004" y="183"/>
                    <a:pt x="1065" y="153"/>
                  </a:cubicBezTo>
                  <a:cubicBezTo>
                    <a:pt x="1126" y="122"/>
                    <a:pt x="1186" y="92"/>
                    <a:pt x="1247" y="61"/>
                  </a:cubicBezTo>
                  <a:cubicBezTo>
                    <a:pt x="1278" y="31"/>
                    <a:pt x="1278" y="31"/>
                    <a:pt x="12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59"/>
            <p:cNvSpPr/>
            <p:nvPr/>
          </p:nvSpPr>
          <p:spPr>
            <a:xfrm>
              <a:off x="271844" y="4560591"/>
              <a:ext cx="52544" cy="22698"/>
            </a:xfrm>
            <a:custGeom>
              <a:rect b="b" l="l" r="r" t="t"/>
              <a:pathLst>
                <a:path extrusionOk="0" h="670" w="1551">
                  <a:moveTo>
                    <a:pt x="1398" y="1"/>
                  </a:moveTo>
                  <a:cubicBezTo>
                    <a:pt x="1307" y="1"/>
                    <a:pt x="1186" y="31"/>
                    <a:pt x="1094" y="61"/>
                  </a:cubicBezTo>
                  <a:cubicBezTo>
                    <a:pt x="882" y="122"/>
                    <a:pt x="669" y="244"/>
                    <a:pt x="456" y="335"/>
                  </a:cubicBezTo>
                  <a:cubicBezTo>
                    <a:pt x="365" y="396"/>
                    <a:pt x="243" y="457"/>
                    <a:pt x="152" y="548"/>
                  </a:cubicBezTo>
                  <a:cubicBezTo>
                    <a:pt x="122" y="578"/>
                    <a:pt x="0" y="669"/>
                    <a:pt x="152" y="669"/>
                  </a:cubicBezTo>
                  <a:cubicBezTo>
                    <a:pt x="243" y="669"/>
                    <a:pt x="335" y="639"/>
                    <a:pt x="426" y="609"/>
                  </a:cubicBezTo>
                  <a:cubicBezTo>
                    <a:pt x="669" y="548"/>
                    <a:pt x="882" y="426"/>
                    <a:pt x="1064" y="335"/>
                  </a:cubicBezTo>
                  <a:cubicBezTo>
                    <a:pt x="1186" y="244"/>
                    <a:pt x="1277" y="183"/>
                    <a:pt x="1368" y="122"/>
                  </a:cubicBezTo>
                  <a:cubicBezTo>
                    <a:pt x="1398" y="92"/>
                    <a:pt x="1550" y="1"/>
                    <a:pt x="13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59"/>
            <p:cNvSpPr/>
            <p:nvPr/>
          </p:nvSpPr>
          <p:spPr>
            <a:xfrm>
              <a:off x="164757" y="4435990"/>
              <a:ext cx="61793" cy="36080"/>
            </a:xfrm>
            <a:custGeom>
              <a:rect b="b" l="l" r="r" t="t"/>
              <a:pathLst>
                <a:path extrusionOk="0" h="1065" w="1824">
                  <a:moveTo>
                    <a:pt x="1672" y="1"/>
                  </a:moveTo>
                  <a:cubicBezTo>
                    <a:pt x="1550" y="31"/>
                    <a:pt x="1429" y="92"/>
                    <a:pt x="1307" y="153"/>
                  </a:cubicBezTo>
                  <a:cubicBezTo>
                    <a:pt x="1094" y="274"/>
                    <a:pt x="851" y="396"/>
                    <a:pt x="638" y="517"/>
                  </a:cubicBezTo>
                  <a:cubicBezTo>
                    <a:pt x="426" y="669"/>
                    <a:pt x="243" y="821"/>
                    <a:pt x="61" y="973"/>
                  </a:cubicBezTo>
                  <a:cubicBezTo>
                    <a:pt x="0" y="1004"/>
                    <a:pt x="0" y="1034"/>
                    <a:pt x="0" y="1065"/>
                  </a:cubicBezTo>
                  <a:lnTo>
                    <a:pt x="30" y="1065"/>
                  </a:lnTo>
                  <a:cubicBezTo>
                    <a:pt x="91" y="1065"/>
                    <a:pt x="213" y="1034"/>
                    <a:pt x="213" y="1034"/>
                  </a:cubicBezTo>
                  <a:cubicBezTo>
                    <a:pt x="456" y="943"/>
                    <a:pt x="669" y="852"/>
                    <a:pt x="821" y="700"/>
                  </a:cubicBezTo>
                  <a:cubicBezTo>
                    <a:pt x="942" y="639"/>
                    <a:pt x="1033" y="548"/>
                    <a:pt x="1155" y="457"/>
                  </a:cubicBezTo>
                  <a:cubicBezTo>
                    <a:pt x="1216" y="426"/>
                    <a:pt x="1307" y="366"/>
                    <a:pt x="1368" y="305"/>
                  </a:cubicBezTo>
                  <a:cubicBezTo>
                    <a:pt x="1398" y="305"/>
                    <a:pt x="1398" y="305"/>
                    <a:pt x="1429" y="274"/>
                  </a:cubicBezTo>
                  <a:cubicBezTo>
                    <a:pt x="1520" y="244"/>
                    <a:pt x="1581" y="183"/>
                    <a:pt x="1672" y="153"/>
                  </a:cubicBezTo>
                  <a:cubicBezTo>
                    <a:pt x="1702" y="122"/>
                    <a:pt x="1824" y="62"/>
                    <a:pt x="179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59"/>
            <p:cNvSpPr/>
            <p:nvPr/>
          </p:nvSpPr>
          <p:spPr>
            <a:xfrm>
              <a:off x="72069" y="4579122"/>
              <a:ext cx="26797" cy="19615"/>
            </a:xfrm>
            <a:custGeom>
              <a:rect b="b" l="l" r="r" t="t"/>
              <a:pathLst>
                <a:path extrusionOk="0" h="579" w="791">
                  <a:moveTo>
                    <a:pt x="730" y="1"/>
                  </a:moveTo>
                  <a:cubicBezTo>
                    <a:pt x="669" y="31"/>
                    <a:pt x="639" y="62"/>
                    <a:pt x="578" y="92"/>
                  </a:cubicBezTo>
                  <a:cubicBezTo>
                    <a:pt x="396" y="244"/>
                    <a:pt x="213" y="396"/>
                    <a:pt x="0" y="548"/>
                  </a:cubicBezTo>
                  <a:cubicBezTo>
                    <a:pt x="0" y="548"/>
                    <a:pt x="0" y="578"/>
                    <a:pt x="0" y="578"/>
                  </a:cubicBezTo>
                  <a:lnTo>
                    <a:pt x="61" y="578"/>
                  </a:lnTo>
                  <a:cubicBezTo>
                    <a:pt x="92" y="548"/>
                    <a:pt x="152" y="517"/>
                    <a:pt x="183" y="487"/>
                  </a:cubicBezTo>
                  <a:cubicBezTo>
                    <a:pt x="396" y="335"/>
                    <a:pt x="578" y="183"/>
                    <a:pt x="760" y="31"/>
                  </a:cubicBezTo>
                  <a:cubicBezTo>
                    <a:pt x="791" y="31"/>
                    <a:pt x="791" y="1"/>
                    <a:pt x="7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59"/>
            <p:cNvSpPr/>
            <p:nvPr/>
          </p:nvSpPr>
          <p:spPr>
            <a:xfrm>
              <a:off x="71052" y="4559575"/>
              <a:ext cx="92181" cy="61793"/>
            </a:xfrm>
            <a:custGeom>
              <a:rect b="b" l="l" r="r" t="t"/>
              <a:pathLst>
                <a:path extrusionOk="0" h="1824" w="2721">
                  <a:moveTo>
                    <a:pt x="2648" y="0"/>
                  </a:moveTo>
                  <a:cubicBezTo>
                    <a:pt x="2606" y="0"/>
                    <a:pt x="2553" y="15"/>
                    <a:pt x="2523" y="31"/>
                  </a:cubicBezTo>
                  <a:cubicBezTo>
                    <a:pt x="2432" y="61"/>
                    <a:pt x="2310" y="91"/>
                    <a:pt x="2219" y="122"/>
                  </a:cubicBezTo>
                  <a:cubicBezTo>
                    <a:pt x="2006" y="213"/>
                    <a:pt x="1824" y="304"/>
                    <a:pt x="1672" y="395"/>
                  </a:cubicBezTo>
                  <a:cubicBezTo>
                    <a:pt x="1368" y="608"/>
                    <a:pt x="1094" y="791"/>
                    <a:pt x="821" y="1003"/>
                  </a:cubicBezTo>
                  <a:cubicBezTo>
                    <a:pt x="578" y="1246"/>
                    <a:pt x="334" y="1490"/>
                    <a:pt x="91" y="1702"/>
                  </a:cubicBezTo>
                  <a:cubicBezTo>
                    <a:pt x="30" y="1733"/>
                    <a:pt x="0" y="1763"/>
                    <a:pt x="30" y="1824"/>
                  </a:cubicBezTo>
                  <a:lnTo>
                    <a:pt x="61" y="1824"/>
                  </a:lnTo>
                  <a:cubicBezTo>
                    <a:pt x="152" y="1824"/>
                    <a:pt x="304" y="1763"/>
                    <a:pt x="334" y="1763"/>
                  </a:cubicBezTo>
                  <a:cubicBezTo>
                    <a:pt x="456" y="1733"/>
                    <a:pt x="608" y="1672"/>
                    <a:pt x="730" y="1611"/>
                  </a:cubicBezTo>
                  <a:cubicBezTo>
                    <a:pt x="881" y="1520"/>
                    <a:pt x="1064" y="1459"/>
                    <a:pt x="1185" y="1338"/>
                  </a:cubicBezTo>
                  <a:cubicBezTo>
                    <a:pt x="1489" y="1034"/>
                    <a:pt x="1824" y="699"/>
                    <a:pt x="2189" y="426"/>
                  </a:cubicBezTo>
                  <a:cubicBezTo>
                    <a:pt x="2280" y="335"/>
                    <a:pt x="2401" y="274"/>
                    <a:pt x="2523" y="213"/>
                  </a:cubicBezTo>
                  <a:cubicBezTo>
                    <a:pt x="2584" y="152"/>
                    <a:pt x="2644" y="122"/>
                    <a:pt x="2705" y="61"/>
                  </a:cubicBezTo>
                  <a:cubicBezTo>
                    <a:pt x="2720" y="15"/>
                    <a:pt x="2690" y="0"/>
                    <a:pt x="26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59"/>
            <p:cNvSpPr/>
            <p:nvPr/>
          </p:nvSpPr>
          <p:spPr>
            <a:xfrm>
              <a:off x="947328" y="4282118"/>
              <a:ext cx="46378" cy="13856"/>
            </a:xfrm>
            <a:custGeom>
              <a:rect b="b" l="l" r="r" t="t"/>
              <a:pathLst>
                <a:path extrusionOk="0" h="409" w="1369">
                  <a:moveTo>
                    <a:pt x="1361" y="0"/>
                  </a:moveTo>
                  <a:cubicBezTo>
                    <a:pt x="1352" y="0"/>
                    <a:pt x="1338" y="14"/>
                    <a:pt x="1338" y="14"/>
                  </a:cubicBezTo>
                  <a:cubicBezTo>
                    <a:pt x="1156" y="44"/>
                    <a:pt x="973" y="75"/>
                    <a:pt x="791" y="105"/>
                  </a:cubicBezTo>
                  <a:cubicBezTo>
                    <a:pt x="639" y="166"/>
                    <a:pt x="457" y="196"/>
                    <a:pt x="274" y="257"/>
                  </a:cubicBezTo>
                  <a:cubicBezTo>
                    <a:pt x="183" y="257"/>
                    <a:pt x="122" y="318"/>
                    <a:pt x="62" y="348"/>
                  </a:cubicBezTo>
                  <a:cubicBezTo>
                    <a:pt x="31" y="348"/>
                    <a:pt x="31" y="379"/>
                    <a:pt x="1" y="379"/>
                  </a:cubicBezTo>
                  <a:cubicBezTo>
                    <a:pt x="1" y="409"/>
                    <a:pt x="31" y="409"/>
                    <a:pt x="31" y="409"/>
                  </a:cubicBezTo>
                  <a:lnTo>
                    <a:pt x="62" y="409"/>
                  </a:lnTo>
                  <a:cubicBezTo>
                    <a:pt x="244" y="348"/>
                    <a:pt x="396" y="318"/>
                    <a:pt x="578" y="257"/>
                  </a:cubicBezTo>
                  <a:cubicBezTo>
                    <a:pt x="761" y="227"/>
                    <a:pt x="943" y="196"/>
                    <a:pt x="1125" y="135"/>
                  </a:cubicBezTo>
                  <a:cubicBezTo>
                    <a:pt x="1156" y="135"/>
                    <a:pt x="1186" y="135"/>
                    <a:pt x="1217" y="105"/>
                  </a:cubicBezTo>
                  <a:cubicBezTo>
                    <a:pt x="1247" y="105"/>
                    <a:pt x="1277" y="75"/>
                    <a:pt x="1338" y="44"/>
                  </a:cubicBezTo>
                  <a:cubicBezTo>
                    <a:pt x="1338" y="44"/>
                    <a:pt x="1369" y="14"/>
                    <a:pt x="1369" y="14"/>
                  </a:cubicBezTo>
                  <a:cubicBezTo>
                    <a:pt x="1369" y="4"/>
                    <a:pt x="1365" y="0"/>
                    <a:pt x="13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59"/>
            <p:cNvSpPr/>
            <p:nvPr/>
          </p:nvSpPr>
          <p:spPr>
            <a:xfrm>
              <a:off x="993672" y="4292587"/>
              <a:ext cx="55627" cy="24290"/>
            </a:xfrm>
            <a:custGeom>
              <a:rect b="b" l="l" r="r" t="t"/>
              <a:pathLst>
                <a:path extrusionOk="0" h="717" w="1642">
                  <a:moveTo>
                    <a:pt x="1608" y="0"/>
                  </a:moveTo>
                  <a:cubicBezTo>
                    <a:pt x="1546" y="0"/>
                    <a:pt x="1429" y="39"/>
                    <a:pt x="1429" y="39"/>
                  </a:cubicBezTo>
                  <a:cubicBezTo>
                    <a:pt x="1277" y="100"/>
                    <a:pt x="1156" y="130"/>
                    <a:pt x="1004" y="191"/>
                  </a:cubicBezTo>
                  <a:lnTo>
                    <a:pt x="1034" y="191"/>
                  </a:lnTo>
                  <a:cubicBezTo>
                    <a:pt x="912" y="222"/>
                    <a:pt x="791" y="282"/>
                    <a:pt x="669" y="313"/>
                  </a:cubicBezTo>
                  <a:cubicBezTo>
                    <a:pt x="578" y="343"/>
                    <a:pt x="487" y="404"/>
                    <a:pt x="396" y="434"/>
                  </a:cubicBezTo>
                  <a:cubicBezTo>
                    <a:pt x="274" y="495"/>
                    <a:pt x="153" y="556"/>
                    <a:pt x="61" y="647"/>
                  </a:cubicBezTo>
                  <a:cubicBezTo>
                    <a:pt x="31" y="647"/>
                    <a:pt x="1" y="677"/>
                    <a:pt x="31" y="708"/>
                  </a:cubicBezTo>
                  <a:lnTo>
                    <a:pt x="61" y="708"/>
                  </a:lnTo>
                  <a:cubicBezTo>
                    <a:pt x="74" y="714"/>
                    <a:pt x="88" y="716"/>
                    <a:pt x="104" y="716"/>
                  </a:cubicBezTo>
                  <a:cubicBezTo>
                    <a:pt x="166" y="716"/>
                    <a:pt x="244" y="677"/>
                    <a:pt x="244" y="677"/>
                  </a:cubicBezTo>
                  <a:cubicBezTo>
                    <a:pt x="487" y="586"/>
                    <a:pt x="730" y="495"/>
                    <a:pt x="943" y="434"/>
                  </a:cubicBezTo>
                  <a:cubicBezTo>
                    <a:pt x="912" y="434"/>
                    <a:pt x="852" y="465"/>
                    <a:pt x="821" y="465"/>
                  </a:cubicBezTo>
                  <a:lnTo>
                    <a:pt x="1004" y="404"/>
                  </a:lnTo>
                  <a:cubicBezTo>
                    <a:pt x="1095" y="374"/>
                    <a:pt x="1186" y="343"/>
                    <a:pt x="1277" y="282"/>
                  </a:cubicBezTo>
                  <a:cubicBezTo>
                    <a:pt x="1399" y="222"/>
                    <a:pt x="1520" y="161"/>
                    <a:pt x="1612" y="100"/>
                  </a:cubicBezTo>
                  <a:cubicBezTo>
                    <a:pt x="1642" y="70"/>
                    <a:pt x="1642" y="39"/>
                    <a:pt x="1642" y="9"/>
                  </a:cubicBezTo>
                  <a:cubicBezTo>
                    <a:pt x="1636" y="3"/>
                    <a:pt x="1624" y="0"/>
                    <a:pt x="16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59"/>
            <p:cNvSpPr/>
            <p:nvPr/>
          </p:nvSpPr>
          <p:spPr>
            <a:xfrm>
              <a:off x="675495" y="4223172"/>
              <a:ext cx="79307" cy="33674"/>
            </a:xfrm>
            <a:custGeom>
              <a:rect b="b" l="l" r="r" t="t"/>
              <a:pathLst>
                <a:path extrusionOk="0" h="994" w="2341">
                  <a:moveTo>
                    <a:pt x="2259" y="0"/>
                  </a:moveTo>
                  <a:cubicBezTo>
                    <a:pt x="2185" y="0"/>
                    <a:pt x="2060" y="52"/>
                    <a:pt x="2037" y="52"/>
                  </a:cubicBezTo>
                  <a:cubicBezTo>
                    <a:pt x="1611" y="204"/>
                    <a:pt x="1216" y="356"/>
                    <a:pt x="791" y="508"/>
                  </a:cubicBezTo>
                  <a:cubicBezTo>
                    <a:pt x="669" y="538"/>
                    <a:pt x="547" y="568"/>
                    <a:pt x="456" y="629"/>
                  </a:cubicBezTo>
                  <a:cubicBezTo>
                    <a:pt x="304" y="690"/>
                    <a:pt x="152" y="781"/>
                    <a:pt x="61" y="872"/>
                  </a:cubicBezTo>
                  <a:cubicBezTo>
                    <a:pt x="0" y="903"/>
                    <a:pt x="0" y="933"/>
                    <a:pt x="0" y="964"/>
                  </a:cubicBezTo>
                  <a:cubicBezTo>
                    <a:pt x="0" y="964"/>
                    <a:pt x="31" y="994"/>
                    <a:pt x="31" y="994"/>
                  </a:cubicBezTo>
                  <a:cubicBezTo>
                    <a:pt x="122" y="964"/>
                    <a:pt x="243" y="933"/>
                    <a:pt x="274" y="933"/>
                  </a:cubicBezTo>
                  <a:cubicBezTo>
                    <a:pt x="699" y="781"/>
                    <a:pt x="1125" y="629"/>
                    <a:pt x="1550" y="477"/>
                  </a:cubicBezTo>
                  <a:cubicBezTo>
                    <a:pt x="1642" y="447"/>
                    <a:pt x="1763" y="386"/>
                    <a:pt x="1854" y="356"/>
                  </a:cubicBezTo>
                  <a:cubicBezTo>
                    <a:pt x="2006" y="264"/>
                    <a:pt x="2158" y="204"/>
                    <a:pt x="2250" y="112"/>
                  </a:cubicBezTo>
                  <a:cubicBezTo>
                    <a:pt x="2310" y="82"/>
                    <a:pt x="2341" y="52"/>
                    <a:pt x="2310" y="21"/>
                  </a:cubicBezTo>
                  <a:cubicBezTo>
                    <a:pt x="2303" y="6"/>
                    <a:pt x="2284" y="0"/>
                    <a:pt x="22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59"/>
            <p:cNvSpPr/>
            <p:nvPr/>
          </p:nvSpPr>
          <p:spPr>
            <a:xfrm>
              <a:off x="769200" y="4234182"/>
              <a:ext cx="52544" cy="23714"/>
            </a:xfrm>
            <a:custGeom>
              <a:rect b="b" l="l" r="r" t="t"/>
              <a:pathLst>
                <a:path extrusionOk="0" h="700" w="1551">
                  <a:moveTo>
                    <a:pt x="1399" y="0"/>
                  </a:moveTo>
                  <a:cubicBezTo>
                    <a:pt x="1307" y="0"/>
                    <a:pt x="1186" y="31"/>
                    <a:pt x="1095" y="61"/>
                  </a:cubicBezTo>
                  <a:cubicBezTo>
                    <a:pt x="882" y="152"/>
                    <a:pt x="669" y="243"/>
                    <a:pt x="456" y="365"/>
                  </a:cubicBezTo>
                  <a:cubicBezTo>
                    <a:pt x="365" y="426"/>
                    <a:pt x="243" y="487"/>
                    <a:pt x="152" y="547"/>
                  </a:cubicBezTo>
                  <a:cubicBezTo>
                    <a:pt x="122" y="578"/>
                    <a:pt x="0" y="699"/>
                    <a:pt x="152" y="699"/>
                  </a:cubicBezTo>
                  <a:cubicBezTo>
                    <a:pt x="243" y="669"/>
                    <a:pt x="335" y="639"/>
                    <a:pt x="426" y="608"/>
                  </a:cubicBezTo>
                  <a:cubicBezTo>
                    <a:pt x="669" y="547"/>
                    <a:pt x="882" y="426"/>
                    <a:pt x="1064" y="335"/>
                  </a:cubicBezTo>
                  <a:cubicBezTo>
                    <a:pt x="1186" y="274"/>
                    <a:pt x="1277" y="213"/>
                    <a:pt x="1399" y="122"/>
                  </a:cubicBezTo>
                  <a:cubicBezTo>
                    <a:pt x="1429" y="91"/>
                    <a:pt x="1550" y="0"/>
                    <a:pt x="1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59"/>
            <p:cNvSpPr/>
            <p:nvPr/>
          </p:nvSpPr>
          <p:spPr>
            <a:xfrm>
              <a:off x="820694" y="4561879"/>
              <a:ext cx="41195" cy="22427"/>
            </a:xfrm>
            <a:custGeom>
              <a:rect b="b" l="l" r="r" t="t"/>
              <a:pathLst>
                <a:path extrusionOk="0" h="662" w="1216">
                  <a:moveTo>
                    <a:pt x="1186" y="1"/>
                  </a:moveTo>
                  <a:cubicBezTo>
                    <a:pt x="1178" y="1"/>
                    <a:pt x="1170" y="8"/>
                    <a:pt x="1155" y="23"/>
                  </a:cubicBezTo>
                  <a:cubicBezTo>
                    <a:pt x="1094" y="23"/>
                    <a:pt x="1034" y="54"/>
                    <a:pt x="1003" y="84"/>
                  </a:cubicBezTo>
                  <a:cubicBezTo>
                    <a:pt x="821" y="175"/>
                    <a:pt x="608" y="267"/>
                    <a:pt x="456" y="358"/>
                  </a:cubicBezTo>
                  <a:cubicBezTo>
                    <a:pt x="304" y="449"/>
                    <a:pt x="182" y="540"/>
                    <a:pt x="61" y="601"/>
                  </a:cubicBezTo>
                  <a:cubicBezTo>
                    <a:pt x="30" y="631"/>
                    <a:pt x="0" y="631"/>
                    <a:pt x="0" y="662"/>
                  </a:cubicBezTo>
                  <a:lnTo>
                    <a:pt x="61" y="662"/>
                  </a:lnTo>
                  <a:cubicBezTo>
                    <a:pt x="152" y="662"/>
                    <a:pt x="243" y="601"/>
                    <a:pt x="334" y="540"/>
                  </a:cubicBezTo>
                  <a:cubicBezTo>
                    <a:pt x="456" y="479"/>
                    <a:pt x="578" y="388"/>
                    <a:pt x="699" y="327"/>
                  </a:cubicBezTo>
                  <a:cubicBezTo>
                    <a:pt x="760" y="297"/>
                    <a:pt x="851" y="236"/>
                    <a:pt x="942" y="206"/>
                  </a:cubicBezTo>
                  <a:lnTo>
                    <a:pt x="1034" y="145"/>
                  </a:lnTo>
                  <a:cubicBezTo>
                    <a:pt x="1094" y="115"/>
                    <a:pt x="1125" y="84"/>
                    <a:pt x="1155" y="84"/>
                  </a:cubicBezTo>
                  <a:cubicBezTo>
                    <a:pt x="1155" y="84"/>
                    <a:pt x="1216" y="23"/>
                    <a:pt x="1216" y="23"/>
                  </a:cubicBezTo>
                  <a:cubicBezTo>
                    <a:pt x="1201" y="8"/>
                    <a:pt x="1193" y="1"/>
                    <a:pt x="118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59"/>
            <p:cNvSpPr/>
            <p:nvPr/>
          </p:nvSpPr>
          <p:spPr>
            <a:xfrm>
              <a:off x="869071" y="4561642"/>
              <a:ext cx="82424" cy="38112"/>
            </a:xfrm>
            <a:custGeom>
              <a:rect b="b" l="l" r="r" t="t"/>
              <a:pathLst>
                <a:path extrusionOk="0" h="1125" w="2433">
                  <a:moveTo>
                    <a:pt x="2372" y="0"/>
                  </a:moveTo>
                  <a:cubicBezTo>
                    <a:pt x="2311" y="30"/>
                    <a:pt x="2280" y="30"/>
                    <a:pt x="2250" y="30"/>
                  </a:cubicBezTo>
                  <a:cubicBezTo>
                    <a:pt x="2128" y="61"/>
                    <a:pt x="2037" y="91"/>
                    <a:pt x="1946" y="152"/>
                  </a:cubicBezTo>
                  <a:cubicBezTo>
                    <a:pt x="1460" y="334"/>
                    <a:pt x="1034" y="517"/>
                    <a:pt x="578" y="730"/>
                  </a:cubicBezTo>
                  <a:cubicBezTo>
                    <a:pt x="457" y="790"/>
                    <a:pt x="335" y="851"/>
                    <a:pt x="244" y="912"/>
                  </a:cubicBezTo>
                  <a:cubicBezTo>
                    <a:pt x="213" y="942"/>
                    <a:pt x="1" y="1064"/>
                    <a:pt x="61" y="1125"/>
                  </a:cubicBezTo>
                  <a:lnTo>
                    <a:pt x="213" y="1125"/>
                  </a:lnTo>
                  <a:cubicBezTo>
                    <a:pt x="396" y="1064"/>
                    <a:pt x="578" y="1003"/>
                    <a:pt x="761" y="912"/>
                  </a:cubicBezTo>
                  <a:cubicBezTo>
                    <a:pt x="882" y="851"/>
                    <a:pt x="1004" y="790"/>
                    <a:pt x="1125" y="730"/>
                  </a:cubicBezTo>
                  <a:cubicBezTo>
                    <a:pt x="1156" y="730"/>
                    <a:pt x="1186" y="699"/>
                    <a:pt x="1217" y="699"/>
                  </a:cubicBezTo>
                  <a:cubicBezTo>
                    <a:pt x="1277" y="669"/>
                    <a:pt x="1308" y="638"/>
                    <a:pt x="1338" y="638"/>
                  </a:cubicBezTo>
                  <a:cubicBezTo>
                    <a:pt x="1460" y="578"/>
                    <a:pt x="1581" y="547"/>
                    <a:pt x="1703" y="486"/>
                  </a:cubicBezTo>
                  <a:cubicBezTo>
                    <a:pt x="1824" y="426"/>
                    <a:pt x="1976" y="365"/>
                    <a:pt x="2098" y="304"/>
                  </a:cubicBezTo>
                  <a:cubicBezTo>
                    <a:pt x="2128" y="274"/>
                    <a:pt x="2189" y="243"/>
                    <a:pt x="2250" y="213"/>
                  </a:cubicBezTo>
                  <a:cubicBezTo>
                    <a:pt x="2311" y="182"/>
                    <a:pt x="2372" y="122"/>
                    <a:pt x="2402" y="61"/>
                  </a:cubicBezTo>
                  <a:cubicBezTo>
                    <a:pt x="2432" y="30"/>
                    <a:pt x="2432" y="0"/>
                    <a:pt x="23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59"/>
            <p:cNvSpPr/>
            <p:nvPr/>
          </p:nvSpPr>
          <p:spPr>
            <a:xfrm>
              <a:off x="-101960" y="4115746"/>
              <a:ext cx="7329668" cy="1115247"/>
            </a:xfrm>
            <a:custGeom>
              <a:rect b="b" l="l" r="r" t="t"/>
              <a:pathLst>
                <a:path extrusionOk="0" h="32920" w="216358">
                  <a:moveTo>
                    <a:pt x="18840" y="20824"/>
                  </a:moveTo>
                  <a:cubicBezTo>
                    <a:pt x="18814" y="20827"/>
                    <a:pt x="18789" y="20835"/>
                    <a:pt x="18755" y="20852"/>
                  </a:cubicBezTo>
                  <a:cubicBezTo>
                    <a:pt x="18783" y="20843"/>
                    <a:pt x="18811" y="20834"/>
                    <a:pt x="18840" y="20824"/>
                  </a:cubicBezTo>
                  <a:close/>
                  <a:moveTo>
                    <a:pt x="105899" y="1"/>
                  </a:moveTo>
                  <a:lnTo>
                    <a:pt x="104319" y="31"/>
                  </a:lnTo>
                  <a:lnTo>
                    <a:pt x="102677" y="62"/>
                  </a:lnTo>
                  <a:cubicBezTo>
                    <a:pt x="101674" y="62"/>
                    <a:pt x="100702" y="122"/>
                    <a:pt x="99607" y="183"/>
                  </a:cubicBezTo>
                  <a:lnTo>
                    <a:pt x="99273" y="183"/>
                  </a:lnTo>
                  <a:lnTo>
                    <a:pt x="98969" y="214"/>
                  </a:lnTo>
                  <a:cubicBezTo>
                    <a:pt x="98756" y="214"/>
                    <a:pt x="98543" y="244"/>
                    <a:pt x="98331" y="244"/>
                  </a:cubicBezTo>
                  <a:cubicBezTo>
                    <a:pt x="98148" y="244"/>
                    <a:pt x="97996" y="274"/>
                    <a:pt x="97814" y="274"/>
                  </a:cubicBezTo>
                  <a:lnTo>
                    <a:pt x="97753" y="274"/>
                  </a:lnTo>
                  <a:cubicBezTo>
                    <a:pt x="97692" y="305"/>
                    <a:pt x="97601" y="305"/>
                    <a:pt x="97540" y="305"/>
                  </a:cubicBezTo>
                  <a:lnTo>
                    <a:pt x="97358" y="335"/>
                  </a:lnTo>
                  <a:lnTo>
                    <a:pt x="95838" y="457"/>
                  </a:lnTo>
                  <a:lnTo>
                    <a:pt x="95504" y="487"/>
                  </a:lnTo>
                  <a:cubicBezTo>
                    <a:pt x="94957" y="548"/>
                    <a:pt x="94318" y="578"/>
                    <a:pt x="93741" y="639"/>
                  </a:cubicBezTo>
                  <a:lnTo>
                    <a:pt x="93072" y="730"/>
                  </a:lnTo>
                  <a:lnTo>
                    <a:pt x="92951" y="730"/>
                  </a:lnTo>
                  <a:cubicBezTo>
                    <a:pt x="91644" y="882"/>
                    <a:pt x="90276" y="1065"/>
                    <a:pt x="88938" y="1247"/>
                  </a:cubicBezTo>
                  <a:cubicBezTo>
                    <a:pt x="87236" y="1460"/>
                    <a:pt x="85534" y="1733"/>
                    <a:pt x="83862" y="1976"/>
                  </a:cubicBezTo>
                  <a:cubicBezTo>
                    <a:pt x="82373" y="2220"/>
                    <a:pt x="80823" y="2493"/>
                    <a:pt x="79485" y="2736"/>
                  </a:cubicBezTo>
                  <a:lnTo>
                    <a:pt x="78938" y="2828"/>
                  </a:lnTo>
                  <a:cubicBezTo>
                    <a:pt x="77905" y="3010"/>
                    <a:pt x="76841" y="3223"/>
                    <a:pt x="76051" y="3375"/>
                  </a:cubicBezTo>
                  <a:lnTo>
                    <a:pt x="75017" y="3587"/>
                  </a:lnTo>
                  <a:cubicBezTo>
                    <a:pt x="74075" y="3770"/>
                    <a:pt x="73133" y="3983"/>
                    <a:pt x="72221" y="4195"/>
                  </a:cubicBezTo>
                  <a:cubicBezTo>
                    <a:pt x="71856" y="4256"/>
                    <a:pt x="71522" y="4347"/>
                    <a:pt x="71187" y="4408"/>
                  </a:cubicBezTo>
                  <a:cubicBezTo>
                    <a:pt x="70792" y="4499"/>
                    <a:pt x="70397" y="4621"/>
                    <a:pt x="70002" y="4712"/>
                  </a:cubicBezTo>
                  <a:cubicBezTo>
                    <a:pt x="69819" y="4773"/>
                    <a:pt x="69637" y="4834"/>
                    <a:pt x="69424" y="4864"/>
                  </a:cubicBezTo>
                  <a:lnTo>
                    <a:pt x="68452" y="5138"/>
                  </a:lnTo>
                  <a:lnTo>
                    <a:pt x="67449" y="5381"/>
                  </a:lnTo>
                  <a:cubicBezTo>
                    <a:pt x="67053" y="5502"/>
                    <a:pt x="66658" y="5594"/>
                    <a:pt x="66233" y="5715"/>
                  </a:cubicBezTo>
                  <a:lnTo>
                    <a:pt x="66081" y="5776"/>
                  </a:lnTo>
                  <a:cubicBezTo>
                    <a:pt x="65868" y="5837"/>
                    <a:pt x="65625" y="5897"/>
                    <a:pt x="65412" y="5958"/>
                  </a:cubicBezTo>
                  <a:lnTo>
                    <a:pt x="64683" y="6171"/>
                  </a:lnTo>
                  <a:lnTo>
                    <a:pt x="63619" y="6475"/>
                  </a:lnTo>
                  <a:cubicBezTo>
                    <a:pt x="61947" y="6961"/>
                    <a:pt x="60214" y="7448"/>
                    <a:pt x="58482" y="7934"/>
                  </a:cubicBezTo>
                  <a:cubicBezTo>
                    <a:pt x="57631" y="8177"/>
                    <a:pt x="56780" y="8420"/>
                    <a:pt x="55898" y="8694"/>
                  </a:cubicBezTo>
                  <a:cubicBezTo>
                    <a:pt x="54986" y="8967"/>
                    <a:pt x="54074" y="9241"/>
                    <a:pt x="53132" y="9545"/>
                  </a:cubicBezTo>
                  <a:cubicBezTo>
                    <a:pt x="52707" y="9667"/>
                    <a:pt x="52251" y="9819"/>
                    <a:pt x="51825" y="9940"/>
                  </a:cubicBezTo>
                  <a:cubicBezTo>
                    <a:pt x="51005" y="10214"/>
                    <a:pt x="50153" y="10487"/>
                    <a:pt x="49333" y="10730"/>
                  </a:cubicBezTo>
                  <a:lnTo>
                    <a:pt x="48056" y="11156"/>
                  </a:lnTo>
                  <a:cubicBezTo>
                    <a:pt x="45229" y="12007"/>
                    <a:pt x="42737" y="12767"/>
                    <a:pt x="40518" y="13466"/>
                  </a:cubicBezTo>
                  <a:cubicBezTo>
                    <a:pt x="40214" y="13557"/>
                    <a:pt x="39910" y="13679"/>
                    <a:pt x="39637" y="13770"/>
                  </a:cubicBezTo>
                  <a:lnTo>
                    <a:pt x="39576" y="13800"/>
                  </a:lnTo>
                  <a:lnTo>
                    <a:pt x="39333" y="13892"/>
                  </a:lnTo>
                  <a:lnTo>
                    <a:pt x="38542" y="14165"/>
                  </a:lnTo>
                  <a:lnTo>
                    <a:pt x="37114" y="14651"/>
                  </a:lnTo>
                  <a:cubicBezTo>
                    <a:pt x="36323" y="14925"/>
                    <a:pt x="35564" y="15199"/>
                    <a:pt x="34804" y="15472"/>
                  </a:cubicBezTo>
                  <a:lnTo>
                    <a:pt x="33466" y="15958"/>
                  </a:lnTo>
                  <a:cubicBezTo>
                    <a:pt x="31430" y="16688"/>
                    <a:pt x="29302" y="17387"/>
                    <a:pt x="27417" y="17995"/>
                  </a:cubicBezTo>
                  <a:lnTo>
                    <a:pt x="26080" y="18451"/>
                  </a:lnTo>
                  <a:cubicBezTo>
                    <a:pt x="23349" y="19351"/>
                    <a:pt x="21033" y="20103"/>
                    <a:pt x="18840" y="20824"/>
                  </a:cubicBezTo>
                  <a:lnTo>
                    <a:pt x="18840" y="20824"/>
                  </a:lnTo>
                  <a:cubicBezTo>
                    <a:pt x="18859" y="20822"/>
                    <a:pt x="18880" y="20822"/>
                    <a:pt x="18907" y="20822"/>
                  </a:cubicBezTo>
                  <a:cubicBezTo>
                    <a:pt x="16809" y="21430"/>
                    <a:pt x="14408" y="22159"/>
                    <a:pt x="11369" y="23101"/>
                  </a:cubicBezTo>
                  <a:cubicBezTo>
                    <a:pt x="10609" y="23345"/>
                    <a:pt x="9818" y="23588"/>
                    <a:pt x="9058" y="23831"/>
                  </a:cubicBezTo>
                  <a:lnTo>
                    <a:pt x="8846" y="23922"/>
                  </a:lnTo>
                  <a:lnTo>
                    <a:pt x="8572" y="24013"/>
                  </a:lnTo>
                  <a:lnTo>
                    <a:pt x="7660" y="24287"/>
                  </a:lnTo>
                  <a:cubicBezTo>
                    <a:pt x="6840" y="24560"/>
                    <a:pt x="6019" y="24804"/>
                    <a:pt x="5198" y="25047"/>
                  </a:cubicBezTo>
                  <a:lnTo>
                    <a:pt x="4560" y="25259"/>
                  </a:lnTo>
                  <a:cubicBezTo>
                    <a:pt x="4165" y="25351"/>
                    <a:pt x="3800" y="25472"/>
                    <a:pt x="3405" y="25594"/>
                  </a:cubicBezTo>
                  <a:lnTo>
                    <a:pt x="3101" y="25655"/>
                  </a:lnTo>
                  <a:lnTo>
                    <a:pt x="2979" y="25685"/>
                  </a:lnTo>
                  <a:cubicBezTo>
                    <a:pt x="2219" y="25898"/>
                    <a:pt x="1460" y="26111"/>
                    <a:pt x="730" y="26323"/>
                  </a:cubicBezTo>
                  <a:lnTo>
                    <a:pt x="1" y="26506"/>
                  </a:lnTo>
                  <a:lnTo>
                    <a:pt x="1" y="30214"/>
                  </a:lnTo>
                  <a:lnTo>
                    <a:pt x="1" y="32919"/>
                  </a:lnTo>
                  <a:lnTo>
                    <a:pt x="216357" y="32919"/>
                  </a:lnTo>
                  <a:cubicBezTo>
                    <a:pt x="215141" y="32433"/>
                    <a:pt x="213926" y="31916"/>
                    <a:pt x="212740" y="31430"/>
                  </a:cubicBezTo>
                  <a:lnTo>
                    <a:pt x="212071" y="31156"/>
                  </a:lnTo>
                  <a:lnTo>
                    <a:pt x="211403" y="30852"/>
                  </a:lnTo>
                  <a:cubicBezTo>
                    <a:pt x="210734" y="30579"/>
                    <a:pt x="210035" y="30305"/>
                    <a:pt x="209366" y="30032"/>
                  </a:cubicBezTo>
                  <a:lnTo>
                    <a:pt x="209153" y="29940"/>
                  </a:lnTo>
                  <a:cubicBezTo>
                    <a:pt x="208758" y="29788"/>
                    <a:pt x="208393" y="29636"/>
                    <a:pt x="207998" y="29484"/>
                  </a:cubicBezTo>
                  <a:cubicBezTo>
                    <a:pt x="207299" y="29180"/>
                    <a:pt x="206570" y="28877"/>
                    <a:pt x="205901" y="28573"/>
                  </a:cubicBezTo>
                  <a:lnTo>
                    <a:pt x="205871" y="28573"/>
                  </a:lnTo>
                  <a:lnTo>
                    <a:pt x="205840" y="28542"/>
                  </a:lnTo>
                  <a:lnTo>
                    <a:pt x="205658" y="28481"/>
                  </a:lnTo>
                  <a:cubicBezTo>
                    <a:pt x="205445" y="28360"/>
                    <a:pt x="205202" y="28269"/>
                    <a:pt x="204959" y="28147"/>
                  </a:cubicBezTo>
                  <a:cubicBezTo>
                    <a:pt x="203561" y="27539"/>
                    <a:pt x="202162" y="26870"/>
                    <a:pt x="200612" y="26141"/>
                  </a:cubicBezTo>
                  <a:lnTo>
                    <a:pt x="200521" y="26111"/>
                  </a:lnTo>
                  <a:cubicBezTo>
                    <a:pt x="200004" y="25867"/>
                    <a:pt x="199518" y="25624"/>
                    <a:pt x="199032" y="25411"/>
                  </a:cubicBezTo>
                  <a:cubicBezTo>
                    <a:pt x="196934" y="24408"/>
                    <a:pt x="195080" y="23497"/>
                    <a:pt x="193378" y="22585"/>
                  </a:cubicBezTo>
                  <a:lnTo>
                    <a:pt x="193226" y="22493"/>
                  </a:lnTo>
                  <a:lnTo>
                    <a:pt x="192709" y="22220"/>
                  </a:lnTo>
                  <a:cubicBezTo>
                    <a:pt x="192041" y="21855"/>
                    <a:pt x="191281" y="21460"/>
                    <a:pt x="190521" y="21095"/>
                  </a:cubicBezTo>
                  <a:cubicBezTo>
                    <a:pt x="189579" y="20609"/>
                    <a:pt x="188575" y="20123"/>
                    <a:pt x="187572" y="19575"/>
                  </a:cubicBezTo>
                  <a:lnTo>
                    <a:pt x="187208" y="19363"/>
                  </a:lnTo>
                  <a:cubicBezTo>
                    <a:pt x="186813" y="19150"/>
                    <a:pt x="186448" y="18937"/>
                    <a:pt x="186053" y="18724"/>
                  </a:cubicBezTo>
                  <a:lnTo>
                    <a:pt x="185718" y="18542"/>
                  </a:lnTo>
                  <a:lnTo>
                    <a:pt x="185536" y="18451"/>
                  </a:lnTo>
                  <a:lnTo>
                    <a:pt x="185506" y="18420"/>
                  </a:lnTo>
                  <a:cubicBezTo>
                    <a:pt x="185080" y="18177"/>
                    <a:pt x="184654" y="17934"/>
                    <a:pt x="184199" y="17721"/>
                  </a:cubicBezTo>
                  <a:lnTo>
                    <a:pt x="183013" y="17113"/>
                  </a:lnTo>
                  <a:lnTo>
                    <a:pt x="182192" y="16688"/>
                  </a:lnTo>
                  <a:cubicBezTo>
                    <a:pt x="181676" y="16445"/>
                    <a:pt x="181159" y="16202"/>
                    <a:pt x="180703" y="15989"/>
                  </a:cubicBezTo>
                  <a:lnTo>
                    <a:pt x="180612" y="15928"/>
                  </a:lnTo>
                  <a:lnTo>
                    <a:pt x="180551" y="15898"/>
                  </a:lnTo>
                  <a:cubicBezTo>
                    <a:pt x="180308" y="15806"/>
                    <a:pt x="180065" y="15685"/>
                    <a:pt x="179822" y="15563"/>
                  </a:cubicBezTo>
                  <a:cubicBezTo>
                    <a:pt x="177056" y="14256"/>
                    <a:pt x="174533" y="13162"/>
                    <a:pt x="172101" y="12159"/>
                  </a:cubicBezTo>
                  <a:cubicBezTo>
                    <a:pt x="170703" y="11581"/>
                    <a:pt x="169274" y="11004"/>
                    <a:pt x="167542" y="10335"/>
                  </a:cubicBezTo>
                  <a:cubicBezTo>
                    <a:pt x="166478" y="9940"/>
                    <a:pt x="165384" y="9515"/>
                    <a:pt x="164472" y="9211"/>
                  </a:cubicBezTo>
                  <a:lnTo>
                    <a:pt x="164411" y="9180"/>
                  </a:lnTo>
                  <a:lnTo>
                    <a:pt x="163377" y="8815"/>
                  </a:lnTo>
                  <a:cubicBezTo>
                    <a:pt x="162982" y="8663"/>
                    <a:pt x="162587" y="8542"/>
                    <a:pt x="162162" y="8390"/>
                  </a:cubicBezTo>
                  <a:lnTo>
                    <a:pt x="162101" y="8390"/>
                  </a:lnTo>
                  <a:cubicBezTo>
                    <a:pt x="161918" y="8329"/>
                    <a:pt x="161766" y="8268"/>
                    <a:pt x="161584" y="8208"/>
                  </a:cubicBezTo>
                  <a:lnTo>
                    <a:pt x="160885" y="7995"/>
                  </a:lnTo>
                  <a:lnTo>
                    <a:pt x="160125" y="7752"/>
                  </a:lnTo>
                  <a:lnTo>
                    <a:pt x="159912" y="7691"/>
                  </a:lnTo>
                  <a:lnTo>
                    <a:pt x="159852" y="7660"/>
                  </a:lnTo>
                  <a:cubicBezTo>
                    <a:pt x="159669" y="7600"/>
                    <a:pt x="159456" y="7539"/>
                    <a:pt x="159244" y="7478"/>
                  </a:cubicBezTo>
                  <a:lnTo>
                    <a:pt x="158332" y="7235"/>
                  </a:lnTo>
                  <a:lnTo>
                    <a:pt x="158089" y="7174"/>
                  </a:lnTo>
                  <a:lnTo>
                    <a:pt x="158028" y="7144"/>
                  </a:lnTo>
                  <a:cubicBezTo>
                    <a:pt x="157025" y="6870"/>
                    <a:pt x="155961" y="6597"/>
                    <a:pt x="154927" y="6353"/>
                  </a:cubicBezTo>
                  <a:lnTo>
                    <a:pt x="154593" y="6262"/>
                  </a:lnTo>
                  <a:cubicBezTo>
                    <a:pt x="153590" y="6019"/>
                    <a:pt x="152557" y="5776"/>
                    <a:pt x="151584" y="5533"/>
                  </a:cubicBezTo>
                  <a:cubicBezTo>
                    <a:pt x="151158" y="5442"/>
                    <a:pt x="150733" y="5350"/>
                    <a:pt x="150307" y="5229"/>
                  </a:cubicBezTo>
                  <a:lnTo>
                    <a:pt x="149760" y="5107"/>
                  </a:lnTo>
                  <a:lnTo>
                    <a:pt x="147572" y="4590"/>
                  </a:lnTo>
                  <a:cubicBezTo>
                    <a:pt x="147146" y="4499"/>
                    <a:pt x="146660" y="4408"/>
                    <a:pt x="146204" y="4287"/>
                  </a:cubicBezTo>
                  <a:cubicBezTo>
                    <a:pt x="145991" y="4256"/>
                    <a:pt x="145778" y="4226"/>
                    <a:pt x="145566" y="4165"/>
                  </a:cubicBezTo>
                  <a:lnTo>
                    <a:pt x="144411" y="3922"/>
                  </a:lnTo>
                  <a:lnTo>
                    <a:pt x="143347" y="3709"/>
                  </a:lnTo>
                  <a:cubicBezTo>
                    <a:pt x="142830" y="3587"/>
                    <a:pt x="142252" y="3496"/>
                    <a:pt x="141705" y="3405"/>
                  </a:cubicBezTo>
                  <a:lnTo>
                    <a:pt x="141584" y="3375"/>
                  </a:lnTo>
                  <a:cubicBezTo>
                    <a:pt x="141310" y="3314"/>
                    <a:pt x="141006" y="3283"/>
                    <a:pt x="140733" y="3223"/>
                  </a:cubicBezTo>
                  <a:lnTo>
                    <a:pt x="140246" y="3131"/>
                  </a:lnTo>
                  <a:lnTo>
                    <a:pt x="140155" y="3101"/>
                  </a:lnTo>
                  <a:cubicBezTo>
                    <a:pt x="139760" y="3040"/>
                    <a:pt x="139395" y="2949"/>
                    <a:pt x="139030" y="2888"/>
                  </a:cubicBezTo>
                  <a:lnTo>
                    <a:pt x="137511" y="2645"/>
                  </a:lnTo>
                  <a:lnTo>
                    <a:pt x="135869" y="2402"/>
                  </a:lnTo>
                  <a:cubicBezTo>
                    <a:pt x="134745" y="2220"/>
                    <a:pt x="133650" y="2068"/>
                    <a:pt x="132556" y="1916"/>
                  </a:cubicBezTo>
                  <a:lnTo>
                    <a:pt x="132465" y="1916"/>
                  </a:lnTo>
                  <a:lnTo>
                    <a:pt x="132343" y="1885"/>
                  </a:lnTo>
                  <a:cubicBezTo>
                    <a:pt x="131979" y="1824"/>
                    <a:pt x="131614" y="1794"/>
                    <a:pt x="131219" y="1733"/>
                  </a:cubicBezTo>
                  <a:cubicBezTo>
                    <a:pt x="130854" y="1673"/>
                    <a:pt x="130459" y="1642"/>
                    <a:pt x="130064" y="1612"/>
                  </a:cubicBezTo>
                  <a:lnTo>
                    <a:pt x="130003" y="1612"/>
                  </a:lnTo>
                  <a:lnTo>
                    <a:pt x="129760" y="1581"/>
                  </a:lnTo>
                  <a:lnTo>
                    <a:pt x="129486" y="1551"/>
                  </a:lnTo>
                  <a:lnTo>
                    <a:pt x="128149" y="1399"/>
                  </a:lnTo>
                  <a:lnTo>
                    <a:pt x="126842" y="1247"/>
                  </a:lnTo>
                  <a:cubicBezTo>
                    <a:pt x="125778" y="1125"/>
                    <a:pt x="124653" y="1034"/>
                    <a:pt x="123589" y="943"/>
                  </a:cubicBezTo>
                  <a:lnTo>
                    <a:pt x="123529" y="943"/>
                  </a:lnTo>
                  <a:cubicBezTo>
                    <a:pt x="123012" y="882"/>
                    <a:pt x="122465" y="852"/>
                    <a:pt x="121948" y="791"/>
                  </a:cubicBezTo>
                  <a:cubicBezTo>
                    <a:pt x="121431" y="761"/>
                    <a:pt x="120915" y="700"/>
                    <a:pt x="120368" y="669"/>
                  </a:cubicBezTo>
                  <a:lnTo>
                    <a:pt x="120124" y="639"/>
                  </a:lnTo>
                  <a:cubicBezTo>
                    <a:pt x="119972" y="639"/>
                    <a:pt x="119790" y="639"/>
                    <a:pt x="119638" y="609"/>
                  </a:cubicBezTo>
                  <a:lnTo>
                    <a:pt x="118909" y="548"/>
                  </a:lnTo>
                  <a:cubicBezTo>
                    <a:pt x="118422" y="517"/>
                    <a:pt x="117966" y="487"/>
                    <a:pt x="117510" y="457"/>
                  </a:cubicBezTo>
                  <a:cubicBezTo>
                    <a:pt x="117419" y="457"/>
                    <a:pt x="117328" y="426"/>
                    <a:pt x="117237" y="426"/>
                  </a:cubicBezTo>
                  <a:cubicBezTo>
                    <a:pt x="116933" y="396"/>
                    <a:pt x="116629" y="396"/>
                    <a:pt x="116295" y="365"/>
                  </a:cubicBezTo>
                  <a:lnTo>
                    <a:pt x="116234" y="365"/>
                  </a:lnTo>
                  <a:cubicBezTo>
                    <a:pt x="115200" y="305"/>
                    <a:pt x="114045" y="214"/>
                    <a:pt x="112921" y="153"/>
                  </a:cubicBezTo>
                  <a:cubicBezTo>
                    <a:pt x="111918" y="122"/>
                    <a:pt x="110914" y="62"/>
                    <a:pt x="109911" y="31"/>
                  </a:cubicBezTo>
                  <a:cubicBezTo>
                    <a:pt x="109486" y="1"/>
                    <a:pt x="109060" y="1"/>
                    <a:pt x="1086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59"/>
            <p:cNvSpPr/>
            <p:nvPr/>
          </p:nvSpPr>
          <p:spPr>
            <a:xfrm>
              <a:off x="4265121" y="4827309"/>
              <a:ext cx="154380" cy="144183"/>
            </a:xfrm>
            <a:custGeom>
              <a:rect b="b" l="l" r="r" t="t"/>
              <a:pathLst>
                <a:path extrusionOk="0" h="4256" w="4557">
                  <a:moveTo>
                    <a:pt x="4487" y="0"/>
                  </a:moveTo>
                  <a:cubicBezTo>
                    <a:pt x="4377" y="0"/>
                    <a:pt x="4135" y="91"/>
                    <a:pt x="4135" y="91"/>
                  </a:cubicBezTo>
                  <a:cubicBezTo>
                    <a:pt x="3770" y="213"/>
                    <a:pt x="3375" y="426"/>
                    <a:pt x="3131" y="638"/>
                  </a:cubicBezTo>
                  <a:cubicBezTo>
                    <a:pt x="2554" y="1155"/>
                    <a:pt x="2098" y="1733"/>
                    <a:pt x="1612" y="2310"/>
                  </a:cubicBezTo>
                  <a:cubicBezTo>
                    <a:pt x="1065" y="2918"/>
                    <a:pt x="548" y="3526"/>
                    <a:pt x="31" y="4164"/>
                  </a:cubicBezTo>
                  <a:cubicBezTo>
                    <a:pt x="1" y="4225"/>
                    <a:pt x="31" y="4255"/>
                    <a:pt x="92" y="4255"/>
                  </a:cubicBezTo>
                  <a:lnTo>
                    <a:pt x="122" y="4255"/>
                  </a:lnTo>
                  <a:cubicBezTo>
                    <a:pt x="183" y="4225"/>
                    <a:pt x="213" y="4225"/>
                    <a:pt x="274" y="4225"/>
                  </a:cubicBezTo>
                  <a:cubicBezTo>
                    <a:pt x="457" y="4164"/>
                    <a:pt x="639" y="4103"/>
                    <a:pt x="791" y="4012"/>
                  </a:cubicBezTo>
                  <a:cubicBezTo>
                    <a:pt x="1186" y="3860"/>
                    <a:pt x="1642" y="3617"/>
                    <a:pt x="1885" y="3313"/>
                  </a:cubicBezTo>
                  <a:cubicBezTo>
                    <a:pt x="2372" y="2736"/>
                    <a:pt x="2888" y="2128"/>
                    <a:pt x="3375" y="1520"/>
                  </a:cubicBezTo>
                  <a:cubicBezTo>
                    <a:pt x="3770" y="1034"/>
                    <a:pt x="4165" y="578"/>
                    <a:pt x="4530" y="61"/>
                  </a:cubicBezTo>
                  <a:cubicBezTo>
                    <a:pt x="4557" y="16"/>
                    <a:pt x="4533" y="0"/>
                    <a:pt x="44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59"/>
            <p:cNvSpPr/>
            <p:nvPr/>
          </p:nvSpPr>
          <p:spPr>
            <a:xfrm>
              <a:off x="4329996" y="4866675"/>
              <a:ext cx="147299" cy="109966"/>
            </a:xfrm>
            <a:custGeom>
              <a:rect b="b" l="l" r="r" t="t"/>
              <a:pathLst>
                <a:path extrusionOk="0" h="3246" w="4348">
                  <a:moveTo>
                    <a:pt x="4210" y="1"/>
                  </a:moveTo>
                  <a:cubicBezTo>
                    <a:pt x="4165" y="1"/>
                    <a:pt x="4119" y="8"/>
                    <a:pt x="4074" y="24"/>
                  </a:cubicBezTo>
                  <a:cubicBezTo>
                    <a:pt x="3891" y="84"/>
                    <a:pt x="3739" y="145"/>
                    <a:pt x="3587" y="236"/>
                  </a:cubicBezTo>
                  <a:cubicBezTo>
                    <a:pt x="3283" y="358"/>
                    <a:pt x="3010" y="510"/>
                    <a:pt x="2767" y="692"/>
                  </a:cubicBezTo>
                  <a:cubicBezTo>
                    <a:pt x="1794" y="1391"/>
                    <a:pt x="943" y="2182"/>
                    <a:pt x="122" y="3002"/>
                  </a:cubicBezTo>
                  <a:cubicBezTo>
                    <a:pt x="31" y="3063"/>
                    <a:pt x="1" y="3124"/>
                    <a:pt x="1" y="3215"/>
                  </a:cubicBezTo>
                  <a:cubicBezTo>
                    <a:pt x="31" y="3215"/>
                    <a:pt x="61" y="3245"/>
                    <a:pt x="92" y="3245"/>
                  </a:cubicBezTo>
                  <a:cubicBezTo>
                    <a:pt x="244" y="3245"/>
                    <a:pt x="517" y="3124"/>
                    <a:pt x="578" y="3093"/>
                  </a:cubicBezTo>
                  <a:cubicBezTo>
                    <a:pt x="791" y="3002"/>
                    <a:pt x="1004" y="2911"/>
                    <a:pt x="1216" y="2790"/>
                  </a:cubicBezTo>
                  <a:cubicBezTo>
                    <a:pt x="1490" y="2668"/>
                    <a:pt x="1824" y="2486"/>
                    <a:pt x="2037" y="2273"/>
                  </a:cubicBezTo>
                  <a:cubicBezTo>
                    <a:pt x="2736" y="1574"/>
                    <a:pt x="3466" y="875"/>
                    <a:pt x="4256" y="206"/>
                  </a:cubicBezTo>
                  <a:cubicBezTo>
                    <a:pt x="4317" y="145"/>
                    <a:pt x="4347" y="84"/>
                    <a:pt x="4347" y="24"/>
                  </a:cubicBezTo>
                  <a:cubicBezTo>
                    <a:pt x="4302" y="8"/>
                    <a:pt x="4256" y="1"/>
                    <a:pt x="421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59"/>
            <p:cNvSpPr/>
            <p:nvPr/>
          </p:nvSpPr>
          <p:spPr>
            <a:xfrm>
              <a:off x="4414453" y="4920743"/>
              <a:ext cx="119994" cy="48682"/>
            </a:xfrm>
            <a:custGeom>
              <a:rect b="b" l="l" r="r" t="t"/>
              <a:pathLst>
                <a:path extrusionOk="0" h="1437" w="3542">
                  <a:moveTo>
                    <a:pt x="3484" y="0"/>
                  </a:moveTo>
                  <a:cubicBezTo>
                    <a:pt x="3450" y="0"/>
                    <a:pt x="3404" y="8"/>
                    <a:pt x="3374" y="8"/>
                  </a:cubicBezTo>
                  <a:cubicBezTo>
                    <a:pt x="2523" y="282"/>
                    <a:pt x="1702" y="555"/>
                    <a:pt x="882" y="859"/>
                  </a:cubicBezTo>
                  <a:cubicBezTo>
                    <a:pt x="760" y="890"/>
                    <a:pt x="638" y="950"/>
                    <a:pt x="517" y="1011"/>
                  </a:cubicBezTo>
                  <a:cubicBezTo>
                    <a:pt x="334" y="1102"/>
                    <a:pt x="182" y="1194"/>
                    <a:pt x="61" y="1315"/>
                  </a:cubicBezTo>
                  <a:cubicBezTo>
                    <a:pt x="0" y="1345"/>
                    <a:pt x="0" y="1376"/>
                    <a:pt x="0" y="1406"/>
                  </a:cubicBezTo>
                  <a:cubicBezTo>
                    <a:pt x="0" y="1437"/>
                    <a:pt x="30" y="1437"/>
                    <a:pt x="30" y="1437"/>
                  </a:cubicBezTo>
                  <a:cubicBezTo>
                    <a:pt x="122" y="1437"/>
                    <a:pt x="274" y="1376"/>
                    <a:pt x="304" y="1345"/>
                  </a:cubicBezTo>
                  <a:cubicBezTo>
                    <a:pt x="1003" y="1133"/>
                    <a:pt x="1702" y="890"/>
                    <a:pt x="2401" y="646"/>
                  </a:cubicBezTo>
                  <a:cubicBezTo>
                    <a:pt x="2462" y="616"/>
                    <a:pt x="2493" y="616"/>
                    <a:pt x="2553" y="586"/>
                  </a:cubicBezTo>
                  <a:cubicBezTo>
                    <a:pt x="2827" y="494"/>
                    <a:pt x="3131" y="373"/>
                    <a:pt x="3374" y="190"/>
                  </a:cubicBezTo>
                  <a:cubicBezTo>
                    <a:pt x="3435" y="160"/>
                    <a:pt x="3496" y="99"/>
                    <a:pt x="3526" y="38"/>
                  </a:cubicBezTo>
                  <a:cubicBezTo>
                    <a:pt x="3541" y="8"/>
                    <a:pt x="3518" y="0"/>
                    <a:pt x="34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59"/>
            <p:cNvSpPr/>
            <p:nvPr/>
          </p:nvSpPr>
          <p:spPr>
            <a:xfrm>
              <a:off x="2876008" y="4402011"/>
              <a:ext cx="97872" cy="95806"/>
            </a:xfrm>
            <a:custGeom>
              <a:rect b="b" l="l" r="r" t="t"/>
              <a:pathLst>
                <a:path extrusionOk="0" h="2828" w="2889">
                  <a:moveTo>
                    <a:pt x="2797" y="1"/>
                  </a:moveTo>
                  <a:cubicBezTo>
                    <a:pt x="2706" y="31"/>
                    <a:pt x="2615" y="31"/>
                    <a:pt x="2524" y="92"/>
                  </a:cubicBezTo>
                  <a:cubicBezTo>
                    <a:pt x="2402" y="122"/>
                    <a:pt x="2250" y="183"/>
                    <a:pt x="2129" y="244"/>
                  </a:cubicBezTo>
                  <a:cubicBezTo>
                    <a:pt x="1977" y="335"/>
                    <a:pt x="1794" y="457"/>
                    <a:pt x="1642" y="578"/>
                  </a:cubicBezTo>
                  <a:cubicBezTo>
                    <a:pt x="943" y="1217"/>
                    <a:pt x="457" y="2007"/>
                    <a:pt x="31" y="2767"/>
                  </a:cubicBezTo>
                  <a:cubicBezTo>
                    <a:pt x="1" y="2828"/>
                    <a:pt x="31" y="2828"/>
                    <a:pt x="92" y="2828"/>
                  </a:cubicBezTo>
                  <a:lnTo>
                    <a:pt x="122" y="2828"/>
                  </a:lnTo>
                  <a:cubicBezTo>
                    <a:pt x="153" y="2828"/>
                    <a:pt x="214" y="2828"/>
                    <a:pt x="244" y="2797"/>
                  </a:cubicBezTo>
                  <a:cubicBezTo>
                    <a:pt x="396" y="2767"/>
                    <a:pt x="548" y="2706"/>
                    <a:pt x="670" y="2645"/>
                  </a:cubicBezTo>
                  <a:cubicBezTo>
                    <a:pt x="852" y="2584"/>
                    <a:pt x="1004" y="2493"/>
                    <a:pt x="1186" y="2402"/>
                  </a:cubicBezTo>
                  <a:cubicBezTo>
                    <a:pt x="1308" y="2311"/>
                    <a:pt x="1551" y="2189"/>
                    <a:pt x="1612" y="2068"/>
                  </a:cubicBezTo>
                  <a:cubicBezTo>
                    <a:pt x="1794" y="1703"/>
                    <a:pt x="2007" y="1338"/>
                    <a:pt x="2250" y="973"/>
                  </a:cubicBezTo>
                  <a:cubicBezTo>
                    <a:pt x="2433" y="669"/>
                    <a:pt x="2615" y="335"/>
                    <a:pt x="2858" y="62"/>
                  </a:cubicBezTo>
                  <a:cubicBezTo>
                    <a:pt x="2889" y="31"/>
                    <a:pt x="2889" y="1"/>
                    <a:pt x="27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59"/>
            <p:cNvSpPr/>
            <p:nvPr/>
          </p:nvSpPr>
          <p:spPr>
            <a:xfrm>
              <a:off x="2931635" y="4432907"/>
              <a:ext cx="101971" cy="65926"/>
            </a:xfrm>
            <a:custGeom>
              <a:rect b="b" l="l" r="r" t="t"/>
              <a:pathLst>
                <a:path extrusionOk="0" h="1946" w="3010">
                  <a:moveTo>
                    <a:pt x="2371" y="457"/>
                  </a:moveTo>
                  <a:lnTo>
                    <a:pt x="2371" y="457"/>
                  </a:lnTo>
                  <a:cubicBezTo>
                    <a:pt x="2365" y="462"/>
                    <a:pt x="2360" y="467"/>
                    <a:pt x="2354" y="471"/>
                  </a:cubicBezTo>
                  <a:lnTo>
                    <a:pt x="2354" y="471"/>
                  </a:lnTo>
                  <a:cubicBezTo>
                    <a:pt x="2360" y="466"/>
                    <a:pt x="2365" y="461"/>
                    <a:pt x="2371" y="457"/>
                  </a:cubicBezTo>
                  <a:close/>
                  <a:moveTo>
                    <a:pt x="2857" y="1"/>
                  </a:moveTo>
                  <a:cubicBezTo>
                    <a:pt x="2766" y="1"/>
                    <a:pt x="2706" y="31"/>
                    <a:pt x="2645" y="61"/>
                  </a:cubicBezTo>
                  <a:cubicBezTo>
                    <a:pt x="2462" y="122"/>
                    <a:pt x="2280" y="213"/>
                    <a:pt x="2128" y="305"/>
                  </a:cubicBezTo>
                  <a:cubicBezTo>
                    <a:pt x="1763" y="517"/>
                    <a:pt x="1429" y="760"/>
                    <a:pt x="1125" y="1004"/>
                  </a:cubicBezTo>
                  <a:cubicBezTo>
                    <a:pt x="760" y="1277"/>
                    <a:pt x="395" y="1551"/>
                    <a:pt x="61" y="1824"/>
                  </a:cubicBezTo>
                  <a:cubicBezTo>
                    <a:pt x="0" y="1855"/>
                    <a:pt x="0" y="1885"/>
                    <a:pt x="0" y="1916"/>
                  </a:cubicBezTo>
                  <a:cubicBezTo>
                    <a:pt x="0" y="1946"/>
                    <a:pt x="31" y="1946"/>
                    <a:pt x="61" y="1946"/>
                  </a:cubicBezTo>
                  <a:cubicBezTo>
                    <a:pt x="152" y="1946"/>
                    <a:pt x="304" y="1885"/>
                    <a:pt x="335" y="1855"/>
                  </a:cubicBezTo>
                  <a:cubicBezTo>
                    <a:pt x="639" y="1764"/>
                    <a:pt x="943" y="1581"/>
                    <a:pt x="1186" y="1399"/>
                  </a:cubicBezTo>
                  <a:cubicBezTo>
                    <a:pt x="1561" y="1110"/>
                    <a:pt x="1937" y="821"/>
                    <a:pt x="2312" y="506"/>
                  </a:cubicBezTo>
                  <a:lnTo>
                    <a:pt x="2312" y="506"/>
                  </a:lnTo>
                  <a:cubicBezTo>
                    <a:pt x="2311" y="510"/>
                    <a:pt x="2310" y="513"/>
                    <a:pt x="2310" y="517"/>
                  </a:cubicBezTo>
                  <a:cubicBezTo>
                    <a:pt x="2432" y="426"/>
                    <a:pt x="2554" y="335"/>
                    <a:pt x="2675" y="244"/>
                  </a:cubicBezTo>
                  <a:cubicBezTo>
                    <a:pt x="2797" y="153"/>
                    <a:pt x="3009" y="1"/>
                    <a:pt x="28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59"/>
            <p:cNvSpPr/>
            <p:nvPr/>
          </p:nvSpPr>
          <p:spPr>
            <a:xfrm>
              <a:off x="2996510" y="4462787"/>
              <a:ext cx="106070" cy="50477"/>
            </a:xfrm>
            <a:custGeom>
              <a:rect b="b" l="l" r="r" t="t"/>
              <a:pathLst>
                <a:path extrusionOk="0" h="1490" w="3131">
                  <a:moveTo>
                    <a:pt x="3070" y="0"/>
                  </a:moveTo>
                  <a:cubicBezTo>
                    <a:pt x="3040" y="0"/>
                    <a:pt x="3009" y="0"/>
                    <a:pt x="2979" y="30"/>
                  </a:cubicBezTo>
                  <a:cubicBezTo>
                    <a:pt x="2888" y="61"/>
                    <a:pt x="2797" y="91"/>
                    <a:pt x="2705" y="122"/>
                  </a:cubicBezTo>
                  <a:cubicBezTo>
                    <a:pt x="2037" y="426"/>
                    <a:pt x="1338" y="730"/>
                    <a:pt x="669" y="1034"/>
                  </a:cubicBezTo>
                  <a:cubicBezTo>
                    <a:pt x="547" y="1094"/>
                    <a:pt x="426" y="1155"/>
                    <a:pt x="335" y="1216"/>
                  </a:cubicBezTo>
                  <a:cubicBezTo>
                    <a:pt x="274" y="1246"/>
                    <a:pt x="243" y="1277"/>
                    <a:pt x="183" y="1307"/>
                  </a:cubicBezTo>
                  <a:cubicBezTo>
                    <a:pt x="122" y="1337"/>
                    <a:pt x="61" y="1398"/>
                    <a:pt x="31" y="1429"/>
                  </a:cubicBezTo>
                  <a:cubicBezTo>
                    <a:pt x="0" y="1459"/>
                    <a:pt x="31" y="1489"/>
                    <a:pt x="61" y="1489"/>
                  </a:cubicBezTo>
                  <a:lnTo>
                    <a:pt x="91" y="1489"/>
                  </a:lnTo>
                  <a:cubicBezTo>
                    <a:pt x="122" y="1489"/>
                    <a:pt x="152" y="1489"/>
                    <a:pt x="183" y="1459"/>
                  </a:cubicBezTo>
                  <a:cubicBezTo>
                    <a:pt x="274" y="1429"/>
                    <a:pt x="395" y="1398"/>
                    <a:pt x="487" y="1368"/>
                  </a:cubicBezTo>
                  <a:cubicBezTo>
                    <a:pt x="1155" y="1064"/>
                    <a:pt x="1854" y="760"/>
                    <a:pt x="2523" y="426"/>
                  </a:cubicBezTo>
                  <a:cubicBezTo>
                    <a:pt x="2614" y="395"/>
                    <a:pt x="2736" y="334"/>
                    <a:pt x="2827" y="274"/>
                  </a:cubicBezTo>
                  <a:cubicBezTo>
                    <a:pt x="2888" y="243"/>
                    <a:pt x="2918" y="213"/>
                    <a:pt x="2979" y="182"/>
                  </a:cubicBezTo>
                  <a:cubicBezTo>
                    <a:pt x="3040" y="152"/>
                    <a:pt x="3070" y="91"/>
                    <a:pt x="3131" y="30"/>
                  </a:cubicBezTo>
                  <a:cubicBezTo>
                    <a:pt x="3131" y="0"/>
                    <a:pt x="3131" y="0"/>
                    <a:pt x="30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59"/>
            <p:cNvSpPr/>
            <p:nvPr/>
          </p:nvSpPr>
          <p:spPr>
            <a:xfrm>
              <a:off x="4362959" y="4415189"/>
              <a:ext cx="89606" cy="68195"/>
            </a:xfrm>
            <a:custGeom>
              <a:rect b="b" l="l" r="r" t="t"/>
              <a:pathLst>
                <a:path extrusionOk="0" h="2013" w="2645">
                  <a:moveTo>
                    <a:pt x="2609" y="1"/>
                  </a:moveTo>
                  <a:cubicBezTo>
                    <a:pt x="2519" y="1"/>
                    <a:pt x="2336" y="68"/>
                    <a:pt x="2310" y="68"/>
                  </a:cubicBezTo>
                  <a:cubicBezTo>
                    <a:pt x="2006" y="189"/>
                    <a:pt x="1672" y="372"/>
                    <a:pt x="1459" y="554"/>
                  </a:cubicBezTo>
                  <a:cubicBezTo>
                    <a:pt x="973" y="980"/>
                    <a:pt x="517" y="1405"/>
                    <a:pt x="92" y="1831"/>
                  </a:cubicBezTo>
                  <a:cubicBezTo>
                    <a:pt x="31" y="1891"/>
                    <a:pt x="0" y="1922"/>
                    <a:pt x="31" y="1983"/>
                  </a:cubicBezTo>
                  <a:cubicBezTo>
                    <a:pt x="31" y="1983"/>
                    <a:pt x="61" y="2013"/>
                    <a:pt x="92" y="2013"/>
                  </a:cubicBezTo>
                  <a:cubicBezTo>
                    <a:pt x="183" y="2013"/>
                    <a:pt x="365" y="1922"/>
                    <a:pt x="395" y="1922"/>
                  </a:cubicBezTo>
                  <a:cubicBezTo>
                    <a:pt x="547" y="1861"/>
                    <a:pt x="699" y="1800"/>
                    <a:pt x="851" y="1709"/>
                  </a:cubicBezTo>
                  <a:cubicBezTo>
                    <a:pt x="1034" y="1618"/>
                    <a:pt x="1277" y="1496"/>
                    <a:pt x="1399" y="1375"/>
                  </a:cubicBezTo>
                  <a:cubicBezTo>
                    <a:pt x="1794" y="949"/>
                    <a:pt x="2189" y="554"/>
                    <a:pt x="2584" y="128"/>
                  </a:cubicBezTo>
                  <a:cubicBezTo>
                    <a:pt x="2614" y="98"/>
                    <a:pt x="2645" y="68"/>
                    <a:pt x="2645" y="7"/>
                  </a:cubicBezTo>
                  <a:cubicBezTo>
                    <a:pt x="2636" y="3"/>
                    <a:pt x="2624" y="1"/>
                    <a:pt x="26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59"/>
            <p:cNvSpPr/>
            <p:nvPr/>
          </p:nvSpPr>
          <p:spPr>
            <a:xfrm>
              <a:off x="4427834" y="4445272"/>
              <a:ext cx="79307" cy="41229"/>
            </a:xfrm>
            <a:custGeom>
              <a:rect b="b" l="l" r="r" t="t"/>
              <a:pathLst>
                <a:path extrusionOk="0" h="1217" w="2341">
                  <a:moveTo>
                    <a:pt x="2158" y="0"/>
                  </a:moveTo>
                  <a:cubicBezTo>
                    <a:pt x="2098" y="0"/>
                    <a:pt x="2037" y="31"/>
                    <a:pt x="1976" y="61"/>
                  </a:cubicBezTo>
                  <a:cubicBezTo>
                    <a:pt x="1824" y="122"/>
                    <a:pt x="1702" y="183"/>
                    <a:pt x="1550" y="274"/>
                  </a:cubicBezTo>
                  <a:cubicBezTo>
                    <a:pt x="1155" y="487"/>
                    <a:pt x="730" y="730"/>
                    <a:pt x="335" y="973"/>
                  </a:cubicBezTo>
                  <a:cubicBezTo>
                    <a:pt x="243" y="1003"/>
                    <a:pt x="183" y="1064"/>
                    <a:pt x="122" y="1125"/>
                  </a:cubicBezTo>
                  <a:cubicBezTo>
                    <a:pt x="91" y="1155"/>
                    <a:pt x="0" y="1216"/>
                    <a:pt x="122" y="1216"/>
                  </a:cubicBezTo>
                  <a:cubicBezTo>
                    <a:pt x="183" y="1186"/>
                    <a:pt x="243" y="1186"/>
                    <a:pt x="335" y="1155"/>
                  </a:cubicBezTo>
                  <a:cubicBezTo>
                    <a:pt x="487" y="1095"/>
                    <a:pt x="639" y="1003"/>
                    <a:pt x="760" y="943"/>
                  </a:cubicBezTo>
                  <a:cubicBezTo>
                    <a:pt x="1186" y="699"/>
                    <a:pt x="1581" y="487"/>
                    <a:pt x="1976" y="243"/>
                  </a:cubicBezTo>
                  <a:cubicBezTo>
                    <a:pt x="1976" y="213"/>
                    <a:pt x="2341" y="0"/>
                    <a:pt x="21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59"/>
            <p:cNvSpPr/>
            <p:nvPr/>
          </p:nvSpPr>
          <p:spPr>
            <a:xfrm>
              <a:off x="4455614" y="4481047"/>
              <a:ext cx="93231" cy="36351"/>
            </a:xfrm>
            <a:custGeom>
              <a:rect b="b" l="l" r="r" t="t"/>
              <a:pathLst>
                <a:path extrusionOk="0" h="1073" w="2752">
                  <a:moveTo>
                    <a:pt x="2695" y="1"/>
                  </a:moveTo>
                  <a:cubicBezTo>
                    <a:pt x="2661" y="1"/>
                    <a:pt x="2615" y="8"/>
                    <a:pt x="2585" y="8"/>
                  </a:cubicBezTo>
                  <a:cubicBezTo>
                    <a:pt x="2068" y="160"/>
                    <a:pt x="1551" y="312"/>
                    <a:pt x="1004" y="464"/>
                  </a:cubicBezTo>
                  <a:cubicBezTo>
                    <a:pt x="700" y="555"/>
                    <a:pt x="426" y="707"/>
                    <a:pt x="183" y="859"/>
                  </a:cubicBezTo>
                  <a:cubicBezTo>
                    <a:pt x="123" y="920"/>
                    <a:pt x="62" y="981"/>
                    <a:pt x="31" y="1011"/>
                  </a:cubicBezTo>
                  <a:cubicBezTo>
                    <a:pt x="1" y="1072"/>
                    <a:pt x="31" y="1072"/>
                    <a:pt x="62" y="1072"/>
                  </a:cubicBezTo>
                  <a:cubicBezTo>
                    <a:pt x="92" y="1072"/>
                    <a:pt x="153" y="1072"/>
                    <a:pt x="183" y="1042"/>
                  </a:cubicBezTo>
                  <a:cubicBezTo>
                    <a:pt x="730" y="890"/>
                    <a:pt x="1247" y="738"/>
                    <a:pt x="1794" y="586"/>
                  </a:cubicBezTo>
                  <a:cubicBezTo>
                    <a:pt x="2098" y="495"/>
                    <a:pt x="2372" y="343"/>
                    <a:pt x="2585" y="191"/>
                  </a:cubicBezTo>
                  <a:cubicBezTo>
                    <a:pt x="2645" y="160"/>
                    <a:pt x="2706" y="99"/>
                    <a:pt x="2737" y="39"/>
                  </a:cubicBezTo>
                  <a:cubicBezTo>
                    <a:pt x="2752" y="8"/>
                    <a:pt x="2729" y="1"/>
                    <a:pt x="269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59"/>
            <p:cNvSpPr/>
            <p:nvPr/>
          </p:nvSpPr>
          <p:spPr>
            <a:xfrm>
              <a:off x="5026111" y="4916610"/>
              <a:ext cx="85473" cy="63114"/>
            </a:xfrm>
            <a:custGeom>
              <a:rect b="b" l="l" r="r" t="t"/>
              <a:pathLst>
                <a:path extrusionOk="0" h="1863" w="2523">
                  <a:moveTo>
                    <a:pt x="2488" y="0"/>
                  </a:moveTo>
                  <a:cubicBezTo>
                    <a:pt x="2419" y="0"/>
                    <a:pt x="2280" y="45"/>
                    <a:pt x="2280" y="69"/>
                  </a:cubicBezTo>
                  <a:cubicBezTo>
                    <a:pt x="2006" y="160"/>
                    <a:pt x="1763" y="282"/>
                    <a:pt x="1581" y="434"/>
                  </a:cubicBezTo>
                  <a:cubicBezTo>
                    <a:pt x="1064" y="860"/>
                    <a:pt x="578" y="1285"/>
                    <a:pt x="61" y="1741"/>
                  </a:cubicBezTo>
                  <a:cubicBezTo>
                    <a:pt x="31" y="1771"/>
                    <a:pt x="0" y="1802"/>
                    <a:pt x="0" y="1832"/>
                  </a:cubicBezTo>
                  <a:cubicBezTo>
                    <a:pt x="31" y="1832"/>
                    <a:pt x="31" y="1863"/>
                    <a:pt x="61" y="1863"/>
                  </a:cubicBezTo>
                  <a:cubicBezTo>
                    <a:pt x="122" y="1863"/>
                    <a:pt x="274" y="1802"/>
                    <a:pt x="304" y="1771"/>
                  </a:cubicBezTo>
                  <a:cubicBezTo>
                    <a:pt x="578" y="1680"/>
                    <a:pt x="851" y="1528"/>
                    <a:pt x="1034" y="1376"/>
                  </a:cubicBezTo>
                  <a:cubicBezTo>
                    <a:pt x="1520" y="951"/>
                    <a:pt x="2006" y="525"/>
                    <a:pt x="2462" y="100"/>
                  </a:cubicBezTo>
                  <a:cubicBezTo>
                    <a:pt x="2523" y="69"/>
                    <a:pt x="2523" y="39"/>
                    <a:pt x="2523" y="9"/>
                  </a:cubicBezTo>
                  <a:cubicBezTo>
                    <a:pt x="2517" y="3"/>
                    <a:pt x="2505" y="0"/>
                    <a:pt x="248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59"/>
            <p:cNvSpPr/>
            <p:nvPr/>
          </p:nvSpPr>
          <p:spPr>
            <a:xfrm>
              <a:off x="5058024" y="4959973"/>
              <a:ext cx="67586" cy="30049"/>
            </a:xfrm>
            <a:custGeom>
              <a:rect b="b" l="l" r="r" t="t"/>
              <a:pathLst>
                <a:path extrusionOk="0" h="887" w="1995">
                  <a:moveTo>
                    <a:pt x="1913" y="0"/>
                  </a:moveTo>
                  <a:cubicBezTo>
                    <a:pt x="1883" y="0"/>
                    <a:pt x="1848" y="5"/>
                    <a:pt x="1824" y="5"/>
                  </a:cubicBezTo>
                  <a:cubicBezTo>
                    <a:pt x="1581" y="66"/>
                    <a:pt x="1338" y="127"/>
                    <a:pt x="1125" y="187"/>
                  </a:cubicBezTo>
                  <a:cubicBezTo>
                    <a:pt x="791" y="279"/>
                    <a:pt x="456" y="461"/>
                    <a:pt x="183" y="643"/>
                  </a:cubicBezTo>
                  <a:cubicBezTo>
                    <a:pt x="122" y="704"/>
                    <a:pt x="61" y="735"/>
                    <a:pt x="0" y="826"/>
                  </a:cubicBezTo>
                  <a:cubicBezTo>
                    <a:pt x="0" y="856"/>
                    <a:pt x="31" y="887"/>
                    <a:pt x="61" y="887"/>
                  </a:cubicBezTo>
                  <a:cubicBezTo>
                    <a:pt x="92" y="887"/>
                    <a:pt x="152" y="856"/>
                    <a:pt x="183" y="856"/>
                  </a:cubicBezTo>
                  <a:cubicBezTo>
                    <a:pt x="426" y="795"/>
                    <a:pt x="669" y="735"/>
                    <a:pt x="912" y="643"/>
                  </a:cubicBezTo>
                  <a:cubicBezTo>
                    <a:pt x="1216" y="552"/>
                    <a:pt x="1551" y="400"/>
                    <a:pt x="1794" y="218"/>
                  </a:cubicBezTo>
                  <a:cubicBezTo>
                    <a:pt x="1885" y="157"/>
                    <a:pt x="1946" y="127"/>
                    <a:pt x="1976" y="66"/>
                  </a:cubicBezTo>
                  <a:cubicBezTo>
                    <a:pt x="1994" y="11"/>
                    <a:pt x="1958" y="0"/>
                    <a:pt x="19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59"/>
            <p:cNvSpPr/>
            <p:nvPr/>
          </p:nvSpPr>
          <p:spPr>
            <a:xfrm>
              <a:off x="5087870" y="4981486"/>
              <a:ext cx="105596" cy="41500"/>
            </a:xfrm>
            <a:custGeom>
              <a:rect b="b" l="l" r="r" t="t"/>
              <a:pathLst>
                <a:path extrusionOk="0" h="1225" w="3117">
                  <a:moveTo>
                    <a:pt x="3025" y="1"/>
                  </a:moveTo>
                  <a:cubicBezTo>
                    <a:pt x="2972" y="1"/>
                    <a:pt x="2904" y="24"/>
                    <a:pt x="2858" y="39"/>
                  </a:cubicBezTo>
                  <a:cubicBezTo>
                    <a:pt x="2402" y="130"/>
                    <a:pt x="1946" y="221"/>
                    <a:pt x="1521" y="312"/>
                  </a:cubicBezTo>
                  <a:cubicBezTo>
                    <a:pt x="1338" y="373"/>
                    <a:pt x="1186" y="434"/>
                    <a:pt x="1034" y="495"/>
                  </a:cubicBezTo>
                  <a:cubicBezTo>
                    <a:pt x="761" y="616"/>
                    <a:pt x="518" y="768"/>
                    <a:pt x="274" y="920"/>
                  </a:cubicBezTo>
                  <a:cubicBezTo>
                    <a:pt x="183" y="981"/>
                    <a:pt x="92" y="1072"/>
                    <a:pt x="31" y="1133"/>
                  </a:cubicBezTo>
                  <a:cubicBezTo>
                    <a:pt x="1" y="1194"/>
                    <a:pt x="62" y="1224"/>
                    <a:pt x="92" y="1224"/>
                  </a:cubicBezTo>
                  <a:cubicBezTo>
                    <a:pt x="153" y="1224"/>
                    <a:pt x="214" y="1194"/>
                    <a:pt x="274" y="1194"/>
                  </a:cubicBezTo>
                  <a:cubicBezTo>
                    <a:pt x="730" y="1103"/>
                    <a:pt x="1186" y="981"/>
                    <a:pt x="1642" y="890"/>
                  </a:cubicBezTo>
                  <a:cubicBezTo>
                    <a:pt x="1825" y="829"/>
                    <a:pt x="1977" y="768"/>
                    <a:pt x="2098" y="708"/>
                  </a:cubicBezTo>
                  <a:cubicBezTo>
                    <a:pt x="2372" y="586"/>
                    <a:pt x="2645" y="464"/>
                    <a:pt x="2858" y="312"/>
                  </a:cubicBezTo>
                  <a:cubicBezTo>
                    <a:pt x="2949" y="252"/>
                    <a:pt x="3040" y="160"/>
                    <a:pt x="3101" y="100"/>
                  </a:cubicBezTo>
                  <a:cubicBezTo>
                    <a:pt x="3116" y="24"/>
                    <a:pt x="3078" y="1"/>
                    <a:pt x="30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59"/>
            <p:cNvSpPr/>
            <p:nvPr/>
          </p:nvSpPr>
          <p:spPr>
            <a:xfrm>
              <a:off x="2099603" y="5027051"/>
              <a:ext cx="29914" cy="70059"/>
            </a:xfrm>
            <a:custGeom>
              <a:rect b="b" l="l" r="r" t="t"/>
              <a:pathLst>
                <a:path extrusionOk="0" h="2068" w="883">
                  <a:moveTo>
                    <a:pt x="730" y="1"/>
                  </a:moveTo>
                  <a:cubicBezTo>
                    <a:pt x="700" y="1"/>
                    <a:pt x="669" y="1"/>
                    <a:pt x="639" y="31"/>
                  </a:cubicBezTo>
                  <a:cubicBezTo>
                    <a:pt x="517" y="31"/>
                    <a:pt x="426" y="92"/>
                    <a:pt x="335" y="153"/>
                  </a:cubicBezTo>
                  <a:cubicBezTo>
                    <a:pt x="244" y="183"/>
                    <a:pt x="183" y="244"/>
                    <a:pt x="122" y="274"/>
                  </a:cubicBezTo>
                  <a:cubicBezTo>
                    <a:pt x="61" y="305"/>
                    <a:pt x="1" y="335"/>
                    <a:pt x="1" y="396"/>
                  </a:cubicBezTo>
                  <a:cubicBezTo>
                    <a:pt x="1" y="943"/>
                    <a:pt x="1" y="1490"/>
                    <a:pt x="31" y="2068"/>
                  </a:cubicBezTo>
                  <a:lnTo>
                    <a:pt x="92" y="2068"/>
                  </a:lnTo>
                  <a:cubicBezTo>
                    <a:pt x="122" y="2068"/>
                    <a:pt x="122" y="2068"/>
                    <a:pt x="153" y="2037"/>
                  </a:cubicBezTo>
                  <a:cubicBezTo>
                    <a:pt x="274" y="2007"/>
                    <a:pt x="396" y="1946"/>
                    <a:pt x="517" y="1916"/>
                  </a:cubicBezTo>
                  <a:cubicBezTo>
                    <a:pt x="608" y="1855"/>
                    <a:pt x="669" y="1825"/>
                    <a:pt x="730" y="1764"/>
                  </a:cubicBezTo>
                  <a:cubicBezTo>
                    <a:pt x="791" y="1733"/>
                    <a:pt x="882" y="1673"/>
                    <a:pt x="852" y="1642"/>
                  </a:cubicBezTo>
                  <a:cubicBezTo>
                    <a:pt x="821" y="1095"/>
                    <a:pt x="791" y="548"/>
                    <a:pt x="7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59"/>
            <p:cNvSpPr/>
            <p:nvPr/>
          </p:nvSpPr>
          <p:spPr>
            <a:xfrm>
              <a:off x="2126366" y="5048699"/>
              <a:ext cx="74192" cy="54611"/>
            </a:xfrm>
            <a:custGeom>
              <a:rect b="b" l="l" r="r" t="t"/>
              <a:pathLst>
                <a:path extrusionOk="0" h="1612" w="2190">
                  <a:moveTo>
                    <a:pt x="2068" y="0"/>
                  </a:moveTo>
                  <a:cubicBezTo>
                    <a:pt x="2037" y="0"/>
                    <a:pt x="1977" y="31"/>
                    <a:pt x="1916" y="31"/>
                  </a:cubicBezTo>
                  <a:cubicBezTo>
                    <a:pt x="1764" y="61"/>
                    <a:pt x="1612" y="122"/>
                    <a:pt x="1490" y="183"/>
                  </a:cubicBezTo>
                  <a:cubicBezTo>
                    <a:pt x="1308" y="274"/>
                    <a:pt x="1125" y="365"/>
                    <a:pt x="943" y="486"/>
                  </a:cubicBezTo>
                  <a:cubicBezTo>
                    <a:pt x="791" y="578"/>
                    <a:pt x="609" y="699"/>
                    <a:pt x="487" y="821"/>
                  </a:cubicBezTo>
                  <a:cubicBezTo>
                    <a:pt x="305" y="1064"/>
                    <a:pt x="153" y="1277"/>
                    <a:pt x="31" y="1520"/>
                  </a:cubicBezTo>
                  <a:cubicBezTo>
                    <a:pt x="1" y="1581"/>
                    <a:pt x="31" y="1611"/>
                    <a:pt x="92" y="1611"/>
                  </a:cubicBezTo>
                  <a:lnTo>
                    <a:pt x="122" y="1611"/>
                  </a:lnTo>
                  <a:cubicBezTo>
                    <a:pt x="153" y="1611"/>
                    <a:pt x="214" y="1611"/>
                    <a:pt x="274" y="1581"/>
                  </a:cubicBezTo>
                  <a:cubicBezTo>
                    <a:pt x="426" y="1550"/>
                    <a:pt x="609" y="1490"/>
                    <a:pt x="761" y="1398"/>
                  </a:cubicBezTo>
                  <a:cubicBezTo>
                    <a:pt x="943" y="1307"/>
                    <a:pt x="1125" y="1216"/>
                    <a:pt x="1308" y="1125"/>
                  </a:cubicBezTo>
                  <a:cubicBezTo>
                    <a:pt x="1460" y="1003"/>
                    <a:pt x="1703" y="882"/>
                    <a:pt x="1794" y="730"/>
                  </a:cubicBezTo>
                  <a:cubicBezTo>
                    <a:pt x="1916" y="517"/>
                    <a:pt x="2037" y="304"/>
                    <a:pt x="2159" y="61"/>
                  </a:cubicBezTo>
                  <a:cubicBezTo>
                    <a:pt x="2189" y="31"/>
                    <a:pt x="2159" y="0"/>
                    <a:pt x="20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59"/>
            <p:cNvSpPr/>
            <p:nvPr/>
          </p:nvSpPr>
          <p:spPr>
            <a:xfrm>
              <a:off x="2168612" y="5072379"/>
              <a:ext cx="70025" cy="29880"/>
            </a:xfrm>
            <a:custGeom>
              <a:rect b="b" l="l" r="r" t="t"/>
              <a:pathLst>
                <a:path extrusionOk="0" h="882" w="2067">
                  <a:moveTo>
                    <a:pt x="1793" y="0"/>
                  </a:moveTo>
                  <a:cubicBezTo>
                    <a:pt x="1641" y="0"/>
                    <a:pt x="1550" y="31"/>
                    <a:pt x="1429" y="91"/>
                  </a:cubicBezTo>
                  <a:cubicBezTo>
                    <a:pt x="1155" y="183"/>
                    <a:pt x="912" y="304"/>
                    <a:pt x="669" y="456"/>
                  </a:cubicBezTo>
                  <a:cubicBezTo>
                    <a:pt x="638" y="487"/>
                    <a:pt x="0" y="882"/>
                    <a:pt x="304" y="882"/>
                  </a:cubicBezTo>
                  <a:cubicBezTo>
                    <a:pt x="426" y="851"/>
                    <a:pt x="547" y="821"/>
                    <a:pt x="638" y="791"/>
                  </a:cubicBezTo>
                  <a:cubicBezTo>
                    <a:pt x="912" y="699"/>
                    <a:pt x="1185" y="547"/>
                    <a:pt x="1398" y="426"/>
                  </a:cubicBezTo>
                  <a:cubicBezTo>
                    <a:pt x="1429" y="395"/>
                    <a:pt x="2067" y="0"/>
                    <a:pt x="17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59"/>
            <p:cNvSpPr/>
            <p:nvPr/>
          </p:nvSpPr>
          <p:spPr>
            <a:xfrm>
              <a:off x="2266416" y="4391170"/>
              <a:ext cx="54915" cy="73684"/>
            </a:xfrm>
            <a:custGeom>
              <a:rect b="b" l="l" r="r" t="t"/>
              <a:pathLst>
                <a:path extrusionOk="0" h="2175" w="1621">
                  <a:moveTo>
                    <a:pt x="1555" y="1"/>
                  </a:moveTo>
                  <a:cubicBezTo>
                    <a:pt x="1450" y="1"/>
                    <a:pt x="1238" y="86"/>
                    <a:pt x="1216" y="108"/>
                  </a:cubicBezTo>
                  <a:cubicBezTo>
                    <a:pt x="1125" y="138"/>
                    <a:pt x="1034" y="199"/>
                    <a:pt x="943" y="260"/>
                  </a:cubicBezTo>
                  <a:cubicBezTo>
                    <a:pt x="852" y="290"/>
                    <a:pt x="730" y="382"/>
                    <a:pt x="700" y="442"/>
                  </a:cubicBezTo>
                  <a:cubicBezTo>
                    <a:pt x="457" y="1020"/>
                    <a:pt x="244" y="1567"/>
                    <a:pt x="1" y="2144"/>
                  </a:cubicBezTo>
                  <a:cubicBezTo>
                    <a:pt x="1" y="2175"/>
                    <a:pt x="31" y="2175"/>
                    <a:pt x="61" y="2175"/>
                  </a:cubicBezTo>
                  <a:cubicBezTo>
                    <a:pt x="153" y="2175"/>
                    <a:pt x="365" y="2084"/>
                    <a:pt x="396" y="2053"/>
                  </a:cubicBezTo>
                  <a:cubicBezTo>
                    <a:pt x="487" y="2023"/>
                    <a:pt x="578" y="1962"/>
                    <a:pt x="700" y="1901"/>
                  </a:cubicBezTo>
                  <a:cubicBezTo>
                    <a:pt x="730" y="1901"/>
                    <a:pt x="761" y="1871"/>
                    <a:pt x="791" y="1840"/>
                  </a:cubicBezTo>
                  <a:cubicBezTo>
                    <a:pt x="852" y="1810"/>
                    <a:pt x="913" y="1780"/>
                    <a:pt x="943" y="1719"/>
                  </a:cubicBezTo>
                  <a:cubicBezTo>
                    <a:pt x="1156" y="1172"/>
                    <a:pt x="1368" y="594"/>
                    <a:pt x="1612" y="47"/>
                  </a:cubicBezTo>
                  <a:cubicBezTo>
                    <a:pt x="1620" y="13"/>
                    <a:pt x="1596" y="1"/>
                    <a:pt x="15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59"/>
            <p:cNvSpPr/>
            <p:nvPr/>
          </p:nvSpPr>
          <p:spPr>
            <a:xfrm>
              <a:off x="2340574" y="4407160"/>
              <a:ext cx="53560" cy="46378"/>
            </a:xfrm>
            <a:custGeom>
              <a:rect b="b" l="l" r="r" t="t"/>
              <a:pathLst>
                <a:path extrusionOk="0" h="1369" w="1581">
                  <a:moveTo>
                    <a:pt x="1459" y="1"/>
                  </a:moveTo>
                  <a:cubicBezTo>
                    <a:pt x="1398" y="31"/>
                    <a:pt x="1307" y="61"/>
                    <a:pt x="1246" y="92"/>
                  </a:cubicBezTo>
                  <a:cubicBezTo>
                    <a:pt x="1064" y="183"/>
                    <a:pt x="851" y="274"/>
                    <a:pt x="730" y="426"/>
                  </a:cubicBezTo>
                  <a:cubicBezTo>
                    <a:pt x="486" y="730"/>
                    <a:pt x="243" y="1034"/>
                    <a:pt x="31" y="1338"/>
                  </a:cubicBezTo>
                  <a:cubicBezTo>
                    <a:pt x="0" y="1368"/>
                    <a:pt x="31" y="1368"/>
                    <a:pt x="61" y="1368"/>
                  </a:cubicBezTo>
                  <a:lnTo>
                    <a:pt x="152" y="1368"/>
                  </a:lnTo>
                  <a:cubicBezTo>
                    <a:pt x="243" y="1338"/>
                    <a:pt x="304" y="1308"/>
                    <a:pt x="395" y="1277"/>
                  </a:cubicBezTo>
                  <a:cubicBezTo>
                    <a:pt x="486" y="1217"/>
                    <a:pt x="578" y="1186"/>
                    <a:pt x="669" y="1125"/>
                  </a:cubicBezTo>
                  <a:cubicBezTo>
                    <a:pt x="760" y="1065"/>
                    <a:pt x="851" y="1004"/>
                    <a:pt x="912" y="943"/>
                  </a:cubicBezTo>
                  <a:cubicBezTo>
                    <a:pt x="1125" y="639"/>
                    <a:pt x="1338" y="335"/>
                    <a:pt x="1581" y="31"/>
                  </a:cubicBezTo>
                  <a:cubicBezTo>
                    <a:pt x="1581" y="1"/>
                    <a:pt x="1581" y="1"/>
                    <a:pt x="155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59"/>
            <p:cNvSpPr/>
            <p:nvPr/>
          </p:nvSpPr>
          <p:spPr>
            <a:xfrm>
              <a:off x="2375569" y="4425014"/>
              <a:ext cx="70499" cy="42957"/>
            </a:xfrm>
            <a:custGeom>
              <a:rect b="b" l="l" r="r" t="t"/>
              <a:pathLst>
                <a:path extrusionOk="0" h="1268" w="2081">
                  <a:moveTo>
                    <a:pt x="2040" y="1"/>
                  </a:moveTo>
                  <a:cubicBezTo>
                    <a:pt x="2005" y="1"/>
                    <a:pt x="1950" y="21"/>
                    <a:pt x="1916" y="21"/>
                  </a:cubicBezTo>
                  <a:cubicBezTo>
                    <a:pt x="1794" y="51"/>
                    <a:pt x="1672" y="112"/>
                    <a:pt x="1581" y="142"/>
                  </a:cubicBezTo>
                  <a:cubicBezTo>
                    <a:pt x="1368" y="234"/>
                    <a:pt x="1186" y="355"/>
                    <a:pt x="1004" y="446"/>
                  </a:cubicBezTo>
                  <a:cubicBezTo>
                    <a:pt x="730" y="659"/>
                    <a:pt x="457" y="841"/>
                    <a:pt x="213" y="1024"/>
                  </a:cubicBezTo>
                  <a:cubicBezTo>
                    <a:pt x="122" y="1085"/>
                    <a:pt x="61" y="1145"/>
                    <a:pt x="1" y="1206"/>
                  </a:cubicBezTo>
                  <a:cubicBezTo>
                    <a:pt x="1" y="1267"/>
                    <a:pt x="31" y="1267"/>
                    <a:pt x="61" y="1267"/>
                  </a:cubicBezTo>
                  <a:cubicBezTo>
                    <a:pt x="92" y="1267"/>
                    <a:pt x="153" y="1267"/>
                    <a:pt x="183" y="1237"/>
                  </a:cubicBezTo>
                  <a:cubicBezTo>
                    <a:pt x="305" y="1206"/>
                    <a:pt x="426" y="1176"/>
                    <a:pt x="548" y="1115"/>
                  </a:cubicBezTo>
                  <a:cubicBezTo>
                    <a:pt x="760" y="1024"/>
                    <a:pt x="973" y="902"/>
                    <a:pt x="1125" y="781"/>
                  </a:cubicBezTo>
                  <a:cubicBezTo>
                    <a:pt x="1399" y="598"/>
                    <a:pt x="1642" y="416"/>
                    <a:pt x="1885" y="234"/>
                  </a:cubicBezTo>
                  <a:cubicBezTo>
                    <a:pt x="1976" y="173"/>
                    <a:pt x="2037" y="112"/>
                    <a:pt x="2068" y="51"/>
                  </a:cubicBezTo>
                  <a:cubicBezTo>
                    <a:pt x="2081" y="12"/>
                    <a:pt x="2066" y="1"/>
                    <a:pt x="204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59"/>
            <p:cNvSpPr/>
            <p:nvPr/>
          </p:nvSpPr>
          <p:spPr>
            <a:xfrm>
              <a:off x="1424086" y="5017802"/>
              <a:ext cx="61826" cy="67992"/>
            </a:xfrm>
            <a:custGeom>
              <a:rect b="b" l="l" r="r" t="t"/>
              <a:pathLst>
                <a:path extrusionOk="0" h="2007" w="1825">
                  <a:moveTo>
                    <a:pt x="1764" y="0"/>
                  </a:moveTo>
                  <a:cubicBezTo>
                    <a:pt x="1734" y="0"/>
                    <a:pt x="1673" y="0"/>
                    <a:pt x="1642" y="31"/>
                  </a:cubicBezTo>
                  <a:cubicBezTo>
                    <a:pt x="1551" y="61"/>
                    <a:pt x="1430" y="91"/>
                    <a:pt x="1338" y="122"/>
                  </a:cubicBezTo>
                  <a:cubicBezTo>
                    <a:pt x="1095" y="243"/>
                    <a:pt x="822" y="365"/>
                    <a:pt x="670" y="547"/>
                  </a:cubicBezTo>
                  <a:cubicBezTo>
                    <a:pt x="578" y="669"/>
                    <a:pt x="518" y="791"/>
                    <a:pt x="427" y="912"/>
                  </a:cubicBezTo>
                  <a:cubicBezTo>
                    <a:pt x="366" y="1003"/>
                    <a:pt x="335" y="1125"/>
                    <a:pt x="275" y="1246"/>
                  </a:cubicBezTo>
                  <a:cubicBezTo>
                    <a:pt x="183" y="1459"/>
                    <a:pt x="92" y="1702"/>
                    <a:pt x="31" y="1946"/>
                  </a:cubicBezTo>
                  <a:cubicBezTo>
                    <a:pt x="1" y="1976"/>
                    <a:pt x="1" y="2006"/>
                    <a:pt x="62" y="2006"/>
                  </a:cubicBezTo>
                  <a:lnTo>
                    <a:pt x="92" y="2006"/>
                  </a:lnTo>
                  <a:lnTo>
                    <a:pt x="214" y="1976"/>
                  </a:lnTo>
                  <a:cubicBezTo>
                    <a:pt x="335" y="1946"/>
                    <a:pt x="457" y="1885"/>
                    <a:pt x="578" y="1854"/>
                  </a:cubicBezTo>
                  <a:cubicBezTo>
                    <a:pt x="730" y="1763"/>
                    <a:pt x="882" y="1702"/>
                    <a:pt x="1004" y="1611"/>
                  </a:cubicBezTo>
                  <a:cubicBezTo>
                    <a:pt x="1065" y="1581"/>
                    <a:pt x="1126" y="1550"/>
                    <a:pt x="1186" y="1490"/>
                  </a:cubicBezTo>
                  <a:cubicBezTo>
                    <a:pt x="1278" y="1459"/>
                    <a:pt x="1338" y="1398"/>
                    <a:pt x="1399" y="1338"/>
                  </a:cubicBezTo>
                  <a:cubicBezTo>
                    <a:pt x="1551" y="912"/>
                    <a:pt x="1703" y="487"/>
                    <a:pt x="1794" y="31"/>
                  </a:cubicBezTo>
                  <a:cubicBezTo>
                    <a:pt x="1825" y="0"/>
                    <a:pt x="1825" y="0"/>
                    <a:pt x="176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59"/>
            <p:cNvSpPr/>
            <p:nvPr/>
          </p:nvSpPr>
          <p:spPr>
            <a:xfrm>
              <a:off x="1474563" y="5025594"/>
              <a:ext cx="54611" cy="42686"/>
            </a:xfrm>
            <a:custGeom>
              <a:rect b="b" l="l" r="r" t="t"/>
              <a:pathLst>
                <a:path extrusionOk="0" h="1260" w="1612">
                  <a:moveTo>
                    <a:pt x="1567" y="1"/>
                  </a:moveTo>
                  <a:cubicBezTo>
                    <a:pt x="1520" y="1"/>
                    <a:pt x="1459" y="22"/>
                    <a:pt x="1459" y="44"/>
                  </a:cubicBezTo>
                  <a:cubicBezTo>
                    <a:pt x="1368" y="44"/>
                    <a:pt x="1307" y="74"/>
                    <a:pt x="1247" y="135"/>
                  </a:cubicBezTo>
                  <a:cubicBezTo>
                    <a:pt x="1155" y="165"/>
                    <a:pt x="1064" y="226"/>
                    <a:pt x="1003" y="287"/>
                  </a:cubicBezTo>
                  <a:cubicBezTo>
                    <a:pt x="699" y="591"/>
                    <a:pt x="365" y="895"/>
                    <a:pt x="31" y="1199"/>
                  </a:cubicBezTo>
                  <a:cubicBezTo>
                    <a:pt x="0" y="1199"/>
                    <a:pt x="0" y="1229"/>
                    <a:pt x="0" y="1260"/>
                  </a:cubicBezTo>
                  <a:lnTo>
                    <a:pt x="31" y="1260"/>
                  </a:lnTo>
                  <a:cubicBezTo>
                    <a:pt x="92" y="1260"/>
                    <a:pt x="152" y="1229"/>
                    <a:pt x="183" y="1229"/>
                  </a:cubicBezTo>
                  <a:cubicBezTo>
                    <a:pt x="244" y="1199"/>
                    <a:pt x="304" y="1168"/>
                    <a:pt x="396" y="1138"/>
                  </a:cubicBezTo>
                  <a:cubicBezTo>
                    <a:pt x="487" y="1077"/>
                    <a:pt x="578" y="1016"/>
                    <a:pt x="639" y="956"/>
                  </a:cubicBezTo>
                  <a:cubicBezTo>
                    <a:pt x="973" y="652"/>
                    <a:pt x="1277" y="378"/>
                    <a:pt x="1581" y="74"/>
                  </a:cubicBezTo>
                  <a:cubicBezTo>
                    <a:pt x="1611" y="44"/>
                    <a:pt x="1611" y="13"/>
                    <a:pt x="1611" y="13"/>
                  </a:cubicBezTo>
                  <a:cubicBezTo>
                    <a:pt x="1602" y="5"/>
                    <a:pt x="1586" y="1"/>
                    <a:pt x="156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59"/>
            <p:cNvSpPr/>
            <p:nvPr/>
          </p:nvSpPr>
          <p:spPr>
            <a:xfrm>
              <a:off x="1501326" y="5049715"/>
              <a:ext cx="70059" cy="29880"/>
            </a:xfrm>
            <a:custGeom>
              <a:rect b="b" l="l" r="r" t="t"/>
              <a:pathLst>
                <a:path extrusionOk="0" h="882" w="2068">
                  <a:moveTo>
                    <a:pt x="1764" y="1"/>
                  </a:moveTo>
                  <a:cubicBezTo>
                    <a:pt x="1642" y="1"/>
                    <a:pt x="1520" y="31"/>
                    <a:pt x="1399" y="92"/>
                  </a:cubicBezTo>
                  <a:cubicBezTo>
                    <a:pt x="1156" y="183"/>
                    <a:pt x="882" y="335"/>
                    <a:pt x="639" y="456"/>
                  </a:cubicBezTo>
                  <a:cubicBezTo>
                    <a:pt x="639" y="487"/>
                    <a:pt x="1" y="882"/>
                    <a:pt x="274" y="882"/>
                  </a:cubicBezTo>
                  <a:cubicBezTo>
                    <a:pt x="426" y="882"/>
                    <a:pt x="517" y="821"/>
                    <a:pt x="639" y="791"/>
                  </a:cubicBezTo>
                  <a:cubicBezTo>
                    <a:pt x="913" y="700"/>
                    <a:pt x="1156" y="548"/>
                    <a:pt x="1399" y="426"/>
                  </a:cubicBezTo>
                  <a:cubicBezTo>
                    <a:pt x="1429" y="396"/>
                    <a:pt x="2068" y="1"/>
                    <a:pt x="176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59"/>
            <p:cNvSpPr/>
            <p:nvPr/>
          </p:nvSpPr>
          <p:spPr>
            <a:xfrm>
              <a:off x="3433089" y="4975591"/>
              <a:ext cx="99939" cy="79307"/>
            </a:xfrm>
            <a:custGeom>
              <a:rect b="b" l="l" r="r" t="t"/>
              <a:pathLst>
                <a:path extrusionOk="0" h="2341" w="2950">
                  <a:moveTo>
                    <a:pt x="2858" y="0"/>
                  </a:moveTo>
                  <a:cubicBezTo>
                    <a:pt x="2737" y="30"/>
                    <a:pt x="2615" y="61"/>
                    <a:pt x="2493" y="122"/>
                  </a:cubicBezTo>
                  <a:cubicBezTo>
                    <a:pt x="2068" y="274"/>
                    <a:pt x="1673" y="486"/>
                    <a:pt x="1369" y="730"/>
                  </a:cubicBezTo>
                  <a:cubicBezTo>
                    <a:pt x="791" y="1185"/>
                    <a:pt x="427" y="1733"/>
                    <a:pt x="31" y="2249"/>
                  </a:cubicBezTo>
                  <a:cubicBezTo>
                    <a:pt x="1" y="2341"/>
                    <a:pt x="31" y="2341"/>
                    <a:pt x="92" y="2341"/>
                  </a:cubicBezTo>
                  <a:lnTo>
                    <a:pt x="123" y="2341"/>
                  </a:lnTo>
                  <a:cubicBezTo>
                    <a:pt x="183" y="2341"/>
                    <a:pt x="244" y="2341"/>
                    <a:pt x="305" y="2310"/>
                  </a:cubicBezTo>
                  <a:cubicBezTo>
                    <a:pt x="487" y="2280"/>
                    <a:pt x="670" y="2189"/>
                    <a:pt x="822" y="2128"/>
                  </a:cubicBezTo>
                  <a:cubicBezTo>
                    <a:pt x="1065" y="2037"/>
                    <a:pt x="1247" y="1915"/>
                    <a:pt x="1460" y="1793"/>
                  </a:cubicBezTo>
                  <a:cubicBezTo>
                    <a:pt x="1642" y="1672"/>
                    <a:pt x="1855" y="1550"/>
                    <a:pt x="1977" y="1398"/>
                  </a:cubicBezTo>
                  <a:cubicBezTo>
                    <a:pt x="2159" y="1155"/>
                    <a:pt x="2311" y="942"/>
                    <a:pt x="2463" y="730"/>
                  </a:cubicBezTo>
                  <a:cubicBezTo>
                    <a:pt x="2615" y="517"/>
                    <a:pt x="2767" y="304"/>
                    <a:pt x="2919" y="91"/>
                  </a:cubicBezTo>
                  <a:cubicBezTo>
                    <a:pt x="2949" y="30"/>
                    <a:pt x="2919" y="0"/>
                    <a:pt x="28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59"/>
            <p:cNvSpPr/>
            <p:nvPr/>
          </p:nvSpPr>
          <p:spPr>
            <a:xfrm>
              <a:off x="3502098" y="5005437"/>
              <a:ext cx="113320" cy="63893"/>
            </a:xfrm>
            <a:custGeom>
              <a:rect b="b" l="l" r="r" t="t"/>
              <a:pathLst>
                <a:path extrusionOk="0" h="1886" w="3345">
                  <a:moveTo>
                    <a:pt x="3070" y="1"/>
                  </a:moveTo>
                  <a:lnTo>
                    <a:pt x="3070" y="1"/>
                  </a:lnTo>
                  <a:cubicBezTo>
                    <a:pt x="2918" y="31"/>
                    <a:pt x="2797" y="61"/>
                    <a:pt x="2675" y="122"/>
                  </a:cubicBezTo>
                  <a:cubicBezTo>
                    <a:pt x="2371" y="213"/>
                    <a:pt x="2098" y="365"/>
                    <a:pt x="1855" y="517"/>
                  </a:cubicBezTo>
                  <a:cubicBezTo>
                    <a:pt x="1308" y="852"/>
                    <a:pt x="791" y="1186"/>
                    <a:pt x="274" y="1551"/>
                  </a:cubicBezTo>
                  <a:cubicBezTo>
                    <a:pt x="183" y="1611"/>
                    <a:pt x="92" y="1703"/>
                    <a:pt x="1" y="1794"/>
                  </a:cubicBezTo>
                  <a:cubicBezTo>
                    <a:pt x="1" y="1855"/>
                    <a:pt x="31" y="1885"/>
                    <a:pt x="92" y="1885"/>
                  </a:cubicBezTo>
                  <a:cubicBezTo>
                    <a:pt x="152" y="1885"/>
                    <a:pt x="213" y="1855"/>
                    <a:pt x="274" y="1824"/>
                  </a:cubicBezTo>
                  <a:cubicBezTo>
                    <a:pt x="456" y="1794"/>
                    <a:pt x="639" y="1733"/>
                    <a:pt x="791" y="1642"/>
                  </a:cubicBezTo>
                  <a:cubicBezTo>
                    <a:pt x="1095" y="1520"/>
                    <a:pt x="1368" y="1338"/>
                    <a:pt x="1642" y="1186"/>
                  </a:cubicBezTo>
                  <a:cubicBezTo>
                    <a:pt x="2037" y="882"/>
                    <a:pt x="2463" y="608"/>
                    <a:pt x="2888" y="335"/>
                  </a:cubicBezTo>
                  <a:cubicBezTo>
                    <a:pt x="2949" y="304"/>
                    <a:pt x="3344" y="31"/>
                    <a:pt x="30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59"/>
            <p:cNvSpPr/>
            <p:nvPr/>
          </p:nvSpPr>
          <p:spPr>
            <a:xfrm>
              <a:off x="3570056" y="5028440"/>
              <a:ext cx="122569" cy="61454"/>
            </a:xfrm>
            <a:custGeom>
              <a:rect b="b" l="l" r="r" t="t"/>
              <a:pathLst>
                <a:path extrusionOk="0" h="1814" w="3618">
                  <a:moveTo>
                    <a:pt x="3437" y="1"/>
                  </a:moveTo>
                  <a:cubicBezTo>
                    <a:pt x="3390" y="1"/>
                    <a:pt x="3337" y="15"/>
                    <a:pt x="3283" y="51"/>
                  </a:cubicBezTo>
                  <a:cubicBezTo>
                    <a:pt x="3010" y="112"/>
                    <a:pt x="2736" y="233"/>
                    <a:pt x="2523" y="355"/>
                  </a:cubicBezTo>
                  <a:cubicBezTo>
                    <a:pt x="1946" y="629"/>
                    <a:pt x="1399" y="932"/>
                    <a:pt x="852" y="1206"/>
                  </a:cubicBezTo>
                  <a:cubicBezTo>
                    <a:pt x="669" y="1297"/>
                    <a:pt x="487" y="1388"/>
                    <a:pt x="335" y="1510"/>
                  </a:cubicBezTo>
                  <a:cubicBezTo>
                    <a:pt x="305" y="1540"/>
                    <a:pt x="1" y="1723"/>
                    <a:pt x="92" y="1814"/>
                  </a:cubicBezTo>
                  <a:lnTo>
                    <a:pt x="183" y="1814"/>
                  </a:lnTo>
                  <a:cubicBezTo>
                    <a:pt x="244" y="1814"/>
                    <a:pt x="274" y="1814"/>
                    <a:pt x="335" y="1784"/>
                  </a:cubicBezTo>
                  <a:cubicBezTo>
                    <a:pt x="609" y="1723"/>
                    <a:pt x="882" y="1571"/>
                    <a:pt x="1095" y="1449"/>
                  </a:cubicBezTo>
                  <a:cubicBezTo>
                    <a:pt x="1672" y="1176"/>
                    <a:pt x="2220" y="902"/>
                    <a:pt x="2767" y="629"/>
                  </a:cubicBezTo>
                  <a:cubicBezTo>
                    <a:pt x="2949" y="537"/>
                    <a:pt x="3101" y="446"/>
                    <a:pt x="3253" y="325"/>
                  </a:cubicBezTo>
                  <a:cubicBezTo>
                    <a:pt x="3314" y="294"/>
                    <a:pt x="3618" y="112"/>
                    <a:pt x="3527" y="21"/>
                  </a:cubicBezTo>
                  <a:cubicBezTo>
                    <a:pt x="3501" y="8"/>
                    <a:pt x="3471" y="1"/>
                    <a:pt x="34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59"/>
            <p:cNvSpPr/>
            <p:nvPr/>
          </p:nvSpPr>
          <p:spPr>
            <a:xfrm>
              <a:off x="989539" y="4785064"/>
              <a:ext cx="50511" cy="42279"/>
            </a:xfrm>
            <a:custGeom>
              <a:rect b="b" l="l" r="r" t="t"/>
              <a:pathLst>
                <a:path extrusionOk="0" h="1248" w="1491">
                  <a:moveTo>
                    <a:pt x="1430" y="1"/>
                  </a:moveTo>
                  <a:cubicBezTo>
                    <a:pt x="1399" y="31"/>
                    <a:pt x="1369" y="31"/>
                    <a:pt x="1338" y="31"/>
                  </a:cubicBezTo>
                  <a:cubicBezTo>
                    <a:pt x="1247" y="62"/>
                    <a:pt x="1156" y="92"/>
                    <a:pt x="1095" y="122"/>
                  </a:cubicBezTo>
                  <a:cubicBezTo>
                    <a:pt x="913" y="214"/>
                    <a:pt x="670" y="305"/>
                    <a:pt x="579" y="457"/>
                  </a:cubicBezTo>
                  <a:cubicBezTo>
                    <a:pt x="366" y="700"/>
                    <a:pt x="183" y="943"/>
                    <a:pt x="1" y="1186"/>
                  </a:cubicBezTo>
                  <a:cubicBezTo>
                    <a:pt x="1" y="1217"/>
                    <a:pt x="1" y="1247"/>
                    <a:pt x="31" y="1247"/>
                  </a:cubicBezTo>
                  <a:lnTo>
                    <a:pt x="62" y="1247"/>
                  </a:lnTo>
                  <a:cubicBezTo>
                    <a:pt x="92" y="1247"/>
                    <a:pt x="123" y="1247"/>
                    <a:pt x="153" y="1217"/>
                  </a:cubicBezTo>
                  <a:cubicBezTo>
                    <a:pt x="244" y="1217"/>
                    <a:pt x="305" y="1186"/>
                    <a:pt x="396" y="1126"/>
                  </a:cubicBezTo>
                  <a:cubicBezTo>
                    <a:pt x="487" y="1095"/>
                    <a:pt x="579" y="1034"/>
                    <a:pt x="670" y="974"/>
                  </a:cubicBezTo>
                  <a:cubicBezTo>
                    <a:pt x="761" y="913"/>
                    <a:pt x="882" y="852"/>
                    <a:pt x="913" y="791"/>
                  </a:cubicBezTo>
                  <a:cubicBezTo>
                    <a:pt x="1095" y="548"/>
                    <a:pt x="1278" y="305"/>
                    <a:pt x="1460" y="62"/>
                  </a:cubicBezTo>
                  <a:cubicBezTo>
                    <a:pt x="1490" y="31"/>
                    <a:pt x="1460" y="1"/>
                    <a:pt x="1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59"/>
            <p:cNvSpPr/>
            <p:nvPr/>
          </p:nvSpPr>
          <p:spPr>
            <a:xfrm>
              <a:off x="1021486" y="4782252"/>
              <a:ext cx="87539" cy="55390"/>
            </a:xfrm>
            <a:custGeom>
              <a:rect b="b" l="l" r="r" t="t"/>
              <a:pathLst>
                <a:path extrusionOk="0" h="1635" w="2584">
                  <a:moveTo>
                    <a:pt x="2478" y="0"/>
                  </a:moveTo>
                  <a:cubicBezTo>
                    <a:pt x="2440" y="0"/>
                    <a:pt x="2402" y="8"/>
                    <a:pt x="2371" y="23"/>
                  </a:cubicBezTo>
                  <a:cubicBezTo>
                    <a:pt x="2250" y="84"/>
                    <a:pt x="2098" y="114"/>
                    <a:pt x="1976" y="175"/>
                  </a:cubicBezTo>
                  <a:cubicBezTo>
                    <a:pt x="1763" y="266"/>
                    <a:pt x="1520" y="388"/>
                    <a:pt x="1338" y="540"/>
                  </a:cubicBezTo>
                  <a:cubicBezTo>
                    <a:pt x="943" y="813"/>
                    <a:pt x="608" y="1087"/>
                    <a:pt x="243" y="1360"/>
                  </a:cubicBezTo>
                  <a:cubicBezTo>
                    <a:pt x="152" y="1421"/>
                    <a:pt x="91" y="1482"/>
                    <a:pt x="31" y="1573"/>
                  </a:cubicBezTo>
                  <a:cubicBezTo>
                    <a:pt x="0" y="1634"/>
                    <a:pt x="31" y="1634"/>
                    <a:pt x="91" y="1634"/>
                  </a:cubicBezTo>
                  <a:cubicBezTo>
                    <a:pt x="122" y="1634"/>
                    <a:pt x="183" y="1634"/>
                    <a:pt x="243" y="1604"/>
                  </a:cubicBezTo>
                  <a:cubicBezTo>
                    <a:pt x="456" y="1543"/>
                    <a:pt x="699" y="1421"/>
                    <a:pt x="912" y="1330"/>
                  </a:cubicBezTo>
                  <a:cubicBezTo>
                    <a:pt x="1125" y="1209"/>
                    <a:pt x="1307" y="1087"/>
                    <a:pt x="1490" y="965"/>
                  </a:cubicBezTo>
                  <a:cubicBezTo>
                    <a:pt x="1672" y="813"/>
                    <a:pt x="1854" y="661"/>
                    <a:pt x="2037" y="509"/>
                  </a:cubicBezTo>
                  <a:cubicBezTo>
                    <a:pt x="2098" y="479"/>
                    <a:pt x="2158" y="418"/>
                    <a:pt x="2250" y="357"/>
                  </a:cubicBezTo>
                  <a:cubicBezTo>
                    <a:pt x="2250" y="357"/>
                    <a:pt x="2250" y="327"/>
                    <a:pt x="2280" y="327"/>
                  </a:cubicBezTo>
                  <a:cubicBezTo>
                    <a:pt x="2371" y="266"/>
                    <a:pt x="2432" y="205"/>
                    <a:pt x="2493" y="145"/>
                  </a:cubicBezTo>
                  <a:cubicBezTo>
                    <a:pt x="2553" y="114"/>
                    <a:pt x="2584" y="84"/>
                    <a:pt x="2584" y="23"/>
                  </a:cubicBezTo>
                  <a:cubicBezTo>
                    <a:pt x="2553" y="8"/>
                    <a:pt x="2515" y="0"/>
                    <a:pt x="24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59"/>
            <p:cNvSpPr/>
            <p:nvPr/>
          </p:nvSpPr>
          <p:spPr>
            <a:xfrm>
              <a:off x="1070913" y="4789197"/>
              <a:ext cx="118436" cy="48445"/>
            </a:xfrm>
            <a:custGeom>
              <a:rect b="b" l="l" r="r" t="t"/>
              <a:pathLst>
                <a:path extrusionOk="0" h="1430" w="3496">
                  <a:moveTo>
                    <a:pt x="3344" y="0"/>
                  </a:moveTo>
                  <a:cubicBezTo>
                    <a:pt x="3222" y="0"/>
                    <a:pt x="3131" y="61"/>
                    <a:pt x="3009" y="92"/>
                  </a:cubicBezTo>
                  <a:cubicBezTo>
                    <a:pt x="2797" y="183"/>
                    <a:pt x="2584" y="274"/>
                    <a:pt x="2402" y="365"/>
                  </a:cubicBezTo>
                  <a:cubicBezTo>
                    <a:pt x="2067" y="487"/>
                    <a:pt x="1733" y="548"/>
                    <a:pt x="1398" y="608"/>
                  </a:cubicBezTo>
                  <a:cubicBezTo>
                    <a:pt x="1216" y="639"/>
                    <a:pt x="1094" y="700"/>
                    <a:pt x="943" y="760"/>
                  </a:cubicBezTo>
                  <a:cubicBezTo>
                    <a:pt x="699" y="882"/>
                    <a:pt x="456" y="1004"/>
                    <a:pt x="243" y="1155"/>
                  </a:cubicBezTo>
                  <a:cubicBezTo>
                    <a:pt x="152" y="1216"/>
                    <a:pt x="91" y="1277"/>
                    <a:pt x="31" y="1368"/>
                  </a:cubicBezTo>
                  <a:cubicBezTo>
                    <a:pt x="0" y="1429"/>
                    <a:pt x="31" y="1429"/>
                    <a:pt x="91" y="1429"/>
                  </a:cubicBezTo>
                  <a:cubicBezTo>
                    <a:pt x="122" y="1429"/>
                    <a:pt x="183" y="1429"/>
                    <a:pt x="243" y="1399"/>
                  </a:cubicBezTo>
                  <a:cubicBezTo>
                    <a:pt x="639" y="1338"/>
                    <a:pt x="1034" y="1247"/>
                    <a:pt x="1429" y="1125"/>
                  </a:cubicBezTo>
                  <a:cubicBezTo>
                    <a:pt x="2006" y="943"/>
                    <a:pt x="2523" y="669"/>
                    <a:pt x="3009" y="396"/>
                  </a:cubicBezTo>
                  <a:cubicBezTo>
                    <a:pt x="3131" y="335"/>
                    <a:pt x="3222" y="244"/>
                    <a:pt x="3344" y="152"/>
                  </a:cubicBezTo>
                  <a:cubicBezTo>
                    <a:pt x="3405" y="122"/>
                    <a:pt x="3496" y="0"/>
                    <a:pt x="3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59"/>
            <p:cNvSpPr/>
            <p:nvPr/>
          </p:nvSpPr>
          <p:spPr>
            <a:xfrm>
              <a:off x="4007686" y="4491617"/>
              <a:ext cx="98888" cy="57693"/>
            </a:xfrm>
            <a:custGeom>
              <a:rect b="b" l="l" r="r" t="t"/>
              <a:pathLst>
                <a:path extrusionOk="0" h="1703" w="2919">
                  <a:moveTo>
                    <a:pt x="2919" y="0"/>
                  </a:moveTo>
                  <a:cubicBezTo>
                    <a:pt x="2858" y="0"/>
                    <a:pt x="2767" y="0"/>
                    <a:pt x="2706" y="31"/>
                  </a:cubicBezTo>
                  <a:cubicBezTo>
                    <a:pt x="2463" y="91"/>
                    <a:pt x="2220" y="213"/>
                    <a:pt x="2037" y="304"/>
                  </a:cubicBezTo>
                  <a:cubicBezTo>
                    <a:pt x="1764" y="456"/>
                    <a:pt x="1521" y="578"/>
                    <a:pt x="1277" y="730"/>
                  </a:cubicBezTo>
                  <a:lnTo>
                    <a:pt x="1277" y="760"/>
                  </a:lnTo>
                  <a:cubicBezTo>
                    <a:pt x="1247" y="760"/>
                    <a:pt x="1217" y="790"/>
                    <a:pt x="1186" y="821"/>
                  </a:cubicBezTo>
                  <a:cubicBezTo>
                    <a:pt x="882" y="1003"/>
                    <a:pt x="548" y="1216"/>
                    <a:pt x="244" y="1429"/>
                  </a:cubicBezTo>
                  <a:cubicBezTo>
                    <a:pt x="153" y="1490"/>
                    <a:pt x="92" y="1550"/>
                    <a:pt x="1" y="1641"/>
                  </a:cubicBezTo>
                  <a:cubicBezTo>
                    <a:pt x="1" y="1702"/>
                    <a:pt x="31" y="1702"/>
                    <a:pt x="92" y="1702"/>
                  </a:cubicBezTo>
                  <a:cubicBezTo>
                    <a:pt x="122" y="1702"/>
                    <a:pt x="183" y="1702"/>
                    <a:pt x="244" y="1672"/>
                  </a:cubicBezTo>
                  <a:cubicBezTo>
                    <a:pt x="396" y="1641"/>
                    <a:pt x="548" y="1581"/>
                    <a:pt x="700" y="1520"/>
                  </a:cubicBezTo>
                  <a:cubicBezTo>
                    <a:pt x="943" y="1398"/>
                    <a:pt x="1186" y="1246"/>
                    <a:pt x="1429" y="1094"/>
                  </a:cubicBezTo>
                  <a:cubicBezTo>
                    <a:pt x="1703" y="912"/>
                    <a:pt x="1977" y="730"/>
                    <a:pt x="2280" y="517"/>
                  </a:cubicBezTo>
                  <a:cubicBezTo>
                    <a:pt x="2341" y="486"/>
                    <a:pt x="2432" y="456"/>
                    <a:pt x="2493" y="395"/>
                  </a:cubicBezTo>
                  <a:cubicBezTo>
                    <a:pt x="2615" y="334"/>
                    <a:pt x="2736" y="243"/>
                    <a:pt x="2828" y="152"/>
                  </a:cubicBezTo>
                  <a:cubicBezTo>
                    <a:pt x="2888" y="122"/>
                    <a:pt x="2919" y="61"/>
                    <a:pt x="29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59"/>
            <p:cNvSpPr/>
            <p:nvPr/>
          </p:nvSpPr>
          <p:spPr>
            <a:xfrm>
              <a:off x="4096241" y="4517194"/>
              <a:ext cx="77715" cy="27983"/>
            </a:xfrm>
            <a:custGeom>
              <a:rect b="b" l="l" r="r" t="t"/>
              <a:pathLst>
                <a:path extrusionOk="0" h="826" w="2294">
                  <a:moveTo>
                    <a:pt x="2268" y="0"/>
                  </a:moveTo>
                  <a:cubicBezTo>
                    <a:pt x="2245" y="0"/>
                    <a:pt x="2207" y="18"/>
                    <a:pt x="2189" y="35"/>
                  </a:cubicBezTo>
                  <a:cubicBezTo>
                    <a:pt x="1673" y="127"/>
                    <a:pt x="1186" y="279"/>
                    <a:pt x="670" y="400"/>
                  </a:cubicBezTo>
                  <a:cubicBezTo>
                    <a:pt x="487" y="461"/>
                    <a:pt x="274" y="552"/>
                    <a:pt x="122" y="674"/>
                  </a:cubicBezTo>
                  <a:cubicBezTo>
                    <a:pt x="62" y="704"/>
                    <a:pt x="31" y="735"/>
                    <a:pt x="1" y="765"/>
                  </a:cubicBezTo>
                  <a:cubicBezTo>
                    <a:pt x="1" y="795"/>
                    <a:pt x="1" y="826"/>
                    <a:pt x="31" y="826"/>
                  </a:cubicBezTo>
                  <a:cubicBezTo>
                    <a:pt x="62" y="826"/>
                    <a:pt x="92" y="795"/>
                    <a:pt x="92" y="795"/>
                  </a:cubicBezTo>
                  <a:cubicBezTo>
                    <a:pt x="609" y="674"/>
                    <a:pt x="1095" y="552"/>
                    <a:pt x="1612" y="431"/>
                  </a:cubicBezTo>
                  <a:cubicBezTo>
                    <a:pt x="1673" y="400"/>
                    <a:pt x="1733" y="370"/>
                    <a:pt x="1825" y="339"/>
                  </a:cubicBezTo>
                  <a:cubicBezTo>
                    <a:pt x="1946" y="279"/>
                    <a:pt x="2068" y="218"/>
                    <a:pt x="2159" y="157"/>
                  </a:cubicBezTo>
                  <a:cubicBezTo>
                    <a:pt x="2220" y="127"/>
                    <a:pt x="2250" y="96"/>
                    <a:pt x="2281" y="35"/>
                  </a:cubicBezTo>
                  <a:cubicBezTo>
                    <a:pt x="2293" y="10"/>
                    <a:pt x="2284" y="0"/>
                    <a:pt x="22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59"/>
            <p:cNvSpPr/>
            <p:nvPr/>
          </p:nvSpPr>
          <p:spPr>
            <a:xfrm>
              <a:off x="3026356" y="4242143"/>
              <a:ext cx="53086" cy="32692"/>
            </a:xfrm>
            <a:custGeom>
              <a:rect b="b" l="l" r="r" t="t"/>
              <a:pathLst>
                <a:path extrusionOk="0" h="965" w="1567">
                  <a:moveTo>
                    <a:pt x="1524" y="1"/>
                  </a:moveTo>
                  <a:cubicBezTo>
                    <a:pt x="1498" y="1"/>
                    <a:pt x="1460" y="8"/>
                    <a:pt x="1429" y="8"/>
                  </a:cubicBezTo>
                  <a:cubicBezTo>
                    <a:pt x="1217" y="69"/>
                    <a:pt x="1034" y="191"/>
                    <a:pt x="882" y="282"/>
                  </a:cubicBezTo>
                  <a:cubicBezTo>
                    <a:pt x="609" y="464"/>
                    <a:pt x="365" y="647"/>
                    <a:pt x="122" y="829"/>
                  </a:cubicBezTo>
                  <a:cubicBezTo>
                    <a:pt x="61" y="859"/>
                    <a:pt x="31" y="890"/>
                    <a:pt x="1" y="920"/>
                  </a:cubicBezTo>
                  <a:cubicBezTo>
                    <a:pt x="1" y="951"/>
                    <a:pt x="1" y="951"/>
                    <a:pt x="31" y="951"/>
                  </a:cubicBezTo>
                  <a:cubicBezTo>
                    <a:pt x="41" y="961"/>
                    <a:pt x="51" y="964"/>
                    <a:pt x="60" y="964"/>
                  </a:cubicBezTo>
                  <a:cubicBezTo>
                    <a:pt x="78" y="964"/>
                    <a:pt x="92" y="951"/>
                    <a:pt x="92" y="951"/>
                  </a:cubicBezTo>
                  <a:cubicBezTo>
                    <a:pt x="183" y="920"/>
                    <a:pt x="244" y="890"/>
                    <a:pt x="335" y="859"/>
                  </a:cubicBezTo>
                  <a:cubicBezTo>
                    <a:pt x="457" y="799"/>
                    <a:pt x="578" y="738"/>
                    <a:pt x="669" y="677"/>
                  </a:cubicBezTo>
                  <a:cubicBezTo>
                    <a:pt x="943" y="495"/>
                    <a:pt x="1186" y="312"/>
                    <a:pt x="1429" y="160"/>
                  </a:cubicBezTo>
                  <a:cubicBezTo>
                    <a:pt x="1490" y="130"/>
                    <a:pt x="1520" y="100"/>
                    <a:pt x="1551" y="39"/>
                  </a:cubicBezTo>
                  <a:cubicBezTo>
                    <a:pt x="1566" y="8"/>
                    <a:pt x="1551" y="1"/>
                    <a:pt x="15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59"/>
            <p:cNvSpPr/>
            <p:nvPr/>
          </p:nvSpPr>
          <p:spPr>
            <a:xfrm>
              <a:off x="3091231" y="4255796"/>
              <a:ext cx="71075" cy="29914"/>
            </a:xfrm>
            <a:custGeom>
              <a:rect b="b" l="l" r="r" t="t"/>
              <a:pathLst>
                <a:path extrusionOk="0" h="883" w="2098">
                  <a:moveTo>
                    <a:pt x="1794" y="1"/>
                  </a:moveTo>
                  <a:cubicBezTo>
                    <a:pt x="1672" y="1"/>
                    <a:pt x="1551" y="31"/>
                    <a:pt x="1429" y="92"/>
                  </a:cubicBezTo>
                  <a:cubicBezTo>
                    <a:pt x="1156" y="183"/>
                    <a:pt x="912" y="305"/>
                    <a:pt x="669" y="456"/>
                  </a:cubicBezTo>
                  <a:cubicBezTo>
                    <a:pt x="639" y="487"/>
                    <a:pt x="1" y="882"/>
                    <a:pt x="305" y="882"/>
                  </a:cubicBezTo>
                  <a:cubicBezTo>
                    <a:pt x="426" y="852"/>
                    <a:pt x="548" y="821"/>
                    <a:pt x="669" y="791"/>
                  </a:cubicBezTo>
                  <a:cubicBezTo>
                    <a:pt x="912" y="700"/>
                    <a:pt x="1186" y="548"/>
                    <a:pt x="1429" y="426"/>
                  </a:cubicBezTo>
                  <a:cubicBezTo>
                    <a:pt x="1460" y="396"/>
                    <a:pt x="2098" y="1"/>
                    <a:pt x="17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59"/>
            <p:cNvSpPr/>
            <p:nvPr/>
          </p:nvSpPr>
          <p:spPr>
            <a:xfrm>
              <a:off x="2419847" y="4684922"/>
              <a:ext cx="66976" cy="43566"/>
            </a:xfrm>
            <a:custGeom>
              <a:rect b="b" l="l" r="r" t="t"/>
              <a:pathLst>
                <a:path extrusionOk="0" h="1286" w="1977">
                  <a:moveTo>
                    <a:pt x="1938" y="1"/>
                  </a:moveTo>
                  <a:cubicBezTo>
                    <a:pt x="1916" y="1"/>
                    <a:pt x="1885" y="8"/>
                    <a:pt x="1855" y="8"/>
                  </a:cubicBezTo>
                  <a:cubicBezTo>
                    <a:pt x="1794" y="39"/>
                    <a:pt x="1703" y="69"/>
                    <a:pt x="1642" y="100"/>
                  </a:cubicBezTo>
                  <a:cubicBezTo>
                    <a:pt x="1520" y="160"/>
                    <a:pt x="1399" y="221"/>
                    <a:pt x="1308" y="282"/>
                  </a:cubicBezTo>
                  <a:cubicBezTo>
                    <a:pt x="912" y="586"/>
                    <a:pt x="517" y="860"/>
                    <a:pt x="122" y="1133"/>
                  </a:cubicBezTo>
                  <a:cubicBezTo>
                    <a:pt x="61" y="1164"/>
                    <a:pt x="31" y="1224"/>
                    <a:pt x="1" y="1255"/>
                  </a:cubicBezTo>
                  <a:cubicBezTo>
                    <a:pt x="1" y="1285"/>
                    <a:pt x="1" y="1285"/>
                    <a:pt x="31" y="1285"/>
                  </a:cubicBezTo>
                  <a:lnTo>
                    <a:pt x="122" y="1285"/>
                  </a:lnTo>
                  <a:cubicBezTo>
                    <a:pt x="183" y="1255"/>
                    <a:pt x="274" y="1224"/>
                    <a:pt x="335" y="1194"/>
                  </a:cubicBezTo>
                  <a:cubicBezTo>
                    <a:pt x="457" y="1133"/>
                    <a:pt x="609" y="1072"/>
                    <a:pt x="700" y="981"/>
                  </a:cubicBezTo>
                  <a:cubicBezTo>
                    <a:pt x="1095" y="708"/>
                    <a:pt x="1490" y="434"/>
                    <a:pt x="1855" y="130"/>
                  </a:cubicBezTo>
                  <a:cubicBezTo>
                    <a:pt x="1885" y="100"/>
                    <a:pt x="1946" y="69"/>
                    <a:pt x="1976" y="39"/>
                  </a:cubicBezTo>
                  <a:cubicBezTo>
                    <a:pt x="1976" y="8"/>
                    <a:pt x="1961" y="1"/>
                    <a:pt x="19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59"/>
            <p:cNvSpPr/>
            <p:nvPr/>
          </p:nvSpPr>
          <p:spPr>
            <a:xfrm>
              <a:off x="2476490" y="4708873"/>
              <a:ext cx="75208" cy="40213"/>
            </a:xfrm>
            <a:custGeom>
              <a:rect b="b" l="l" r="r" t="t"/>
              <a:pathLst>
                <a:path extrusionOk="0" h="1187" w="2220">
                  <a:moveTo>
                    <a:pt x="2037" y="1"/>
                  </a:moveTo>
                  <a:cubicBezTo>
                    <a:pt x="1915" y="61"/>
                    <a:pt x="1763" y="122"/>
                    <a:pt x="1642" y="183"/>
                  </a:cubicBezTo>
                  <a:cubicBezTo>
                    <a:pt x="1186" y="426"/>
                    <a:pt x="760" y="669"/>
                    <a:pt x="304" y="912"/>
                  </a:cubicBezTo>
                  <a:cubicBezTo>
                    <a:pt x="244" y="973"/>
                    <a:pt x="152" y="1034"/>
                    <a:pt x="92" y="1095"/>
                  </a:cubicBezTo>
                  <a:cubicBezTo>
                    <a:pt x="61" y="1125"/>
                    <a:pt x="0" y="1186"/>
                    <a:pt x="92" y="1186"/>
                  </a:cubicBezTo>
                  <a:cubicBezTo>
                    <a:pt x="152" y="1186"/>
                    <a:pt x="244" y="1156"/>
                    <a:pt x="304" y="1125"/>
                  </a:cubicBezTo>
                  <a:cubicBezTo>
                    <a:pt x="456" y="1064"/>
                    <a:pt x="608" y="973"/>
                    <a:pt x="760" y="912"/>
                  </a:cubicBezTo>
                  <a:lnTo>
                    <a:pt x="1611" y="396"/>
                  </a:lnTo>
                  <a:cubicBezTo>
                    <a:pt x="1672" y="396"/>
                    <a:pt x="1733" y="365"/>
                    <a:pt x="1763" y="335"/>
                  </a:cubicBezTo>
                  <a:cubicBezTo>
                    <a:pt x="1855" y="274"/>
                    <a:pt x="1946" y="213"/>
                    <a:pt x="2037" y="183"/>
                  </a:cubicBezTo>
                  <a:cubicBezTo>
                    <a:pt x="2067" y="153"/>
                    <a:pt x="2219" y="61"/>
                    <a:pt x="21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59"/>
            <p:cNvSpPr/>
            <p:nvPr/>
          </p:nvSpPr>
          <p:spPr>
            <a:xfrm>
              <a:off x="2198458" y="4633496"/>
              <a:ext cx="67992" cy="39366"/>
            </a:xfrm>
            <a:custGeom>
              <a:rect b="b" l="l" r="r" t="t"/>
              <a:pathLst>
                <a:path extrusionOk="0" h="1162" w="2007">
                  <a:moveTo>
                    <a:pt x="1953" y="1"/>
                  </a:moveTo>
                  <a:cubicBezTo>
                    <a:pt x="1889" y="1"/>
                    <a:pt x="1729" y="68"/>
                    <a:pt x="1703" y="68"/>
                  </a:cubicBezTo>
                  <a:cubicBezTo>
                    <a:pt x="1368" y="189"/>
                    <a:pt x="1034" y="341"/>
                    <a:pt x="730" y="523"/>
                  </a:cubicBezTo>
                  <a:cubicBezTo>
                    <a:pt x="487" y="675"/>
                    <a:pt x="274" y="858"/>
                    <a:pt x="92" y="1040"/>
                  </a:cubicBezTo>
                  <a:cubicBezTo>
                    <a:pt x="31" y="1071"/>
                    <a:pt x="1" y="1101"/>
                    <a:pt x="31" y="1131"/>
                  </a:cubicBezTo>
                  <a:cubicBezTo>
                    <a:pt x="31" y="1162"/>
                    <a:pt x="61" y="1162"/>
                    <a:pt x="61" y="1162"/>
                  </a:cubicBezTo>
                  <a:cubicBezTo>
                    <a:pt x="153" y="1162"/>
                    <a:pt x="304" y="1101"/>
                    <a:pt x="335" y="1101"/>
                  </a:cubicBezTo>
                  <a:cubicBezTo>
                    <a:pt x="456" y="1040"/>
                    <a:pt x="578" y="979"/>
                    <a:pt x="700" y="919"/>
                  </a:cubicBezTo>
                  <a:cubicBezTo>
                    <a:pt x="852" y="858"/>
                    <a:pt x="1004" y="767"/>
                    <a:pt x="1125" y="645"/>
                  </a:cubicBezTo>
                  <a:cubicBezTo>
                    <a:pt x="1186" y="584"/>
                    <a:pt x="1247" y="523"/>
                    <a:pt x="1308" y="493"/>
                  </a:cubicBezTo>
                  <a:cubicBezTo>
                    <a:pt x="1368" y="432"/>
                    <a:pt x="1460" y="402"/>
                    <a:pt x="1520" y="371"/>
                  </a:cubicBezTo>
                  <a:cubicBezTo>
                    <a:pt x="1672" y="311"/>
                    <a:pt x="1824" y="219"/>
                    <a:pt x="1946" y="128"/>
                  </a:cubicBezTo>
                  <a:cubicBezTo>
                    <a:pt x="1976" y="98"/>
                    <a:pt x="2007" y="68"/>
                    <a:pt x="1976" y="7"/>
                  </a:cubicBezTo>
                  <a:cubicBezTo>
                    <a:pt x="1972" y="2"/>
                    <a:pt x="1964" y="1"/>
                    <a:pt x="1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59"/>
            <p:cNvSpPr/>
            <p:nvPr/>
          </p:nvSpPr>
          <p:spPr>
            <a:xfrm>
              <a:off x="2260250" y="4668728"/>
              <a:ext cx="66942" cy="32963"/>
            </a:xfrm>
            <a:custGeom>
              <a:rect b="b" l="l" r="r" t="t"/>
              <a:pathLst>
                <a:path extrusionOk="0" h="973" w="1976">
                  <a:moveTo>
                    <a:pt x="1976" y="0"/>
                  </a:moveTo>
                  <a:cubicBezTo>
                    <a:pt x="1946" y="0"/>
                    <a:pt x="1794" y="61"/>
                    <a:pt x="1763" y="61"/>
                  </a:cubicBezTo>
                  <a:cubicBezTo>
                    <a:pt x="1490" y="183"/>
                    <a:pt x="1216" y="274"/>
                    <a:pt x="943" y="426"/>
                  </a:cubicBezTo>
                  <a:cubicBezTo>
                    <a:pt x="760" y="517"/>
                    <a:pt x="578" y="608"/>
                    <a:pt x="365" y="730"/>
                  </a:cubicBezTo>
                  <a:cubicBezTo>
                    <a:pt x="304" y="760"/>
                    <a:pt x="213" y="790"/>
                    <a:pt x="152" y="851"/>
                  </a:cubicBezTo>
                  <a:cubicBezTo>
                    <a:pt x="152" y="851"/>
                    <a:pt x="0" y="942"/>
                    <a:pt x="61" y="973"/>
                  </a:cubicBezTo>
                  <a:lnTo>
                    <a:pt x="152" y="973"/>
                  </a:lnTo>
                  <a:cubicBezTo>
                    <a:pt x="274" y="942"/>
                    <a:pt x="395" y="882"/>
                    <a:pt x="487" y="821"/>
                  </a:cubicBezTo>
                  <a:cubicBezTo>
                    <a:pt x="639" y="730"/>
                    <a:pt x="821" y="638"/>
                    <a:pt x="973" y="578"/>
                  </a:cubicBezTo>
                  <a:cubicBezTo>
                    <a:pt x="1095" y="517"/>
                    <a:pt x="1216" y="456"/>
                    <a:pt x="1338" y="395"/>
                  </a:cubicBezTo>
                  <a:lnTo>
                    <a:pt x="1398" y="395"/>
                  </a:lnTo>
                  <a:cubicBezTo>
                    <a:pt x="1398" y="395"/>
                    <a:pt x="1398" y="365"/>
                    <a:pt x="1429" y="365"/>
                  </a:cubicBezTo>
                  <a:cubicBezTo>
                    <a:pt x="1611" y="304"/>
                    <a:pt x="1824" y="213"/>
                    <a:pt x="1946" y="91"/>
                  </a:cubicBezTo>
                  <a:cubicBezTo>
                    <a:pt x="1976" y="61"/>
                    <a:pt x="1976" y="31"/>
                    <a:pt x="19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59"/>
            <p:cNvSpPr/>
            <p:nvPr/>
          </p:nvSpPr>
          <p:spPr>
            <a:xfrm>
              <a:off x="5639802" y="5016752"/>
              <a:ext cx="84490" cy="36080"/>
            </a:xfrm>
            <a:custGeom>
              <a:rect b="b" l="l" r="r" t="t"/>
              <a:pathLst>
                <a:path extrusionOk="0" h="1065" w="2494">
                  <a:moveTo>
                    <a:pt x="2129" y="1"/>
                  </a:moveTo>
                  <a:cubicBezTo>
                    <a:pt x="1977" y="31"/>
                    <a:pt x="1825" y="62"/>
                    <a:pt x="1703" y="122"/>
                  </a:cubicBezTo>
                  <a:cubicBezTo>
                    <a:pt x="1369" y="244"/>
                    <a:pt x="1065" y="396"/>
                    <a:pt x="791" y="578"/>
                  </a:cubicBezTo>
                  <a:cubicBezTo>
                    <a:pt x="761" y="578"/>
                    <a:pt x="1" y="1065"/>
                    <a:pt x="366" y="1065"/>
                  </a:cubicBezTo>
                  <a:cubicBezTo>
                    <a:pt x="518" y="1065"/>
                    <a:pt x="639" y="1004"/>
                    <a:pt x="791" y="974"/>
                  </a:cubicBezTo>
                  <a:cubicBezTo>
                    <a:pt x="1095" y="852"/>
                    <a:pt x="1399" y="670"/>
                    <a:pt x="1673" y="518"/>
                  </a:cubicBezTo>
                  <a:cubicBezTo>
                    <a:pt x="1703" y="487"/>
                    <a:pt x="2493" y="1"/>
                    <a:pt x="212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59"/>
            <p:cNvSpPr/>
            <p:nvPr/>
          </p:nvSpPr>
          <p:spPr>
            <a:xfrm>
              <a:off x="5712943" y="5040432"/>
              <a:ext cx="79307" cy="24764"/>
            </a:xfrm>
            <a:custGeom>
              <a:rect b="b" l="l" r="r" t="t"/>
              <a:pathLst>
                <a:path extrusionOk="0" h="731" w="2341">
                  <a:moveTo>
                    <a:pt x="2219" y="1"/>
                  </a:moveTo>
                  <a:cubicBezTo>
                    <a:pt x="1824" y="31"/>
                    <a:pt x="1429" y="92"/>
                    <a:pt x="1064" y="153"/>
                  </a:cubicBezTo>
                  <a:cubicBezTo>
                    <a:pt x="790" y="214"/>
                    <a:pt x="547" y="335"/>
                    <a:pt x="334" y="457"/>
                  </a:cubicBezTo>
                  <a:cubicBezTo>
                    <a:pt x="243" y="518"/>
                    <a:pt x="182" y="578"/>
                    <a:pt x="91" y="639"/>
                  </a:cubicBezTo>
                  <a:cubicBezTo>
                    <a:pt x="91" y="639"/>
                    <a:pt x="0" y="730"/>
                    <a:pt x="61" y="730"/>
                  </a:cubicBezTo>
                  <a:lnTo>
                    <a:pt x="91" y="730"/>
                  </a:lnTo>
                  <a:cubicBezTo>
                    <a:pt x="517" y="670"/>
                    <a:pt x="942" y="578"/>
                    <a:pt x="1368" y="518"/>
                  </a:cubicBezTo>
                  <a:cubicBezTo>
                    <a:pt x="1611" y="487"/>
                    <a:pt x="1824" y="366"/>
                    <a:pt x="2006" y="244"/>
                  </a:cubicBezTo>
                  <a:cubicBezTo>
                    <a:pt x="2097" y="214"/>
                    <a:pt x="2158" y="153"/>
                    <a:pt x="2219" y="92"/>
                  </a:cubicBezTo>
                  <a:cubicBezTo>
                    <a:pt x="2219" y="92"/>
                    <a:pt x="2341" y="1"/>
                    <a:pt x="221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59"/>
            <p:cNvSpPr/>
            <p:nvPr/>
          </p:nvSpPr>
          <p:spPr>
            <a:xfrm>
              <a:off x="3737919" y="4743903"/>
              <a:ext cx="86523" cy="72091"/>
            </a:xfrm>
            <a:custGeom>
              <a:rect b="b" l="l" r="r" t="t"/>
              <a:pathLst>
                <a:path extrusionOk="0" h="2128" w="2554">
                  <a:moveTo>
                    <a:pt x="2462" y="0"/>
                  </a:moveTo>
                  <a:cubicBezTo>
                    <a:pt x="2401" y="0"/>
                    <a:pt x="2371" y="30"/>
                    <a:pt x="2310" y="30"/>
                  </a:cubicBezTo>
                  <a:cubicBezTo>
                    <a:pt x="2158" y="61"/>
                    <a:pt x="2037" y="122"/>
                    <a:pt x="1915" y="182"/>
                  </a:cubicBezTo>
                  <a:cubicBezTo>
                    <a:pt x="1581" y="334"/>
                    <a:pt x="1216" y="517"/>
                    <a:pt x="1003" y="760"/>
                  </a:cubicBezTo>
                  <a:cubicBezTo>
                    <a:pt x="669" y="1185"/>
                    <a:pt x="334" y="1611"/>
                    <a:pt x="31" y="2037"/>
                  </a:cubicBezTo>
                  <a:cubicBezTo>
                    <a:pt x="0" y="2097"/>
                    <a:pt x="0" y="2128"/>
                    <a:pt x="61" y="2128"/>
                  </a:cubicBezTo>
                  <a:lnTo>
                    <a:pt x="91" y="2128"/>
                  </a:lnTo>
                  <a:cubicBezTo>
                    <a:pt x="152" y="2128"/>
                    <a:pt x="182" y="2097"/>
                    <a:pt x="243" y="2097"/>
                  </a:cubicBezTo>
                  <a:cubicBezTo>
                    <a:pt x="395" y="2067"/>
                    <a:pt x="547" y="2006"/>
                    <a:pt x="669" y="1945"/>
                  </a:cubicBezTo>
                  <a:cubicBezTo>
                    <a:pt x="851" y="1854"/>
                    <a:pt x="1034" y="1763"/>
                    <a:pt x="1186" y="1672"/>
                  </a:cubicBezTo>
                  <a:cubicBezTo>
                    <a:pt x="1338" y="1550"/>
                    <a:pt x="1520" y="1459"/>
                    <a:pt x="1641" y="1307"/>
                  </a:cubicBezTo>
                  <a:cubicBezTo>
                    <a:pt x="1945" y="912"/>
                    <a:pt x="2249" y="486"/>
                    <a:pt x="2523" y="61"/>
                  </a:cubicBezTo>
                  <a:cubicBezTo>
                    <a:pt x="2553" y="30"/>
                    <a:pt x="2523" y="0"/>
                    <a:pt x="24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59"/>
            <p:cNvSpPr/>
            <p:nvPr/>
          </p:nvSpPr>
          <p:spPr>
            <a:xfrm>
              <a:off x="3775997" y="4761553"/>
              <a:ext cx="101971" cy="63724"/>
            </a:xfrm>
            <a:custGeom>
              <a:rect b="b" l="l" r="r" t="t"/>
              <a:pathLst>
                <a:path extrusionOk="0" h="1881" w="3010">
                  <a:moveTo>
                    <a:pt x="2892" y="1"/>
                  </a:moveTo>
                  <a:cubicBezTo>
                    <a:pt x="2735" y="1"/>
                    <a:pt x="2451" y="123"/>
                    <a:pt x="2402" y="148"/>
                  </a:cubicBezTo>
                  <a:cubicBezTo>
                    <a:pt x="1825" y="361"/>
                    <a:pt x="1308" y="634"/>
                    <a:pt x="882" y="999"/>
                  </a:cubicBezTo>
                  <a:cubicBezTo>
                    <a:pt x="609" y="1181"/>
                    <a:pt x="366" y="1424"/>
                    <a:pt x="122" y="1637"/>
                  </a:cubicBezTo>
                  <a:cubicBezTo>
                    <a:pt x="31" y="1698"/>
                    <a:pt x="1" y="1759"/>
                    <a:pt x="1" y="1850"/>
                  </a:cubicBezTo>
                  <a:cubicBezTo>
                    <a:pt x="31" y="1880"/>
                    <a:pt x="62" y="1880"/>
                    <a:pt x="122" y="1880"/>
                  </a:cubicBezTo>
                  <a:cubicBezTo>
                    <a:pt x="274" y="1880"/>
                    <a:pt x="548" y="1759"/>
                    <a:pt x="609" y="1728"/>
                  </a:cubicBezTo>
                  <a:cubicBezTo>
                    <a:pt x="852" y="1637"/>
                    <a:pt x="1065" y="1546"/>
                    <a:pt x="1308" y="1424"/>
                  </a:cubicBezTo>
                  <a:cubicBezTo>
                    <a:pt x="1581" y="1272"/>
                    <a:pt x="1916" y="1090"/>
                    <a:pt x="2128" y="877"/>
                  </a:cubicBezTo>
                  <a:cubicBezTo>
                    <a:pt x="2372" y="664"/>
                    <a:pt x="2615" y="452"/>
                    <a:pt x="2858" y="239"/>
                  </a:cubicBezTo>
                  <a:cubicBezTo>
                    <a:pt x="2949" y="178"/>
                    <a:pt x="3010" y="117"/>
                    <a:pt x="2980" y="26"/>
                  </a:cubicBezTo>
                  <a:cubicBezTo>
                    <a:pt x="2962" y="8"/>
                    <a:pt x="2931" y="1"/>
                    <a:pt x="28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59"/>
            <p:cNvSpPr/>
            <p:nvPr/>
          </p:nvSpPr>
          <p:spPr>
            <a:xfrm>
              <a:off x="3688492" y="4751356"/>
              <a:ext cx="41195" cy="53323"/>
            </a:xfrm>
            <a:custGeom>
              <a:rect b="b" l="l" r="r" t="t"/>
              <a:pathLst>
                <a:path extrusionOk="0" h="1574" w="1216">
                  <a:moveTo>
                    <a:pt x="1094" y="0"/>
                  </a:moveTo>
                  <a:cubicBezTo>
                    <a:pt x="1064" y="0"/>
                    <a:pt x="1034" y="8"/>
                    <a:pt x="1003" y="23"/>
                  </a:cubicBezTo>
                  <a:cubicBezTo>
                    <a:pt x="821" y="84"/>
                    <a:pt x="638" y="145"/>
                    <a:pt x="486" y="236"/>
                  </a:cubicBezTo>
                  <a:cubicBezTo>
                    <a:pt x="395" y="297"/>
                    <a:pt x="274" y="358"/>
                    <a:pt x="183" y="449"/>
                  </a:cubicBezTo>
                  <a:cubicBezTo>
                    <a:pt x="91" y="479"/>
                    <a:pt x="0" y="540"/>
                    <a:pt x="0" y="631"/>
                  </a:cubicBezTo>
                  <a:cubicBezTo>
                    <a:pt x="0" y="935"/>
                    <a:pt x="0" y="1269"/>
                    <a:pt x="0" y="1573"/>
                  </a:cubicBezTo>
                  <a:lnTo>
                    <a:pt x="183" y="1573"/>
                  </a:lnTo>
                  <a:cubicBezTo>
                    <a:pt x="365" y="1513"/>
                    <a:pt x="517" y="1421"/>
                    <a:pt x="699" y="1330"/>
                  </a:cubicBezTo>
                  <a:cubicBezTo>
                    <a:pt x="821" y="1269"/>
                    <a:pt x="912" y="1209"/>
                    <a:pt x="1034" y="1148"/>
                  </a:cubicBezTo>
                  <a:cubicBezTo>
                    <a:pt x="1094" y="1087"/>
                    <a:pt x="1216" y="1026"/>
                    <a:pt x="1186" y="935"/>
                  </a:cubicBezTo>
                  <a:cubicBezTo>
                    <a:pt x="1186" y="631"/>
                    <a:pt x="1186" y="327"/>
                    <a:pt x="1186" y="23"/>
                  </a:cubicBezTo>
                  <a:cubicBezTo>
                    <a:pt x="1155" y="8"/>
                    <a:pt x="1125" y="0"/>
                    <a:pt x="10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0" name="Google Shape;3090;p59"/>
          <p:cNvGrpSpPr/>
          <p:nvPr/>
        </p:nvGrpSpPr>
        <p:grpSpPr>
          <a:xfrm flipH="1">
            <a:off x="189902" y="3423789"/>
            <a:ext cx="461232" cy="780893"/>
            <a:chOff x="1582125" y="543175"/>
            <a:chExt cx="836475" cy="1416200"/>
          </a:xfrm>
        </p:grpSpPr>
        <p:sp>
          <p:nvSpPr>
            <p:cNvPr id="3091" name="Google Shape;3091;p59"/>
            <p:cNvSpPr/>
            <p:nvPr/>
          </p:nvSpPr>
          <p:spPr>
            <a:xfrm>
              <a:off x="1582125" y="543175"/>
              <a:ext cx="836475" cy="874975"/>
            </a:xfrm>
            <a:custGeom>
              <a:rect b="b" l="l" r="r" t="t"/>
              <a:pathLst>
                <a:path extrusionOk="0" h="34999" w="33459">
                  <a:moveTo>
                    <a:pt x="14471" y="0"/>
                  </a:moveTo>
                  <a:cubicBezTo>
                    <a:pt x="12207" y="0"/>
                    <a:pt x="9975" y="1052"/>
                    <a:pt x="8507" y="2775"/>
                  </a:cubicBezTo>
                  <a:cubicBezTo>
                    <a:pt x="8273" y="3042"/>
                    <a:pt x="8073" y="3342"/>
                    <a:pt x="7873" y="3676"/>
                  </a:cubicBezTo>
                  <a:cubicBezTo>
                    <a:pt x="7840" y="3709"/>
                    <a:pt x="7806" y="3743"/>
                    <a:pt x="7806" y="3776"/>
                  </a:cubicBezTo>
                  <a:cubicBezTo>
                    <a:pt x="6405" y="6111"/>
                    <a:pt x="5872" y="9347"/>
                    <a:pt x="7206" y="11682"/>
                  </a:cubicBezTo>
                  <a:cubicBezTo>
                    <a:pt x="5605" y="12015"/>
                    <a:pt x="4137" y="12916"/>
                    <a:pt x="3036" y="14117"/>
                  </a:cubicBezTo>
                  <a:cubicBezTo>
                    <a:pt x="2770" y="14450"/>
                    <a:pt x="2503" y="14784"/>
                    <a:pt x="2303" y="15118"/>
                  </a:cubicBezTo>
                  <a:cubicBezTo>
                    <a:pt x="1969" y="15651"/>
                    <a:pt x="1702" y="16218"/>
                    <a:pt x="1502" y="16819"/>
                  </a:cubicBezTo>
                  <a:cubicBezTo>
                    <a:pt x="668" y="19354"/>
                    <a:pt x="1068" y="22256"/>
                    <a:pt x="2870" y="24257"/>
                  </a:cubicBezTo>
                  <a:cubicBezTo>
                    <a:pt x="1669" y="25091"/>
                    <a:pt x="735" y="26326"/>
                    <a:pt x="301" y="27727"/>
                  </a:cubicBezTo>
                  <a:cubicBezTo>
                    <a:pt x="168" y="28160"/>
                    <a:pt x="68" y="28594"/>
                    <a:pt x="34" y="29028"/>
                  </a:cubicBezTo>
                  <a:cubicBezTo>
                    <a:pt x="1" y="29194"/>
                    <a:pt x="1" y="29361"/>
                    <a:pt x="1" y="29495"/>
                  </a:cubicBezTo>
                  <a:cubicBezTo>
                    <a:pt x="1" y="29628"/>
                    <a:pt x="1" y="29761"/>
                    <a:pt x="1" y="29895"/>
                  </a:cubicBezTo>
                  <a:cubicBezTo>
                    <a:pt x="134" y="32764"/>
                    <a:pt x="2603" y="34998"/>
                    <a:pt x="5505" y="34998"/>
                  </a:cubicBezTo>
                  <a:lnTo>
                    <a:pt x="27187" y="34998"/>
                  </a:lnTo>
                  <a:cubicBezTo>
                    <a:pt x="28922" y="34998"/>
                    <a:pt x="30589" y="34198"/>
                    <a:pt x="31590" y="32764"/>
                  </a:cubicBezTo>
                  <a:cubicBezTo>
                    <a:pt x="32791" y="31096"/>
                    <a:pt x="33458" y="28927"/>
                    <a:pt x="33291" y="26959"/>
                  </a:cubicBezTo>
                  <a:cubicBezTo>
                    <a:pt x="33091" y="25091"/>
                    <a:pt x="32224" y="23424"/>
                    <a:pt x="30923" y="22156"/>
                  </a:cubicBezTo>
                  <a:cubicBezTo>
                    <a:pt x="30589" y="21856"/>
                    <a:pt x="30256" y="21589"/>
                    <a:pt x="29889" y="21355"/>
                  </a:cubicBezTo>
                  <a:cubicBezTo>
                    <a:pt x="29355" y="20988"/>
                    <a:pt x="28788" y="20688"/>
                    <a:pt x="28154" y="20455"/>
                  </a:cubicBezTo>
                  <a:cubicBezTo>
                    <a:pt x="28988" y="17653"/>
                    <a:pt x="29255" y="14550"/>
                    <a:pt x="28121" y="11849"/>
                  </a:cubicBezTo>
                  <a:cubicBezTo>
                    <a:pt x="27821" y="11115"/>
                    <a:pt x="27387" y="10414"/>
                    <a:pt x="26853" y="9747"/>
                  </a:cubicBezTo>
                  <a:cubicBezTo>
                    <a:pt x="26587" y="9447"/>
                    <a:pt x="26286" y="9147"/>
                    <a:pt x="25986" y="8846"/>
                  </a:cubicBezTo>
                  <a:cubicBezTo>
                    <a:pt x="24770" y="7721"/>
                    <a:pt x="23221" y="6956"/>
                    <a:pt x="21642" y="6956"/>
                  </a:cubicBezTo>
                  <a:cubicBezTo>
                    <a:pt x="21489" y="6956"/>
                    <a:pt x="21336" y="6964"/>
                    <a:pt x="21183" y="6978"/>
                  </a:cubicBezTo>
                  <a:cubicBezTo>
                    <a:pt x="21416" y="5210"/>
                    <a:pt x="20749" y="3376"/>
                    <a:pt x="19515" y="2108"/>
                  </a:cubicBezTo>
                  <a:cubicBezTo>
                    <a:pt x="18614" y="1174"/>
                    <a:pt x="17447" y="507"/>
                    <a:pt x="16179" y="207"/>
                  </a:cubicBezTo>
                  <a:cubicBezTo>
                    <a:pt x="15779" y="107"/>
                    <a:pt x="15345" y="40"/>
                    <a:pt x="14945" y="7"/>
                  </a:cubicBezTo>
                  <a:lnTo>
                    <a:pt x="14778" y="7"/>
                  </a:lnTo>
                  <a:cubicBezTo>
                    <a:pt x="14676" y="2"/>
                    <a:pt x="14573" y="0"/>
                    <a:pt x="144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59"/>
            <p:cNvSpPr/>
            <p:nvPr/>
          </p:nvSpPr>
          <p:spPr>
            <a:xfrm>
              <a:off x="1582975" y="543325"/>
              <a:ext cx="772225" cy="1416050"/>
            </a:xfrm>
            <a:custGeom>
              <a:rect b="b" l="l" r="r" t="t"/>
              <a:pathLst>
                <a:path extrusionOk="0" h="56642" w="30889">
                  <a:moveTo>
                    <a:pt x="14911" y="1"/>
                  </a:moveTo>
                  <a:lnTo>
                    <a:pt x="14911" y="6772"/>
                  </a:lnTo>
                  <a:cubicBezTo>
                    <a:pt x="12543" y="5838"/>
                    <a:pt x="10341" y="4471"/>
                    <a:pt x="8473" y="2769"/>
                  </a:cubicBezTo>
                  <a:cubicBezTo>
                    <a:pt x="8239" y="3036"/>
                    <a:pt x="8039" y="3336"/>
                    <a:pt x="7839" y="3670"/>
                  </a:cubicBezTo>
                  <a:cubicBezTo>
                    <a:pt x="7806" y="3703"/>
                    <a:pt x="7772" y="3737"/>
                    <a:pt x="7772" y="3803"/>
                  </a:cubicBezTo>
                  <a:cubicBezTo>
                    <a:pt x="9841" y="5671"/>
                    <a:pt x="12242" y="7139"/>
                    <a:pt x="14911" y="8073"/>
                  </a:cubicBezTo>
                  <a:lnTo>
                    <a:pt x="14911" y="19114"/>
                  </a:lnTo>
                  <a:cubicBezTo>
                    <a:pt x="10574" y="18481"/>
                    <a:pt x="6472" y="16746"/>
                    <a:pt x="3002" y="14111"/>
                  </a:cubicBezTo>
                  <a:cubicBezTo>
                    <a:pt x="2736" y="14444"/>
                    <a:pt x="2469" y="14778"/>
                    <a:pt x="2269" y="15112"/>
                  </a:cubicBezTo>
                  <a:cubicBezTo>
                    <a:pt x="5938" y="17880"/>
                    <a:pt x="10308" y="19715"/>
                    <a:pt x="14911" y="20382"/>
                  </a:cubicBezTo>
                  <a:lnTo>
                    <a:pt x="14911" y="32257"/>
                  </a:lnTo>
                  <a:cubicBezTo>
                    <a:pt x="9707" y="32190"/>
                    <a:pt x="4570" y="30589"/>
                    <a:pt x="267" y="27721"/>
                  </a:cubicBezTo>
                  <a:cubicBezTo>
                    <a:pt x="134" y="28154"/>
                    <a:pt x="34" y="28588"/>
                    <a:pt x="0" y="29022"/>
                  </a:cubicBezTo>
                  <a:cubicBezTo>
                    <a:pt x="3002" y="30956"/>
                    <a:pt x="6371" y="32291"/>
                    <a:pt x="9874" y="32991"/>
                  </a:cubicBezTo>
                  <a:cubicBezTo>
                    <a:pt x="11542" y="33291"/>
                    <a:pt x="13210" y="33491"/>
                    <a:pt x="14911" y="33491"/>
                  </a:cubicBezTo>
                  <a:lnTo>
                    <a:pt x="14911" y="56041"/>
                  </a:lnTo>
                  <a:cubicBezTo>
                    <a:pt x="14911" y="56441"/>
                    <a:pt x="15219" y="56641"/>
                    <a:pt x="15528" y="56641"/>
                  </a:cubicBezTo>
                  <a:cubicBezTo>
                    <a:pt x="15837" y="56641"/>
                    <a:pt x="16145" y="56441"/>
                    <a:pt x="16145" y="56041"/>
                  </a:cubicBezTo>
                  <a:lnTo>
                    <a:pt x="16145" y="27554"/>
                  </a:lnTo>
                  <a:cubicBezTo>
                    <a:pt x="21449" y="27053"/>
                    <a:pt x="26519" y="25185"/>
                    <a:pt x="30889" y="22183"/>
                  </a:cubicBezTo>
                  <a:cubicBezTo>
                    <a:pt x="30555" y="21883"/>
                    <a:pt x="30222" y="21583"/>
                    <a:pt x="29855" y="21349"/>
                  </a:cubicBezTo>
                  <a:cubicBezTo>
                    <a:pt x="27020" y="23284"/>
                    <a:pt x="23884" y="24718"/>
                    <a:pt x="20548" y="25552"/>
                  </a:cubicBezTo>
                  <a:cubicBezTo>
                    <a:pt x="19114" y="25919"/>
                    <a:pt x="17646" y="26153"/>
                    <a:pt x="16145" y="26286"/>
                  </a:cubicBezTo>
                  <a:lnTo>
                    <a:pt x="16145" y="14178"/>
                  </a:lnTo>
                  <a:cubicBezTo>
                    <a:pt x="20015" y="13610"/>
                    <a:pt x="23717" y="12076"/>
                    <a:pt x="26819" y="9774"/>
                  </a:cubicBezTo>
                  <a:cubicBezTo>
                    <a:pt x="26553" y="9441"/>
                    <a:pt x="26286" y="9141"/>
                    <a:pt x="25952" y="8840"/>
                  </a:cubicBezTo>
                  <a:cubicBezTo>
                    <a:pt x="23083" y="10975"/>
                    <a:pt x="19714" y="12410"/>
                    <a:pt x="16145" y="12943"/>
                  </a:cubicBezTo>
                  <a:lnTo>
                    <a:pt x="16145" y="201"/>
                  </a:lnTo>
                  <a:cubicBezTo>
                    <a:pt x="15745" y="101"/>
                    <a:pt x="15311" y="34"/>
                    <a:pt x="1491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3" name="Google Shape;3093;p59"/>
          <p:cNvGrpSpPr/>
          <p:nvPr/>
        </p:nvGrpSpPr>
        <p:grpSpPr>
          <a:xfrm>
            <a:off x="4246547" y="3615067"/>
            <a:ext cx="650901" cy="989117"/>
            <a:chOff x="4206300" y="557025"/>
            <a:chExt cx="1522575" cy="2313725"/>
          </a:xfrm>
        </p:grpSpPr>
        <p:sp>
          <p:nvSpPr>
            <p:cNvPr id="3094" name="Google Shape;3094;p59"/>
            <p:cNvSpPr/>
            <p:nvPr/>
          </p:nvSpPr>
          <p:spPr>
            <a:xfrm>
              <a:off x="4206300" y="1901550"/>
              <a:ext cx="657925" cy="763300"/>
            </a:xfrm>
            <a:custGeom>
              <a:rect b="b" l="l" r="r" t="t"/>
              <a:pathLst>
                <a:path extrusionOk="0" h="30532" w="26317">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59"/>
            <p:cNvSpPr/>
            <p:nvPr/>
          </p:nvSpPr>
          <p:spPr>
            <a:xfrm>
              <a:off x="4950025" y="1763000"/>
              <a:ext cx="643525" cy="364250"/>
            </a:xfrm>
            <a:custGeom>
              <a:rect b="b" l="l" r="r" t="t"/>
              <a:pathLst>
                <a:path extrusionOk="0" h="14570" w="25741">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59"/>
            <p:cNvSpPr/>
            <p:nvPr/>
          </p:nvSpPr>
          <p:spPr>
            <a:xfrm>
              <a:off x="4864825" y="2067100"/>
              <a:ext cx="417950" cy="507525"/>
            </a:xfrm>
            <a:custGeom>
              <a:rect b="b" l="l" r="r" t="t"/>
              <a:pathLst>
                <a:path extrusionOk="0" h="20301" w="16718">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59"/>
            <p:cNvSpPr/>
            <p:nvPr/>
          </p:nvSpPr>
          <p:spPr>
            <a:xfrm>
              <a:off x="4733125" y="1717100"/>
              <a:ext cx="202250" cy="479675"/>
            </a:xfrm>
            <a:custGeom>
              <a:rect b="b" l="l" r="r" t="t"/>
              <a:pathLst>
                <a:path extrusionOk="0" h="19187" w="809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59"/>
            <p:cNvSpPr/>
            <p:nvPr/>
          </p:nvSpPr>
          <p:spPr>
            <a:xfrm>
              <a:off x="4854175" y="1470000"/>
              <a:ext cx="494675" cy="1400750"/>
            </a:xfrm>
            <a:custGeom>
              <a:rect b="b" l="l" r="r" t="t"/>
              <a:pathLst>
                <a:path extrusionOk="0" h="56030" w="19787">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59"/>
            <p:cNvSpPr/>
            <p:nvPr/>
          </p:nvSpPr>
          <p:spPr>
            <a:xfrm>
              <a:off x="4288375" y="557025"/>
              <a:ext cx="452400" cy="480625"/>
            </a:xfrm>
            <a:custGeom>
              <a:rect b="b" l="l" r="r" t="t"/>
              <a:pathLst>
                <a:path extrusionOk="0" h="19225" w="18096">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59"/>
            <p:cNvSpPr/>
            <p:nvPr/>
          </p:nvSpPr>
          <p:spPr>
            <a:xfrm>
              <a:off x="4294650" y="964675"/>
              <a:ext cx="713675" cy="762200"/>
            </a:xfrm>
            <a:custGeom>
              <a:rect b="b" l="l" r="r" t="t"/>
              <a:pathLst>
                <a:path extrusionOk="0" h="30488" w="28547">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59"/>
            <p:cNvSpPr/>
            <p:nvPr/>
          </p:nvSpPr>
          <p:spPr>
            <a:xfrm>
              <a:off x="4669900" y="1073525"/>
              <a:ext cx="46975" cy="38550"/>
            </a:xfrm>
            <a:custGeom>
              <a:rect b="b" l="l" r="r" t="t"/>
              <a:pathLst>
                <a:path extrusionOk="0" h="1542" w="1879">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59"/>
            <p:cNvSpPr/>
            <p:nvPr/>
          </p:nvSpPr>
          <p:spPr>
            <a:xfrm>
              <a:off x="4586625" y="1092425"/>
              <a:ext cx="15375" cy="51575"/>
            </a:xfrm>
            <a:custGeom>
              <a:rect b="b" l="l" r="r" t="t"/>
              <a:pathLst>
                <a:path extrusionOk="0" h="2063" w="615">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59"/>
            <p:cNvSpPr/>
            <p:nvPr/>
          </p:nvSpPr>
          <p:spPr>
            <a:xfrm>
              <a:off x="4503925" y="1107200"/>
              <a:ext cx="22225" cy="48000"/>
            </a:xfrm>
            <a:custGeom>
              <a:rect b="b" l="l" r="r" t="t"/>
              <a:pathLst>
                <a:path extrusionOk="0" h="1920" w="889">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59"/>
            <p:cNvSpPr/>
            <p:nvPr/>
          </p:nvSpPr>
          <p:spPr>
            <a:xfrm>
              <a:off x="4554350" y="1235600"/>
              <a:ext cx="9750" cy="29475"/>
            </a:xfrm>
            <a:custGeom>
              <a:rect b="b" l="l" r="r" t="t"/>
              <a:pathLst>
                <a:path extrusionOk="0" h="1179" w="39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59"/>
            <p:cNvSpPr/>
            <p:nvPr/>
          </p:nvSpPr>
          <p:spPr>
            <a:xfrm>
              <a:off x="4640850" y="1222150"/>
              <a:ext cx="57750" cy="63800"/>
            </a:xfrm>
            <a:custGeom>
              <a:rect b="b" l="l" r="r" t="t"/>
              <a:pathLst>
                <a:path extrusionOk="0" h="2552" w="231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59"/>
            <p:cNvSpPr/>
            <p:nvPr/>
          </p:nvSpPr>
          <p:spPr>
            <a:xfrm>
              <a:off x="4768850" y="1217225"/>
              <a:ext cx="53050" cy="54575"/>
            </a:xfrm>
            <a:custGeom>
              <a:rect b="b" l="l" r="r" t="t"/>
              <a:pathLst>
                <a:path extrusionOk="0" h="2183" w="2122">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59"/>
            <p:cNvSpPr/>
            <p:nvPr/>
          </p:nvSpPr>
          <p:spPr>
            <a:xfrm>
              <a:off x="4775325" y="1315775"/>
              <a:ext cx="35000" cy="65725"/>
            </a:xfrm>
            <a:custGeom>
              <a:rect b="b" l="l" r="r" t="t"/>
              <a:pathLst>
                <a:path extrusionOk="0" h="2629" w="140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59"/>
            <p:cNvSpPr/>
            <p:nvPr/>
          </p:nvSpPr>
          <p:spPr>
            <a:xfrm>
              <a:off x="4682125" y="1355225"/>
              <a:ext cx="16400" cy="47275"/>
            </a:xfrm>
            <a:custGeom>
              <a:rect b="b" l="l" r="r" t="t"/>
              <a:pathLst>
                <a:path extrusionOk="0" h="1891" w="656">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59"/>
            <p:cNvSpPr/>
            <p:nvPr/>
          </p:nvSpPr>
          <p:spPr>
            <a:xfrm>
              <a:off x="4561250" y="1372750"/>
              <a:ext cx="21650" cy="52925"/>
            </a:xfrm>
            <a:custGeom>
              <a:rect b="b" l="l" r="r" t="t"/>
              <a:pathLst>
                <a:path extrusionOk="0" h="2117" w="866">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59"/>
            <p:cNvSpPr/>
            <p:nvPr/>
          </p:nvSpPr>
          <p:spPr>
            <a:xfrm>
              <a:off x="4439375" y="1333350"/>
              <a:ext cx="16425" cy="49850"/>
            </a:xfrm>
            <a:custGeom>
              <a:rect b="b" l="l" r="r" t="t"/>
              <a:pathLst>
                <a:path extrusionOk="0" h="1994" w="657">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1" name="Google Shape;3111;p59"/>
            <p:cNvSpPr/>
            <p:nvPr/>
          </p:nvSpPr>
          <p:spPr>
            <a:xfrm>
              <a:off x="4416200" y="1177925"/>
              <a:ext cx="18075" cy="69150"/>
            </a:xfrm>
            <a:custGeom>
              <a:rect b="b" l="l" r="r" t="t"/>
              <a:pathLst>
                <a:path extrusionOk="0" h="2766" w="723">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59"/>
            <p:cNvSpPr/>
            <p:nvPr/>
          </p:nvSpPr>
          <p:spPr>
            <a:xfrm>
              <a:off x="4808425" y="1467300"/>
              <a:ext cx="23975" cy="36875"/>
            </a:xfrm>
            <a:custGeom>
              <a:rect b="b" l="l" r="r" t="t"/>
              <a:pathLst>
                <a:path extrusionOk="0" h="1475" w="959">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59"/>
            <p:cNvSpPr/>
            <p:nvPr/>
          </p:nvSpPr>
          <p:spPr>
            <a:xfrm>
              <a:off x="4870175" y="1276000"/>
              <a:ext cx="34375" cy="38200"/>
            </a:xfrm>
            <a:custGeom>
              <a:rect b="b" l="l" r="r" t="t"/>
              <a:pathLst>
                <a:path extrusionOk="0" h="1528" w="1375">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59"/>
            <p:cNvSpPr/>
            <p:nvPr/>
          </p:nvSpPr>
          <p:spPr>
            <a:xfrm>
              <a:off x="4825625" y="1159450"/>
              <a:ext cx="39175" cy="36200"/>
            </a:xfrm>
            <a:custGeom>
              <a:rect b="b" l="l" r="r" t="t"/>
              <a:pathLst>
                <a:path extrusionOk="0" h="1448" w="1567">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59"/>
            <p:cNvSpPr/>
            <p:nvPr/>
          </p:nvSpPr>
          <p:spPr>
            <a:xfrm>
              <a:off x="5465700" y="748775"/>
              <a:ext cx="263175" cy="333975"/>
            </a:xfrm>
            <a:custGeom>
              <a:rect b="b" l="l" r="r" t="t"/>
              <a:pathLst>
                <a:path extrusionOk="0" h="13359" w="10527">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59"/>
            <p:cNvSpPr/>
            <p:nvPr/>
          </p:nvSpPr>
          <p:spPr>
            <a:xfrm>
              <a:off x="5206925" y="1019225"/>
              <a:ext cx="470575" cy="504950"/>
            </a:xfrm>
            <a:custGeom>
              <a:rect b="b" l="l" r="r" t="t"/>
              <a:pathLst>
                <a:path extrusionOk="0" h="20198" w="18823">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59"/>
            <p:cNvSpPr/>
            <p:nvPr/>
          </p:nvSpPr>
          <p:spPr>
            <a:xfrm>
              <a:off x="5556450" y="1134975"/>
              <a:ext cx="15175" cy="33950"/>
            </a:xfrm>
            <a:custGeom>
              <a:rect b="b" l="l" r="r" t="t"/>
              <a:pathLst>
                <a:path extrusionOk="0" h="1358" w="607">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59"/>
            <p:cNvSpPr/>
            <p:nvPr/>
          </p:nvSpPr>
          <p:spPr>
            <a:xfrm>
              <a:off x="5488350" y="1112400"/>
              <a:ext cx="22575" cy="30450"/>
            </a:xfrm>
            <a:custGeom>
              <a:rect b="b" l="l" r="r" t="t"/>
              <a:pathLst>
                <a:path extrusionOk="0" h="1218" w="903">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59"/>
            <p:cNvSpPr/>
            <p:nvPr/>
          </p:nvSpPr>
          <p:spPr>
            <a:xfrm>
              <a:off x="5438700" y="1092575"/>
              <a:ext cx="27900" cy="23975"/>
            </a:xfrm>
            <a:custGeom>
              <a:rect b="b" l="l" r="r" t="t"/>
              <a:pathLst>
                <a:path extrusionOk="0" h="959" w="1116">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59"/>
            <p:cNvSpPr/>
            <p:nvPr/>
          </p:nvSpPr>
          <p:spPr>
            <a:xfrm>
              <a:off x="5423650" y="1177550"/>
              <a:ext cx="13500" cy="17425"/>
            </a:xfrm>
            <a:custGeom>
              <a:rect b="b" l="l" r="r" t="t"/>
              <a:pathLst>
                <a:path extrusionOk="0" h="697" w="54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59"/>
            <p:cNvSpPr/>
            <p:nvPr/>
          </p:nvSpPr>
          <p:spPr>
            <a:xfrm>
              <a:off x="5483875" y="1204275"/>
              <a:ext cx="11025" cy="51475"/>
            </a:xfrm>
            <a:custGeom>
              <a:rect b="b" l="l" r="r" t="t"/>
              <a:pathLst>
                <a:path extrusionOk="0" h="2059" w="441">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59"/>
            <p:cNvSpPr/>
            <p:nvPr/>
          </p:nvSpPr>
          <p:spPr>
            <a:xfrm>
              <a:off x="5554675" y="1251175"/>
              <a:ext cx="12925" cy="43975"/>
            </a:xfrm>
            <a:custGeom>
              <a:rect b="b" l="l" r="r" t="t"/>
              <a:pathLst>
                <a:path extrusionOk="0" h="1759" w="517">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59"/>
            <p:cNvSpPr/>
            <p:nvPr/>
          </p:nvSpPr>
          <p:spPr>
            <a:xfrm>
              <a:off x="5511050" y="1306475"/>
              <a:ext cx="17075" cy="45075"/>
            </a:xfrm>
            <a:custGeom>
              <a:rect b="b" l="l" r="r" t="t"/>
              <a:pathLst>
                <a:path extrusionOk="0" h="1803" w="683">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59"/>
            <p:cNvSpPr/>
            <p:nvPr/>
          </p:nvSpPr>
          <p:spPr>
            <a:xfrm>
              <a:off x="5442925" y="1292275"/>
              <a:ext cx="19200" cy="28400"/>
            </a:xfrm>
            <a:custGeom>
              <a:rect b="b" l="l" r="r" t="t"/>
              <a:pathLst>
                <a:path extrusionOk="0" h="1136" w="768">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59"/>
            <p:cNvSpPr/>
            <p:nvPr/>
          </p:nvSpPr>
          <p:spPr>
            <a:xfrm>
              <a:off x="5369650" y="1255000"/>
              <a:ext cx="19700" cy="33325"/>
            </a:xfrm>
            <a:custGeom>
              <a:rect b="b" l="l" r="r" t="t"/>
              <a:pathLst>
                <a:path extrusionOk="0" h="1333" w="788">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59"/>
            <p:cNvSpPr/>
            <p:nvPr/>
          </p:nvSpPr>
          <p:spPr>
            <a:xfrm>
              <a:off x="5318675" y="1187675"/>
              <a:ext cx="19975" cy="29150"/>
            </a:xfrm>
            <a:custGeom>
              <a:rect b="b" l="l" r="r" t="t"/>
              <a:pathLst>
                <a:path extrusionOk="0" h="1166" w="799">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59"/>
            <p:cNvSpPr/>
            <p:nvPr/>
          </p:nvSpPr>
          <p:spPr>
            <a:xfrm>
              <a:off x="5354850" y="1096400"/>
              <a:ext cx="35025" cy="36050"/>
            </a:xfrm>
            <a:custGeom>
              <a:rect b="b" l="l" r="r" t="t"/>
              <a:pathLst>
                <a:path extrusionOk="0" h="1442" w="1401">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59"/>
            <p:cNvSpPr/>
            <p:nvPr/>
          </p:nvSpPr>
          <p:spPr>
            <a:xfrm>
              <a:off x="5475100" y="1402550"/>
              <a:ext cx="15750" cy="23575"/>
            </a:xfrm>
            <a:custGeom>
              <a:rect b="b" l="l" r="r" t="t"/>
              <a:pathLst>
                <a:path extrusionOk="0" h="943" w="63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59"/>
            <p:cNvSpPr/>
            <p:nvPr/>
          </p:nvSpPr>
          <p:spPr>
            <a:xfrm>
              <a:off x="5587875" y="1321425"/>
              <a:ext cx="8175" cy="28725"/>
            </a:xfrm>
            <a:custGeom>
              <a:rect b="b" l="l" r="r" t="t"/>
              <a:pathLst>
                <a:path extrusionOk="0" h="1149" w="327">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p59"/>
            <p:cNvSpPr/>
            <p:nvPr/>
          </p:nvSpPr>
          <p:spPr>
            <a:xfrm>
              <a:off x="5609000" y="1241250"/>
              <a:ext cx="10225" cy="29950"/>
            </a:xfrm>
            <a:custGeom>
              <a:rect b="b" l="l" r="r" t="t"/>
              <a:pathLst>
                <a:path extrusionOk="0" h="1198" w="409">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1" name="Google Shape;3131;p59"/>
          <p:cNvGrpSpPr/>
          <p:nvPr/>
        </p:nvGrpSpPr>
        <p:grpSpPr>
          <a:xfrm>
            <a:off x="8483642" y="3424847"/>
            <a:ext cx="347646" cy="354973"/>
            <a:chOff x="7348550" y="1658600"/>
            <a:chExt cx="1664175" cy="1699250"/>
          </a:xfrm>
        </p:grpSpPr>
        <p:sp>
          <p:nvSpPr>
            <p:cNvPr id="3132" name="Google Shape;3132;p59"/>
            <p:cNvSpPr/>
            <p:nvPr/>
          </p:nvSpPr>
          <p:spPr>
            <a:xfrm>
              <a:off x="8057825" y="2298825"/>
              <a:ext cx="609050" cy="520425"/>
            </a:xfrm>
            <a:custGeom>
              <a:rect b="b" l="l" r="r" t="t"/>
              <a:pathLst>
                <a:path extrusionOk="0" h="20817" w="24362">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59"/>
            <p:cNvSpPr/>
            <p:nvPr/>
          </p:nvSpPr>
          <p:spPr>
            <a:xfrm>
              <a:off x="8171225" y="2496975"/>
              <a:ext cx="663575" cy="381800"/>
            </a:xfrm>
            <a:custGeom>
              <a:rect b="b" l="l" r="r" t="t"/>
              <a:pathLst>
                <a:path extrusionOk="0" h="15272" w="26543">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59"/>
            <p:cNvSpPr/>
            <p:nvPr/>
          </p:nvSpPr>
          <p:spPr>
            <a:xfrm>
              <a:off x="8218850" y="2871850"/>
              <a:ext cx="395375" cy="373475"/>
            </a:xfrm>
            <a:custGeom>
              <a:rect b="b" l="l" r="r" t="t"/>
              <a:pathLst>
                <a:path extrusionOk="0" h="14939" w="15815">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59"/>
            <p:cNvSpPr/>
            <p:nvPr/>
          </p:nvSpPr>
          <p:spPr>
            <a:xfrm>
              <a:off x="8609200" y="3027250"/>
              <a:ext cx="295150" cy="330600"/>
            </a:xfrm>
            <a:custGeom>
              <a:rect b="b" l="l" r="r" t="t"/>
              <a:pathLst>
                <a:path extrusionOk="0" h="13224" w="11806">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59"/>
            <p:cNvSpPr/>
            <p:nvPr/>
          </p:nvSpPr>
          <p:spPr>
            <a:xfrm>
              <a:off x="8418725" y="2969600"/>
              <a:ext cx="342125" cy="361550"/>
            </a:xfrm>
            <a:custGeom>
              <a:rect b="b" l="l" r="r" t="t"/>
              <a:pathLst>
                <a:path extrusionOk="0" h="14462" w="13685">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59"/>
            <p:cNvSpPr/>
            <p:nvPr/>
          </p:nvSpPr>
          <p:spPr>
            <a:xfrm>
              <a:off x="7770850" y="2393750"/>
              <a:ext cx="539500" cy="556450"/>
            </a:xfrm>
            <a:custGeom>
              <a:rect b="b" l="l" r="r" t="t"/>
              <a:pathLst>
                <a:path extrusionOk="0" h="22258" w="2158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59"/>
            <p:cNvSpPr/>
            <p:nvPr/>
          </p:nvSpPr>
          <p:spPr>
            <a:xfrm>
              <a:off x="8037775" y="2750300"/>
              <a:ext cx="415425" cy="365325"/>
            </a:xfrm>
            <a:custGeom>
              <a:rect b="b" l="l" r="r" t="t"/>
              <a:pathLst>
                <a:path extrusionOk="0" h="14613" w="16617">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59"/>
            <p:cNvSpPr/>
            <p:nvPr/>
          </p:nvSpPr>
          <p:spPr>
            <a:xfrm>
              <a:off x="7694400" y="2229250"/>
              <a:ext cx="542025" cy="550525"/>
            </a:xfrm>
            <a:custGeom>
              <a:rect b="b" l="l" r="r" t="t"/>
              <a:pathLst>
                <a:path extrusionOk="0" h="22021" w="21681">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59"/>
            <p:cNvSpPr/>
            <p:nvPr/>
          </p:nvSpPr>
          <p:spPr>
            <a:xfrm>
              <a:off x="7416550" y="1887700"/>
              <a:ext cx="471600" cy="585750"/>
            </a:xfrm>
            <a:custGeom>
              <a:rect b="b" l="l" r="r" t="t"/>
              <a:pathLst>
                <a:path extrusionOk="0" h="23430" w="18864">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59"/>
            <p:cNvSpPr/>
            <p:nvPr/>
          </p:nvSpPr>
          <p:spPr>
            <a:xfrm>
              <a:off x="7348550" y="1849900"/>
              <a:ext cx="139750" cy="112850"/>
            </a:xfrm>
            <a:custGeom>
              <a:rect b="b" l="l" r="r" t="t"/>
              <a:pathLst>
                <a:path extrusionOk="0" h="4514" w="559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59"/>
            <p:cNvSpPr/>
            <p:nvPr/>
          </p:nvSpPr>
          <p:spPr>
            <a:xfrm>
              <a:off x="7639900" y="1658600"/>
              <a:ext cx="151025" cy="129350"/>
            </a:xfrm>
            <a:custGeom>
              <a:rect b="b" l="l" r="r" t="t"/>
              <a:pathLst>
                <a:path extrusionOk="0" h="5174" w="6041">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59"/>
            <p:cNvSpPr/>
            <p:nvPr/>
          </p:nvSpPr>
          <p:spPr>
            <a:xfrm>
              <a:off x="7715425" y="1735150"/>
              <a:ext cx="276925" cy="713025"/>
            </a:xfrm>
            <a:custGeom>
              <a:rect b="b" l="l" r="r" t="t"/>
              <a:pathLst>
                <a:path extrusionOk="0" h="28521" w="11077">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59"/>
            <p:cNvSpPr/>
            <p:nvPr/>
          </p:nvSpPr>
          <p:spPr>
            <a:xfrm>
              <a:off x="8836650" y="3187650"/>
              <a:ext cx="176075" cy="96525"/>
            </a:xfrm>
            <a:custGeom>
              <a:rect b="b" l="l" r="r" t="t"/>
              <a:pathLst>
                <a:path extrusionOk="0" h="3861" w="7043">
                  <a:moveTo>
                    <a:pt x="1278" y="0"/>
                  </a:moveTo>
                  <a:lnTo>
                    <a:pt x="0" y="3008"/>
                  </a:lnTo>
                  <a:lnTo>
                    <a:pt x="7043" y="3860"/>
                  </a:lnTo>
                  <a:lnTo>
                    <a:pt x="127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45" name="Google Shape;3145;p59"/>
          <p:cNvGrpSpPr/>
          <p:nvPr/>
        </p:nvGrpSpPr>
        <p:grpSpPr>
          <a:xfrm>
            <a:off x="200105" y="146900"/>
            <a:ext cx="793379" cy="585576"/>
            <a:chOff x="7757175" y="1399875"/>
            <a:chExt cx="1347450" cy="994525"/>
          </a:xfrm>
        </p:grpSpPr>
        <p:sp>
          <p:nvSpPr>
            <p:cNvPr id="3146" name="Google Shape;3146;p59"/>
            <p:cNvSpPr/>
            <p:nvPr/>
          </p:nvSpPr>
          <p:spPr>
            <a:xfrm>
              <a:off x="8092400" y="1885625"/>
              <a:ext cx="1012225" cy="367725"/>
            </a:xfrm>
            <a:custGeom>
              <a:rect b="b" l="l" r="r" t="t"/>
              <a:pathLst>
                <a:path extrusionOk="0" h="14709" w="40489">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59"/>
            <p:cNvSpPr/>
            <p:nvPr/>
          </p:nvSpPr>
          <p:spPr>
            <a:xfrm>
              <a:off x="8092400" y="1885625"/>
              <a:ext cx="783225" cy="312550"/>
            </a:xfrm>
            <a:custGeom>
              <a:rect b="b" l="l" r="r" t="t"/>
              <a:pathLst>
                <a:path extrusionOk="0" h="12502" w="31329">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59"/>
            <p:cNvSpPr/>
            <p:nvPr/>
          </p:nvSpPr>
          <p:spPr>
            <a:xfrm>
              <a:off x="8012200" y="1828450"/>
              <a:ext cx="562050" cy="172425"/>
            </a:xfrm>
            <a:custGeom>
              <a:rect b="b" l="l" r="r" t="t"/>
              <a:pathLst>
                <a:path extrusionOk="0" h="6897" w="22482">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59"/>
            <p:cNvSpPr/>
            <p:nvPr/>
          </p:nvSpPr>
          <p:spPr>
            <a:xfrm>
              <a:off x="8489650" y="1781575"/>
              <a:ext cx="161375" cy="138650"/>
            </a:xfrm>
            <a:custGeom>
              <a:rect b="b" l="l" r="r" t="t"/>
              <a:pathLst>
                <a:path extrusionOk="0" h="5546" w="6455">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59"/>
            <p:cNvSpPr/>
            <p:nvPr/>
          </p:nvSpPr>
          <p:spPr>
            <a:xfrm>
              <a:off x="8598975" y="1530550"/>
              <a:ext cx="265925" cy="301625"/>
            </a:xfrm>
            <a:custGeom>
              <a:rect b="b" l="l" r="r" t="t"/>
              <a:pathLst>
                <a:path extrusionOk="0" h="12065" w="10637">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59"/>
            <p:cNvSpPr/>
            <p:nvPr/>
          </p:nvSpPr>
          <p:spPr>
            <a:xfrm>
              <a:off x="8821125" y="1481850"/>
              <a:ext cx="111400" cy="83025"/>
            </a:xfrm>
            <a:custGeom>
              <a:rect b="b" l="l" r="r" t="t"/>
              <a:pathLst>
                <a:path extrusionOk="0" h="3321" w="4456">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59"/>
            <p:cNvSpPr/>
            <p:nvPr/>
          </p:nvSpPr>
          <p:spPr>
            <a:xfrm>
              <a:off x="8540400" y="1465450"/>
              <a:ext cx="88450" cy="373700"/>
            </a:xfrm>
            <a:custGeom>
              <a:rect b="b" l="l" r="r" t="t"/>
              <a:pathLst>
                <a:path extrusionOk="0" h="14948" w="3538">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59"/>
            <p:cNvSpPr/>
            <p:nvPr/>
          </p:nvSpPr>
          <p:spPr>
            <a:xfrm>
              <a:off x="8588775" y="1399875"/>
              <a:ext cx="83225" cy="80650"/>
            </a:xfrm>
            <a:custGeom>
              <a:rect b="b" l="l" r="r" t="t"/>
              <a:pathLst>
                <a:path extrusionOk="0" h="3226" w="3329">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59"/>
            <p:cNvSpPr/>
            <p:nvPr/>
          </p:nvSpPr>
          <p:spPr>
            <a:xfrm>
              <a:off x="7757175" y="1881100"/>
              <a:ext cx="710450" cy="513300"/>
            </a:xfrm>
            <a:custGeom>
              <a:rect b="b" l="l" r="r" t="t"/>
              <a:pathLst>
                <a:path extrusionOk="0" h="20532" w="28418">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5" name="Google Shape;3155;p5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3156" name="Shape 3156"/>
        <p:cNvGrpSpPr/>
        <p:nvPr/>
      </p:nvGrpSpPr>
      <p:grpSpPr>
        <a:xfrm>
          <a:off x="0" y="0"/>
          <a:ext cx="0" cy="0"/>
          <a:chOff x="0" y="0"/>
          <a:chExt cx="0" cy="0"/>
        </a:xfrm>
      </p:grpSpPr>
      <p:sp>
        <p:nvSpPr>
          <p:cNvPr id="3157" name="Google Shape;3157;p60"/>
          <p:cNvSpPr txBox="1"/>
          <p:nvPr>
            <p:ph type="title"/>
          </p:nvPr>
        </p:nvSpPr>
        <p:spPr>
          <a:xfrm>
            <a:off x="714750" y="539400"/>
            <a:ext cx="7714500" cy="1192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158" name="Google Shape;3158;p60"/>
          <p:cNvSpPr txBox="1"/>
          <p:nvPr>
            <p:ph idx="1" type="subTitle"/>
          </p:nvPr>
        </p:nvSpPr>
        <p:spPr>
          <a:xfrm>
            <a:off x="4563750" y="2399800"/>
            <a:ext cx="3410100" cy="1110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59" name="Google Shape;3159;p60"/>
          <p:cNvSpPr txBox="1"/>
          <p:nvPr>
            <p:ph idx="2" type="subTitle"/>
          </p:nvPr>
        </p:nvSpPr>
        <p:spPr>
          <a:xfrm>
            <a:off x="4563750" y="1874500"/>
            <a:ext cx="3410100" cy="525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b="1" sz="1800"/>
            </a:lvl1pPr>
            <a:lvl2pPr lvl="1" rtl="0" algn="ctr">
              <a:lnSpc>
                <a:spcPct val="100000"/>
              </a:lnSpc>
              <a:spcBef>
                <a:spcPts val="0"/>
              </a:spcBef>
              <a:spcAft>
                <a:spcPts val="0"/>
              </a:spcAft>
              <a:buSzPts val="1400"/>
              <a:buNone/>
              <a:defRPr b="1"/>
            </a:lvl2pPr>
            <a:lvl3pPr lvl="2" rtl="0" algn="ctr">
              <a:lnSpc>
                <a:spcPct val="100000"/>
              </a:lnSpc>
              <a:spcBef>
                <a:spcPts val="1600"/>
              </a:spcBef>
              <a:spcAft>
                <a:spcPts val="0"/>
              </a:spcAft>
              <a:buSzPts val="1400"/>
              <a:buNone/>
              <a:defRPr b="1"/>
            </a:lvl3pPr>
            <a:lvl4pPr lvl="3" rtl="0" algn="ctr">
              <a:lnSpc>
                <a:spcPct val="100000"/>
              </a:lnSpc>
              <a:spcBef>
                <a:spcPts val="1600"/>
              </a:spcBef>
              <a:spcAft>
                <a:spcPts val="0"/>
              </a:spcAft>
              <a:buSzPts val="1400"/>
              <a:buNone/>
              <a:defRPr b="1"/>
            </a:lvl4pPr>
            <a:lvl5pPr lvl="4" rtl="0" algn="ctr">
              <a:lnSpc>
                <a:spcPct val="100000"/>
              </a:lnSpc>
              <a:spcBef>
                <a:spcPts val="1600"/>
              </a:spcBef>
              <a:spcAft>
                <a:spcPts val="0"/>
              </a:spcAft>
              <a:buSzPts val="1400"/>
              <a:buNone/>
              <a:defRPr b="1"/>
            </a:lvl5pPr>
            <a:lvl6pPr lvl="5" rtl="0" algn="ctr">
              <a:lnSpc>
                <a:spcPct val="100000"/>
              </a:lnSpc>
              <a:spcBef>
                <a:spcPts val="1600"/>
              </a:spcBef>
              <a:spcAft>
                <a:spcPts val="0"/>
              </a:spcAft>
              <a:buSzPts val="1400"/>
              <a:buNone/>
              <a:defRPr b="1"/>
            </a:lvl6pPr>
            <a:lvl7pPr lvl="6" rtl="0" algn="ctr">
              <a:lnSpc>
                <a:spcPct val="100000"/>
              </a:lnSpc>
              <a:spcBef>
                <a:spcPts val="1600"/>
              </a:spcBef>
              <a:spcAft>
                <a:spcPts val="0"/>
              </a:spcAft>
              <a:buSzPts val="1400"/>
              <a:buNone/>
              <a:defRPr b="1"/>
            </a:lvl7pPr>
            <a:lvl8pPr lvl="7" rtl="0" algn="ctr">
              <a:lnSpc>
                <a:spcPct val="100000"/>
              </a:lnSpc>
              <a:spcBef>
                <a:spcPts val="1600"/>
              </a:spcBef>
              <a:spcAft>
                <a:spcPts val="0"/>
              </a:spcAft>
              <a:buSzPts val="1400"/>
              <a:buNone/>
              <a:defRPr b="1"/>
            </a:lvl8pPr>
            <a:lvl9pPr lvl="8" rtl="0" algn="ctr">
              <a:lnSpc>
                <a:spcPct val="100000"/>
              </a:lnSpc>
              <a:spcBef>
                <a:spcPts val="1600"/>
              </a:spcBef>
              <a:spcAft>
                <a:spcPts val="1600"/>
              </a:spcAft>
              <a:buSzPts val="1400"/>
              <a:buNone/>
              <a:defRPr b="1"/>
            </a:lvl9pPr>
          </a:lstStyle>
          <a:p/>
        </p:txBody>
      </p:sp>
      <p:sp>
        <p:nvSpPr>
          <p:cNvPr id="3160" name="Google Shape;3160;p60"/>
          <p:cNvSpPr txBox="1"/>
          <p:nvPr/>
        </p:nvSpPr>
        <p:spPr>
          <a:xfrm>
            <a:off x="6012150" y="3510100"/>
            <a:ext cx="2417100" cy="90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300"/>
              </a:spcBef>
              <a:spcAft>
                <a:spcPts val="0"/>
              </a:spcAft>
              <a:buNone/>
            </a:pPr>
            <a:r>
              <a:rPr lang="en" sz="1000">
                <a:solidFill>
                  <a:schemeClr val="dk2"/>
                </a:solidFill>
                <a:latin typeface="Open Sans"/>
                <a:ea typeface="Open Sans"/>
                <a:cs typeface="Open Sans"/>
                <a:sym typeface="Open Sans"/>
              </a:rPr>
              <a:t>CREDITS: This presentation template was created by </a:t>
            </a:r>
            <a:r>
              <a:rPr b="1" lang="en" sz="1000">
                <a:solidFill>
                  <a:schemeClr val="dk2"/>
                </a:solidFill>
                <a:uFill>
                  <a:noFill/>
                </a:uFill>
                <a:latin typeface="Open Sans"/>
                <a:ea typeface="Open Sans"/>
                <a:cs typeface="Open Sans"/>
                <a:sym typeface="Open Sans"/>
                <a:hlinkClick r:id="rId2">
                  <a:extLst>
                    <a:ext uri="{A12FA001-AC4F-418D-AE19-62706E023703}">
                      <ahyp:hlinkClr val="tx"/>
                    </a:ext>
                  </a:extLst>
                </a:hlinkClick>
              </a:rPr>
              <a:t>Slidesgo</a:t>
            </a:r>
            <a:r>
              <a:rPr lang="en" sz="1000">
                <a:solidFill>
                  <a:schemeClr val="dk2"/>
                </a:solidFill>
                <a:latin typeface="Open Sans"/>
                <a:ea typeface="Open Sans"/>
                <a:cs typeface="Open Sans"/>
                <a:sym typeface="Open Sans"/>
              </a:rPr>
              <a:t>, including icons by </a:t>
            </a:r>
            <a:r>
              <a:rPr b="1" lang="en" sz="1000">
                <a:solidFill>
                  <a:schemeClr val="dk2"/>
                </a:solidFill>
                <a:uFill>
                  <a:noFill/>
                </a:uFill>
                <a:latin typeface="Open Sans"/>
                <a:ea typeface="Open Sans"/>
                <a:cs typeface="Open Sans"/>
                <a:sym typeface="Open Sans"/>
                <a:hlinkClick r:id="rId3">
                  <a:extLst>
                    <a:ext uri="{A12FA001-AC4F-418D-AE19-62706E023703}">
                      <ahyp:hlinkClr val="tx"/>
                    </a:ext>
                  </a:extLst>
                </a:hlinkClick>
              </a:rPr>
              <a:t>Flaticon</a:t>
            </a:r>
            <a:r>
              <a:rPr lang="en" sz="1000">
                <a:solidFill>
                  <a:schemeClr val="dk2"/>
                </a:solidFill>
                <a:latin typeface="Open Sans"/>
                <a:ea typeface="Open Sans"/>
                <a:cs typeface="Open Sans"/>
                <a:sym typeface="Open Sans"/>
              </a:rPr>
              <a:t> and infographics &amp; images by </a:t>
            </a:r>
            <a:r>
              <a:rPr b="1" lang="en" sz="1000">
                <a:solidFill>
                  <a:schemeClr val="dk2"/>
                </a:solidFill>
                <a:uFill>
                  <a:noFill/>
                </a:uFill>
                <a:latin typeface="Open Sans"/>
                <a:ea typeface="Open Sans"/>
                <a:cs typeface="Open Sans"/>
                <a:sym typeface="Open Sans"/>
                <a:hlinkClick r:id="rId4">
                  <a:extLst>
                    <a:ext uri="{A12FA001-AC4F-418D-AE19-62706E023703}">
                      <ahyp:hlinkClr val="tx"/>
                    </a:ext>
                  </a:extLst>
                </a:hlinkClick>
              </a:rPr>
              <a:t>Freepik</a:t>
            </a:r>
            <a:endParaRPr b="1" sz="1000">
              <a:solidFill>
                <a:schemeClr val="dk2"/>
              </a:solidFill>
              <a:highlight>
                <a:srgbClr val="DFDEFC"/>
              </a:highlight>
              <a:latin typeface="Open Sans"/>
              <a:ea typeface="Open Sans"/>
              <a:cs typeface="Open Sans"/>
              <a:sym typeface="Open Sans"/>
            </a:endParaRPr>
          </a:p>
        </p:txBody>
      </p:sp>
      <p:sp>
        <p:nvSpPr>
          <p:cNvPr id="3161" name="Google Shape;3161;p60"/>
          <p:cNvSpPr/>
          <p:nvPr/>
        </p:nvSpPr>
        <p:spPr>
          <a:xfrm flipH="1">
            <a:off x="2" y="3516316"/>
            <a:ext cx="6306488" cy="1627191"/>
          </a:xfrm>
          <a:custGeom>
            <a:rect b="b" l="l" r="r" t="t"/>
            <a:pathLst>
              <a:path extrusionOk="0" h="46168" w="225675">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&lt;</a:t>
            </a:r>
            <a:endParaRPr/>
          </a:p>
        </p:txBody>
      </p:sp>
      <p:grpSp>
        <p:nvGrpSpPr>
          <p:cNvPr id="3162" name="Google Shape;3162;p60"/>
          <p:cNvGrpSpPr/>
          <p:nvPr/>
        </p:nvGrpSpPr>
        <p:grpSpPr>
          <a:xfrm flipH="1">
            <a:off x="912965" y="3574470"/>
            <a:ext cx="4696968" cy="1343927"/>
            <a:chOff x="3534109" y="3625695"/>
            <a:chExt cx="4696968" cy="1343927"/>
          </a:xfrm>
        </p:grpSpPr>
        <p:sp>
          <p:nvSpPr>
            <p:cNvPr id="3163" name="Google Shape;3163;p60"/>
            <p:cNvSpPr/>
            <p:nvPr/>
          </p:nvSpPr>
          <p:spPr>
            <a:xfrm>
              <a:off x="6872838" y="3674122"/>
              <a:ext cx="2515" cy="45924"/>
            </a:xfrm>
            <a:custGeom>
              <a:rect b="b" l="l" r="r" t="t"/>
              <a:pathLst>
                <a:path extrusionOk="0" fill="none" h="1303" w="90">
                  <a:moveTo>
                    <a:pt x="0" y="0"/>
                  </a:moveTo>
                  <a:lnTo>
                    <a:pt x="89"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60"/>
            <p:cNvSpPr/>
            <p:nvPr/>
          </p:nvSpPr>
          <p:spPr>
            <a:xfrm>
              <a:off x="6895753" y="3689841"/>
              <a:ext cx="4024" cy="27703"/>
            </a:xfrm>
            <a:custGeom>
              <a:rect b="b" l="l" r="r" t="t"/>
              <a:pathLst>
                <a:path extrusionOk="0" fill="none" h="786" w="144">
                  <a:moveTo>
                    <a:pt x="1" y="785"/>
                  </a:moveTo>
                  <a:lnTo>
                    <a:pt x="144"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60"/>
            <p:cNvSpPr/>
            <p:nvPr/>
          </p:nvSpPr>
          <p:spPr>
            <a:xfrm>
              <a:off x="6842909" y="3691110"/>
              <a:ext cx="10004" cy="34611"/>
            </a:xfrm>
            <a:custGeom>
              <a:rect b="b" l="l" r="r" t="t"/>
              <a:pathLst>
                <a:path extrusionOk="0" fill="none" h="982" w="358">
                  <a:moveTo>
                    <a:pt x="1" y="0"/>
                  </a:moveTo>
                  <a:cubicBezTo>
                    <a:pt x="108" y="321"/>
                    <a:pt x="233" y="660"/>
                    <a:pt x="357" y="98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60"/>
            <p:cNvSpPr/>
            <p:nvPr/>
          </p:nvSpPr>
          <p:spPr>
            <a:xfrm>
              <a:off x="7221871" y="3950196"/>
              <a:ext cx="3018" cy="29571"/>
            </a:xfrm>
            <a:custGeom>
              <a:rect b="b" l="l" r="r" t="t"/>
              <a:pathLst>
                <a:path extrusionOk="0" fill="none" h="839" w="108">
                  <a:moveTo>
                    <a:pt x="0" y="0"/>
                  </a:moveTo>
                  <a:cubicBezTo>
                    <a:pt x="0" y="286"/>
                    <a:pt x="36" y="553"/>
                    <a:pt x="107" y="83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60"/>
            <p:cNvSpPr/>
            <p:nvPr/>
          </p:nvSpPr>
          <p:spPr>
            <a:xfrm>
              <a:off x="7245289" y="3945156"/>
              <a:ext cx="28" cy="39651"/>
            </a:xfrm>
            <a:custGeom>
              <a:rect b="b" l="l" r="r" t="t"/>
              <a:pathLst>
                <a:path extrusionOk="0" fill="none" h="1125" w="1">
                  <a:moveTo>
                    <a:pt x="1" y="0"/>
                  </a:moveTo>
                  <a:lnTo>
                    <a:pt x="1" y="112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60"/>
            <p:cNvSpPr/>
            <p:nvPr/>
          </p:nvSpPr>
          <p:spPr>
            <a:xfrm>
              <a:off x="6558708" y="3977229"/>
              <a:ext cx="28" cy="42787"/>
            </a:xfrm>
            <a:custGeom>
              <a:rect b="b" l="l" r="r" t="t"/>
              <a:pathLst>
                <a:path extrusionOk="0" fill="none" h="1214" w="1">
                  <a:moveTo>
                    <a:pt x="0" y="0"/>
                  </a:moveTo>
                  <a:lnTo>
                    <a:pt x="0" y="12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9" name="Google Shape;3169;p60"/>
            <p:cNvSpPr/>
            <p:nvPr/>
          </p:nvSpPr>
          <p:spPr>
            <a:xfrm>
              <a:off x="6586123" y="3987908"/>
              <a:ext cx="6008" cy="32108"/>
            </a:xfrm>
            <a:custGeom>
              <a:rect b="b" l="l" r="r" t="t"/>
              <a:pathLst>
                <a:path extrusionOk="0" fill="none" h="911" w="215">
                  <a:moveTo>
                    <a:pt x="215" y="1"/>
                  </a:moveTo>
                  <a:cubicBezTo>
                    <a:pt x="143" y="304"/>
                    <a:pt x="72" y="607"/>
                    <a:pt x="1" y="91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60"/>
            <p:cNvSpPr/>
            <p:nvPr/>
          </p:nvSpPr>
          <p:spPr>
            <a:xfrm>
              <a:off x="6528779" y="3998623"/>
              <a:ext cx="6008" cy="26434"/>
            </a:xfrm>
            <a:custGeom>
              <a:rect b="b" l="l" r="r" t="t"/>
              <a:pathLst>
                <a:path extrusionOk="0" fill="none" h="750" w="215">
                  <a:moveTo>
                    <a:pt x="1" y="0"/>
                  </a:moveTo>
                  <a:cubicBezTo>
                    <a:pt x="72" y="250"/>
                    <a:pt x="143" y="500"/>
                    <a:pt x="215" y="74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60"/>
            <p:cNvSpPr/>
            <p:nvPr/>
          </p:nvSpPr>
          <p:spPr>
            <a:xfrm>
              <a:off x="6611552" y="4413033"/>
              <a:ext cx="28" cy="45325"/>
            </a:xfrm>
            <a:custGeom>
              <a:rect b="b" l="l" r="r" t="t"/>
              <a:pathLst>
                <a:path extrusionOk="0" fill="none" h="1286" w="1">
                  <a:moveTo>
                    <a:pt x="1" y="0"/>
                  </a:moveTo>
                  <a:lnTo>
                    <a:pt x="1"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2" name="Google Shape;3172;p60"/>
            <p:cNvSpPr/>
            <p:nvPr/>
          </p:nvSpPr>
          <p:spPr>
            <a:xfrm>
              <a:off x="6634495" y="4426250"/>
              <a:ext cx="6511" cy="34611"/>
            </a:xfrm>
            <a:custGeom>
              <a:rect b="b" l="l" r="r" t="t"/>
              <a:pathLst>
                <a:path extrusionOk="0" fill="none" h="982" w="233">
                  <a:moveTo>
                    <a:pt x="0" y="981"/>
                  </a:moveTo>
                  <a:cubicBezTo>
                    <a:pt x="72" y="642"/>
                    <a:pt x="161" y="321"/>
                    <a:pt x="232"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60"/>
            <p:cNvSpPr/>
            <p:nvPr/>
          </p:nvSpPr>
          <p:spPr>
            <a:xfrm>
              <a:off x="6579136" y="4423713"/>
              <a:ext cx="6008" cy="34646"/>
            </a:xfrm>
            <a:custGeom>
              <a:rect b="b" l="l" r="r" t="t"/>
              <a:pathLst>
                <a:path extrusionOk="0" fill="none" h="983" w="215">
                  <a:moveTo>
                    <a:pt x="1" y="1"/>
                  </a:moveTo>
                  <a:cubicBezTo>
                    <a:pt x="72" y="322"/>
                    <a:pt x="144" y="661"/>
                    <a:pt x="215" y="982"/>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60"/>
            <p:cNvSpPr/>
            <p:nvPr/>
          </p:nvSpPr>
          <p:spPr>
            <a:xfrm>
              <a:off x="7535498" y="4674622"/>
              <a:ext cx="28" cy="45325"/>
            </a:xfrm>
            <a:custGeom>
              <a:rect b="b" l="l" r="r" t="t"/>
              <a:pathLst>
                <a:path extrusionOk="0" fill="none" h="1286" w="1">
                  <a:moveTo>
                    <a:pt x="0" y="1"/>
                  </a:moveTo>
                  <a:lnTo>
                    <a:pt x="0" y="1286"/>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60"/>
            <p:cNvSpPr/>
            <p:nvPr/>
          </p:nvSpPr>
          <p:spPr>
            <a:xfrm>
              <a:off x="7558413" y="4687839"/>
              <a:ext cx="6511" cy="34611"/>
            </a:xfrm>
            <a:custGeom>
              <a:rect b="b" l="l" r="r" t="t"/>
              <a:pathLst>
                <a:path extrusionOk="0" fill="none" h="982" w="233">
                  <a:moveTo>
                    <a:pt x="1" y="982"/>
                  </a:moveTo>
                  <a:cubicBezTo>
                    <a:pt x="90" y="661"/>
                    <a:pt x="161" y="340"/>
                    <a:pt x="233"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60"/>
            <p:cNvSpPr/>
            <p:nvPr/>
          </p:nvSpPr>
          <p:spPr>
            <a:xfrm>
              <a:off x="7503585" y="4685336"/>
              <a:ext cx="6008" cy="35245"/>
            </a:xfrm>
            <a:custGeom>
              <a:rect b="b" l="l" r="r" t="t"/>
              <a:pathLst>
                <a:path extrusionOk="0" fill="none" h="1000" w="215">
                  <a:moveTo>
                    <a:pt x="0" y="0"/>
                  </a:moveTo>
                  <a:cubicBezTo>
                    <a:pt x="71" y="339"/>
                    <a:pt x="143" y="660"/>
                    <a:pt x="214" y="99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60"/>
            <p:cNvSpPr/>
            <p:nvPr/>
          </p:nvSpPr>
          <p:spPr>
            <a:xfrm>
              <a:off x="8076485" y="4645087"/>
              <a:ext cx="28" cy="45290"/>
            </a:xfrm>
            <a:custGeom>
              <a:rect b="b" l="l" r="r" t="t"/>
              <a:pathLst>
                <a:path extrusionOk="0" fill="none" h="1285" w="1">
                  <a:moveTo>
                    <a:pt x="0" y="0"/>
                  </a:moveTo>
                  <a:lnTo>
                    <a:pt x="0"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60"/>
            <p:cNvSpPr/>
            <p:nvPr/>
          </p:nvSpPr>
          <p:spPr>
            <a:xfrm>
              <a:off x="8099428" y="4658303"/>
              <a:ext cx="6511" cy="34611"/>
            </a:xfrm>
            <a:custGeom>
              <a:rect b="b" l="l" r="r" t="t"/>
              <a:pathLst>
                <a:path extrusionOk="0" fill="none" h="982" w="233">
                  <a:moveTo>
                    <a:pt x="0" y="981"/>
                  </a:moveTo>
                  <a:cubicBezTo>
                    <a:pt x="89" y="660"/>
                    <a:pt x="161" y="339"/>
                    <a:pt x="232"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60"/>
            <p:cNvSpPr/>
            <p:nvPr/>
          </p:nvSpPr>
          <p:spPr>
            <a:xfrm>
              <a:off x="8044572" y="4655766"/>
              <a:ext cx="6008" cy="35245"/>
            </a:xfrm>
            <a:custGeom>
              <a:rect b="b" l="l" r="r" t="t"/>
              <a:pathLst>
                <a:path extrusionOk="0" fill="none" h="1000" w="215">
                  <a:moveTo>
                    <a:pt x="0" y="1"/>
                  </a:moveTo>
                  <a:cubicBezTo>
                    <a:pt x="72" y="340"/>
                    <a:pt x="143" y="661"/>
                    <a:pt x="215" y="100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60"/>
            <p:cNvSpPr/>
            <p:nvPr/>
          </p:nvSpPr>
          <p:spPr>
            <a:xfrm>
              <a:off x="7637190" y="3798008"/>
              <a:ext cx="28" cy="45290"/>
            </a:xfrm>
            <a:custGeom>
              <a:rect b="b" l="l" r="r" t="t"/>
              <a:pathLst>
                <a:path extrusionOk="0" fill="none" h="1285" w="1">
                  <a:moveTo>
                    <a:pt x="1" y="0"/>
                  </a:moveTo>
                  <a:lnTo>
                    <a:pt x="1"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60"/>
            <p:cNvSpPr/>
            <p:nvPr/>
          </p:nvSpPr>
          <p:spPr>
            <a:xfrm>
              <a:off x="7660133" y="3811190"/>
              <a:ext cx="6511" cy="34646"/>
            </a:xfrm>
            <a:custGeom>
              <a:rect b="b" l="l" r="r" t="t"/>
              <a:pathLst>
                <a:path extrusionOk="0" fill="none" h="983" w="233">
                  <a:moveTo>
                    <a:pt x="1" y="982"/>
                  </a:moveTo>
                  <a:cubicBezTo>
                    <a:pt x="90" y="661"/>
                    <a:pt x="161" y="322"/>
                    <a:pt x="233"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60"/>
            <p:cNvSpPr/>
            <p:nvPr/>
          </p:nvSpPr>
          <p:spPr>
            <a:xfrm>
              <a:off x="7605305" y="3808687"/>
              <a:ext cx="6008" cy="35245"/>
            </a:xfrm>
            <a:custGeom>
              <a:rect b="b" l="l" r="r" t="t"/>
              <a:pathLst>
                <a:path extrusionOk="0" fill="none" h="1000" w="215">
                  <a:moveTo>
                    <a:pt x="0" y="1"/>
                  </a:moveTo>
                  <a:lnTo>
                    <a:pt x="214" y="100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60"/>
            <p:cNvSpPr/>
            <p:nvPr/>
          </p:nvSpPr>
          <p:spPr>
            <a:xfrm>
              <a:off x="7264236" y="4345751"/>
              <a:ext cx="28" cy="45924"/>
            </a:xfrm>
            <a:custGeom>
              <a:rect b="b" l="l" r="r" t="t"/>
              <a:pathLst>
                <a:path extrusionOk="0" fill="none" h="1303" w="1">
                  <a:moveTo>
                    <a:pt x="1" y="0"/>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60"/>
            <p:cNvSpPr/>
            <p:nvPr/>
          </p:nvSpPr>
          <p:spPr>
            <a:xfrm>
              <a:off x="7287179" y="4358932"/>
              <a:ext cx="6511" cy="35280"/>
            </a:xfrm>
            <a:custGeom>
              <a:rect b="b" l="l" r="r" t="t"/>
              <a:pathLst>
                <a:path extrusionOk="0" fill="none" h="1001" w="233">
                  <a:moveTo>
                    <a:pt x="0" y="1000"/>
                  </a:moveTo>
                  <a:cubicBezTo>
                    <a:pt x="90" y="661"/>
                    <a:pt x="161" y="340"/>
                    <a:pt x="232"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60"/>
            <p:cNvSpPr/>
            <p:nvPr/>
          </p:nvSpPr>
          <p:spPr>
            <a:xfrm>
              <a:off x="7232323" y="4356430"/>
              <a:ext cx="6008" cy="35245"/>
            </a:xfrm>
            <a:custGeom>
              <a:rect b="b" l="l" r="r" t="t"/>
              <a:pathLst>
                <a:path extrusionOk="0" fill="none" h="1000" w="215">
                  <a:moveTo>
                    <a:pt x="1" y="1"/>
                  </a:moveTo>
                  <a:cubicBezTo>
                    <a:pt x="72" y="340"/>
                    <a:pt x="143" y="661"/>
                    <a:pt x="215" y="100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60"/>
            <p:cNvSpPr/>
            <p:nvPr/>
          </p:nvSpPr>
          <p:spPr>
            <a:xfrm>
              <a:off x="6959076" y="4730591"/>
              <a:ext cx="28" cy="45959"/>
            </a:xfrm>
            <a:custGeom>
              <a:rect b="b" l="l" r="r" t="t"/>
              <a:pathLst>
                <a:path extrusionOk="0" fill="none" h="1304" w="1">
                  <a:moveTo>
                    <a:pt x="1" y="1"/>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60"/>
            <p:cNvSpPr/>
            <p:nvPr/>
          </p:nvSpPr>
          <p:spPr>
            <a:xfrm>
              <a:off x="6982019" y="4744442"/>
              <a:ext cx="6511" cy="34611"/>
            </a:xfrm>
            <a:custGeom>
              <a:rect b="b" l="l" r="r" t="t"/>
              <a:pathLst>
                <a:path extrusionOk="0" fill="none" h="982" w="233">
                  <a:moveTo>
                    <a:pt x="1" y="982"/>
                  </a:moveTo>
                  <a:lnTo>
                    <a:pt x="233"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60"/>
            <p:cNvSpPr/>
            <p:nvPr/>
          </p:nvSpPr>
          <p:spPr>
            <a:xfrm>
              <a:off x="6927191" y="4741940"/>
              <a:ext cx="6008" cy="34611"/>
            </a:xfrm>
            <a:custGeom>
              <a:rect b="b" l="l" r="r" t="t"/>
              <a:pathLst>
                <a:path extrusionOk="0" fill="none" h="982" w="215">
                  <a:moveTo>
                    <a:pt x="0" y="0"/>
                  </a:moveTo>
                  <a:lnTo>
                    <a:pt x="214" y="98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60"/>
            <p:cNvSpPr/>
            <p:nvPr/>
          </p:nvSpPr>
          <p:spPr>
            <a:xfrm>
              <a:off x="7688050" y="4260211"/>
              <a:ext cx="28" cy="45959"/>
            </a:xfrm>
            <a:custGeom>
              <a:rect b="b" l="l" r="r" t="t"/>
              <a:pathLst>
                <a:path extrusionOk="0" fill="none" h="1304" w="1">
                  <a:moveTo>
                    <a:pt x="1" y="1"/>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60"/>
            <p:cNvSpPr/>
            <p:nvPr/>
          </p:nvSpPr>
          <p:spPr>
            <a:xfrm>
              <a:off x="7710993" y="4273428"/>
              <a:ext cx="6511" cy="35245"/>
            </a:xfrm>
            <a:custGeom>
              <a:rect b="b" l="l" r="r" t="t"/>
              <a:pathLst>
                <a:path extrusionOk="0" fill="none" h="1000" w="233">
                  <a:moveTo>
                    <a:pt x="1" y="1000"/>
                  </a:moveTo>
                  <a:cubicBezTo>
                    <a:pt x="90" y="660"/>
                    <a:pt x="161" y="339"/>
                    <a:pt x="233"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60"/>
            <p:cNvSpPr/>
            <p:nvPr/>
          </p:nvSpPr>
          <p:spPr>
            <a:xfrm>
              <a:off x="7656137" y="4270890"/>
              <a:ext cx="6036" cy="35280"/>
            </a:xfrm>
            <a:custGeom>
              <a:rect b="b" l="l" r="r" t="t"/>
              <a:pathLst>
                <a:path extrusionOk="0" fill="none" h="1001" w="216">
                  <a:moveTo>
                    <a:pt x="1" y="1"/>
                  </a:moveTo>
                  <a:lnTo>
                    <a:pt x="215" y="100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60"/>
            <p:cNvSpPr/>
            <p:nvPr/>
          </p:nvSpPr>
          <p:spPr>
            <a:xfrm>
              <a:off x="8177199" y="3772209"/>
              <a:ext cx="11485" cy="35879"/>
            </a:xfrm>
            <a:custGeom>
              <a:rect b="b" l="l" r="r" t="t"/>
              <a:pathLst>
                <a:path extrusionOk="0" fill="none" h="1018" w="411">
                  <a:moveTo>
                    <a:pt x="1" y="1"/>
                  </a:moveTo>
                  <a:cubicBezTo>
                    <a:pt x="215" y="304"/>
                    <a:pt x="340" y="643"/>
                    <a:pt x="411" y="101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60"/>
            <p:cNvSpPr/>
            <p:nvPr/>
          </p:nvSpPr>
          <p:spPr>
            <a:xfrm>
              <a:off x="8207603" y="3743907"/>
              <a:ext cx="3521" cy="67318"/>
            </a:xfrm>
            <a:custGeom>
              <a:rect b="b" l="l" r="r" t="t"/>
              <a:pathLst>
                <a:path extrusionOk="0" fill="none" h="1910" w="126">
                  <a:moveTo>
                    <a:pt x="1" y="1"/>
                  </a:moveTo>
                  <a:cubicBezTo>
                    <a:pt x="37" y="625"/>
                    <a:pt x="72" y="1268"/>
                    <a:pt x="126" y="191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60"/>
            <p:cNvSpPr/>
            <p:nvPr/>
          </p:nvSpPr>
          <p:spPr>
            <a:xfrm>
              <a:off x="8231049" y="3779152"/>
              <a:ext cx="28" cy="28302"/>
            </a:xfrm>
            <a:custGeom>
              <a:rect b="b" l="l" r="r" t="t"/>
              <a:pathLst>
                <a:path extrusionOk="0" fill="none" h="803" w="1">
                  <a:moveTo>
                    <a:pt x="1" y="0"/>
                  </a:moveTo>
                  <a:lnTo>
                    <a:pt x="1" y="8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60"/>
            <p:cNvSpPr/>
            <p:nvPr/>
          </p:nvSpPr>
          <p:spPr>
            <a:xfrm>
              <a:off x="3534109" y="4784058"/>
              <a:ext cx="3521" cy="35879"/>
            </a:xfrm>
            <a:custGeom>
              <a:rect b="b" l="l" r="r" t="t"/>
              <a:pathLst>
                <a:path extrusionOk="0" fill="none" h="1018" w="126">
                  <a:moveTo>
                    <a:pt x="1" y="1"/>
                  </a:moveTo>
                  <a:cubicBezTo>
                    <a:pt x="54" y="340"/>
                    <a:pt x="90" y="679"/>
                    <a:pt x="126" y="101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60"/>
            <p:cNvSpPr/>
            <p:nvPr/>
          </p:nvSpPr>
          <p:spPr>
            <a:xfrm>
              <a:off x="3556549" y="4751985"/>
              <a:ext cx="4024" cy="61044"/>
            </a:xfrm>
            <a:custGeom>
              <a:rect b="b" l="l" r="r" t="t"/>
              <a:pathLst>
                <a:path extrusionOk="0" fill="none" h="1732" w="144">
                  <a:moveTo>
                    <a:pt x="1" y="1"/>
                  </a:moveTo>
                  <a:cubicBezTo>
                    <a:pt x="54" y="572"/>
                    <a:pt x="90" y="1160"/>
                    <a:pt x="143" y="173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60"/>
            <p:cNvSpPr/>
            <p:nvPr/>
          </p:nvSpPr>
          <p:spPr>
            <a:xfrm>
              <a:off x="8101915" y="4221230"/>
              <a:ext cx="5505" cy="35879"/>
            </a:xfrm>
            <a:custGeom>
              <a:rect b="b" l="l" r="r" t="t"/>
              <a:pathLst>
                <a:path extrusionOk="0" fill="none" h="1018" w="197">
                  <a:moveTo>
                    <a:pt x="0" y="0"/>
                  </a:moveTo>
                  <a:cubicBezTo>
                    <a:pt x="54" y="339"/>
                    <a:pt x="125" y="678"/>
                    <a:pt x="197" y="10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60"/>
            <p:cNvSpPr/>
            <p:nvPr/>
          </p:nvSpPr>
          <p:spPr>
            <a:xfrm>
              <a:off x="8129329" y="4185386"/>
              <a:ext cx="3018" cy="74860"/>
            </a:xfrm>
            <a:custGeom>
              <a:rect b="b" l="l" r="r" t="t"/>
              <a:pathLst>
                <a:path extrusionOk="0" fill="none" h="2124" w="108">
                  <a:moveTo>
                    <a:pt x="1" y="0"/>
                  </a:moveTo>
                  <a:lnTo>
                    <a:pt x="108" y="212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60"/>
            <p:cNvSpPr/>
            <p:nvPr/>
          </p:nvSpPr>
          <p:spPr>
            <a:xfrm>
              <a:off x="8158252" y="4221230"/>
              <a:ext cx="28" cy="35879"/>
            </a:xfrm>
            <a:custGeom>
              <a:rect b="b" l="l" r="r" t="t"/>
              <a:pathLst>
                <a:path extrusionOk="0" fill="none" h="1018" w="1">
                  <a:moveTo>
                    <a:pt x="1" y="0"/>
                  </a:moveTo>
                  <a:lnTo>
                    <a:pt x="1" y="101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60"/>
            <p:cNvSpPr/>
            <p:nvPr/>
          </p:nvSpPr>
          <p:spPr>
            <a:xfrm>
              <a:off x="6857385" y="4153313"/>
              <a:ext cx="28" cy="32108"/>
            </a:xfrm>
            <a:custGeom>
              <a:rect b="b" l="l" r="r" t="t"/>
              <a:pathLst>
                <a:path extrusionOk="0" fill="none" h="911" w="1">
                  <a:moveTo>
                    <a:pt x="0" y="910"/>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60"/>
            <p:cNvSpPr/>
            <p:nvPr/>
          </p:nvSpPr>
          <p:spPr>
            <a:xfrm>
              <a:off x="6882312" y="4131919"/>
              <a:ext cx="3996" cy="42823"/>
            </a:xfrm>
            <a:custGeom>
              <a:rect b="b" l="l" r="r" t="t"/>
              <a:pathLst>
                <a:path extrusionOk="0" fill="none" h="1215" w="143">
                  <a:moveTo>
                    <a:pt x="18" y="1"/>
                  </a:moveTo>
                  <a:cubicBezTo>
                    <a:pt x="0" y="411"/>
                    <a:pt x="36" y="821"/>
                    <a:pt x="143" y="1214"/>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60"/>
            <p:cNvSpPr/>
            <p:nvPr/>
          </p:nvSpPr>
          <p:spPr>
            <a:xfrm>
              <a:off x="5769402" y="4741305"/>
              <a:ext cx="28" cy="42787"/>
            </a:xfrm>
            <a:custGeom>
              <a:rect b="b" l="l" r="r" t="t"/>
              <a:pathLst>
                <a:path extrusionOk="0" fill="none" h="1214" w="1">
                  <a:moveTo>
                    <a:pt x="0" y="0"/>
                  </a:moveTo>
                  <a:lnTo>
                    <a:pt x="0" y="12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60"/>
            <p:cNvSpPr/>
            <p:nvPr/>
          </p:nvSpPr>
          <p:spPr>
            <a:xfrm>
              <a:off x="5794832" y="4723683"/>
              <a:ext cx="28" cy="60410"/>
            </a:xfrm>
            <a:custGeom>
              <a:rect b="b" l="l" r="r" t="t"/>
              <a:pathLst>
                <a:path extrusionOk="0" fill="none" h="1714" w="1">
                  <a:moveTo>
                    <a:pt x="0" y="1"/>
                  </a:moveTo>
                  <a:lnTo>
                    <a:pt x="0" y="17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60"/>
            <p:cNvSpPr/>
            <p:nvPr/>
          </p:nvSpPr>
          <p:spPr>
            <a:xfrm>
              <a:off x="5941906" y="4937514"/>
              <a:ext cx="9026" cy="28337"/>
            </a:xfrm>
            <a:custGeom>
              <a:rect b="b" l="l" r="r" t="t"/>
              <a:pathLst>
                <a:path extrusionOk="0" fill="none" h="804" w="323">
                  <a:moveTo>
                    <a:pt x="1" y="0"/>
                  </a:moveTo>
                  <a:cubicBezTo>
                    <a:pt x="108" y="268"/>
                    <a:pt x="215" y="535"/>
                    <a:pt x="322" y="80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60"/>
            <p:cNvSpPr/>
            <p:nvPr/>
          </p:nvSpPr>
          <p:spPr>
            <a:xfrm>
              <a:off x="5972842" y="4901670"/>
              <a:ext cx="28" cy="61009"/>
            </a:xfrm>
            <a:custGeom>
              <a:rect b="b" l="l" r="r" t="t"/>
              <a:pathLst>
                <a:path extrusionOk="0" fill="none" h="1731" w="1">
                  <a:moveTo>
                    <a:pt x="0" y="1731"/>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60"/>
            <p:cNvSpPr/>
            <p:nvPr/>
          </p:nvSpPr>
          <p:spPr>
            <a:xfrm>
              <a:off x="5995281" y="4930571"/>
              <a:ext cx="3493" cy="39051"/>
            </a:xfrm>
            <a:custGeom>
              <a:rect b="b" l="l" r="r" t="t"/>
              <a:pathLst>
                <a:path extrusionOk="0" fill="none" h="1108" w="125">
                  <a:moveTo>
                    <a:pt x="0" y="1107"/>
                  </a:moveTo>
                  <a:cubicBezTo>
                    <a:pt x="36" y="732"/>
                    <a:pt x="89" y="376"/>
                    <a:pt x="125"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60"/>
            <p:cNvSpPr/>
            <p:nvPr/>
          </p:nvSpPr>
          <p:spPr>
            <a:xfrm>
              <a:off x="5463740" y="4185386"/>
              <a:ext cx="5533" cy="35879"/>
            </a:xfrm>
            <a:custGeom>
              <a:rect b="b" l="l" r="r" t="t"/>
              <a:pathLst>
                <a:path extrusionOk="0" fill="none" h="1018" w="198">
                  <a:moveTo>
                    <a:pt x="19" y="0"/>
                  </a:moveTo>
                  <a:cubicBezTo>
                    <a:pt x="1" y="357"/>
                    <a:pt x="54" y="714"/>
                    <a:pt x="197" y="10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60"/>
            <p:cNvSpPr/>
            <p:nvPr/>
          </p:nvSpPr>
          <p:spPr>
            <a:xfrm>
              <a:off x="5500152" y="4160856"/>
              <a:ext cx="3521" cy="60410"/>
            </a:xfrm>
            <a:custGeom>
              <a:rect b="b" l="l" r="r" t="t"/>
              <a:pathLst>
                <a:path extrusionOk="0" fill="none" h="1714" w="126">
                  <a:moveTo>
                    <a:pt x="0" y="0"/>
                  </a:moveTo>
                  <a:cubicBezTo>
                    <a:pt x="36" y="571"/>
                    <a:pt x="90" y="1142"/>
                    <a:pt x="125" y="171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60"/>
            <p:cNvSpPr/>
            <p:nvPr/>
          </p:nvSpPr>
          <p:spPr>
            <a:xfrm>
              <a:off x="5528069" y="4178478"/>
              <a:ext cx="4024" cy="39016"/>
            </a:xfrm>
            <a:custGeom>
              <a:rect b="b" l="l" r="r" t="t"/>
              <a:pathLst>
                <a:path extrusionOk="0" fill="none" h="1107" w="144">
                  <a:moveTo>
                    <a:pt x="54" y="1106"/>
                  </a:moveTo>
                  <a:cubicBezTo>
                    <a:pt x="1" y="732"/>
                    <a:pt x="36" y="357"/>
                    <a:pt x="143"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60"/>
            <p:cNvSpPr/>
            <p:nvPr/>
          </p:nvSpPr>
          <p:spPr>
            <a:xfrm>
              <a:off x="5837197" y="3960875"/>
              <a:ext cx="4024" cy="39651"/>
            </a:xfrm>
            <a:custGeom>
              <a:rect b="b" l="l" r="r" t="t"/>
              <a:pathLst>
                <a:path extrusionOk="0" fill="none" h="1125" w="144">
                  <a:moveTo>
                    <a:pt x="1" y="1"/>
                  </a:moveTo>
                  <a:cubicBezTo>
                    <a:pt x="108" y="357"/>
                    <a:pt x="144" y="750"/>
                    <a:pt x="108" y="1125"/>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60"/>
            <p:cNvSpPr/>
            <p:nvPr/>
          </p:nvSpPr>
          <p:spPr>
            <a:xfrm>
              <a:off x="5860642" y="3946425"/>
              <a:ext cx="5505" cy="53467"/>
            </a:xfrm>
            <a:custGeom>
              <a:rect b="b" l="l" r="r" t="t"/>
              <a:pathLst>
                <a:path extrusionOk="0" fill="none" h="1517" w="197">
                  <a:moveTo>
                    <a:pt x="1" y="0"/>
                  </a:moveTo>
                  <a:cubicBezTo>
                    <a:pt x="72" y="518"/>
                    <a:pt x="125" y="1017"/>
                    <a:pt x="197" y="15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60"/>
            <p:cNvSpPr/>
            <p:nvPr/>
          </p:nvSpPr>
          <p:spPr>
            <a:xfrm>
              <a:off x="6510336" y="3654632"/>
              <a:ext cx="7517" cy="42787"/>
            </a:xfrm>
            <a:custGeom>
              <a:rect b="b" l="l" r="r" t="t"/>
              <a:pathLst>
                <a:path extrusionOk="0" fill="none" h="1214" w="269">
                  <a:moveTo>
                    <a:pt x="1" y="0"/>
                  </a:moveTo>
                  <a:cubicBezTo>
                    <a:pt x="90" y="393"/>
                    <a:pt x="179" y="803"/>
                    <a:pt x="268" y="121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60"/>
            <p:cNvSpPr/>
            <p:nvPr/>
          </p:nvSpPr>
          <p:spPr>
            <a:xfrm>
              <a:off x="6539762" y="3625695"/>
              <a:ext cx="2515" cy="64816"/>
            </a:xfrm>
            <a:custGeom>
              <a:rect b="b" l="l" r="r" t="t"/>
              <a:pathLst>
                <a:path extrusionOk="0" fill="none" h="1839" w="90">
                  <a:moveTo>
                    <a:pt x="54" y="0"/>
                  </a:moveTo>
                  <a:cubicBezTo>
                    <a:pt x="0" y="625"/>
                    <a:pt x="18" y="1232"/>
                    <a:pt x="89" y="183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60"/>
            <p:cNvSpPr/>
            <p:nvPr/>
          </p:nvSpPr>
          <p:spPr>
            <a:xfrm>
              <a:off x="4800102" y="4057094"/>
              <a:ext cx="28" cy="42787"/>
            </a:xfrm>
            <a:custGeom>
              <a:rect b="b" l="l" r="r" t="t"/>
              <a:pathLst>
                <a:path extrusionOk="0" fill="none" h="1214" w="1">
                  <a:moveTo>
                    <a:pt x="0" y="1214"/>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60"/>
            <p:cNvSpPr/>
            <p:nvPr/>
          </p:nvSpPr>
          <p:spPr>
            <a:xfrm>
              <a:off x="4833999" y="4053957"/>
              <a:ext cx="28" cy="49695"/>
            </a:xfrm>
            <a:custGeom>
              <a:rect b="b" l="l" r="r" t="t"/>
              <a:pathLst>
                <a:path extrusionOk="0" fill="none" h="1410" w="1">
                  <a:moveTo>
                    <a:pt x="1" y="1410"/>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60"/>
            <p:cNvSpPr/>
            <p:nvPr/>
          </p:nvSpPr>
          <p:spPr>
            <a:xfrm>
              <a:off x="4913279" y="4563318"/>
              <a:ext cx="28" cy="39016"/>
            </a:xfrm>
            <a:custGeom>
              <a:rect b="b" l="l" r="r" t="t"/>
              <a:pathLst>
                <a:path extrusionOk="0" fill="none" h="1107" w="1">
                  <a:moveTo>
                    <a:pt x="1" y="1107"/>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60"/>
            <p:cNvSpPr/>
            <p:nvPr/>
          </p:nvSpPr>
          <p:spPr>
            <a:xfrm>
              <a:off x="4941699" y="4527474"/>
              <a:ext cx="28" cy="71724"/>
            </a:xfrm>
            <a:custGeom>
              <a:rect b="b" l="l" r="r" t="t"/>
              <a:pathLst>
                <a:path extrusionOk="0" fill="none" h="2035" w="1">
                  <a:moveTo>
                    <a:pt x="1" y="2035"/>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60"/>
            <p:cNvSpPr/>
            <p:nvPr/>
          </p:nvSpPr>
          <p:spPr>
            <a:xfrm>
              <a:off x="4975596" y="4574033"/>
              <a:ext cx="28" cy="32108"/>
            </a:xfrm>
            <a:custGeom>
              <a:rect b="b" l="l" r="r" t="t"/>
              <a:pathLst>
                <a:path extrusionOk="0" fill="none" h="911" w="1">
                  <a:moveTo>
                    <a:pt x="1" y="910"/>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60"/>
            <p:cNvSpPr/>
            <p:nvPr/>
          </p:nvSpPr>
          <p:spPr>
            <a:xfrm>
              <a:off x="4410185" y="4623693"/>
              <a:ext cx="28" cy="39651"/>
            </a:xfrm>
            <a:custGeom>
              <a:rect b="b" l="l" r="r" t="t"/>
              <a:pathLst>
                <a:path extrusionOk="0" fill="none" h="1125" w="1">
                  <a:moveTo>
                    <a:pt x="0" y="1"/>
                  </a:moveTo>
                  <a:lnTo>
                    <a:pt x="0" y="112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60"/>
            <p:cNvSpPr/>
            <p:nvPr/>
          </p:nvSpPr>
          <p:spPr>
            <a:xfrm>
              <a:off x="4441092" y="4609877"/>
              <a:ext cx="28" cy="53467"/>
            </a:xfrm>
            <a:custGeom>
              <a:rect b="b" l="l" r="r" t="t"/>
              <a:pathLst>
                <a:path extrusionOk="0" fill="none" h="1517" w="1">
                  <a:moveTo>
                    <a:pt x="1" y="0"/>
                  </a:moveTo>
                  <a:lnTo>
                    <a:pt x="1" y="151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60"/>
            <p:cNvSpPr/>
            <p:nvPr/>
          </p:nvSpPr>
          <p:spPr>
            <a:xfrm>
              <a:off x="4669962" y="4898498"/>
              <a:ext cx="28" cy="39051"/>
            </a:xfrm>
            <a:custGeom>
              <a:rect b="b" l="l" r="r" t="t"/>
              <a:pathLst>
                <a:path extrusionOk="0" fill="none" h="1108" w="1">
                  <a:moveTo>
                    <a:pt x="0" y="1"/>
                  </a:moveTo>
                  <a:lnTo>
                    <a:pt x="0" y="110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60"/>
            <p:cNvSpPr/>
            <p:nvPr/>
          </p:nvSpPr>
          <p:spPr>
            <a:xfrm>
              <a:off x="4701372" y="4862654"/>
              <a:ext cx="28" cy="75495"/>
            </a:xfrm>
            <a:custGeom>
              <a:rect b="b" l="l" r="r" t="t"/>
              <a:pathLst>
                <a:path extrusionOk="0" fill="none" h="2142" w="1">
                  <a:moveTo>
                    <a:pt x="0" y="1"/>
                  </a:moveTo>
                  <a:lnTo>
                    <a:pt x="0" y="2142"/>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60"/>
            <p:cNvSpPr/>
            <p:nvPr/>
          </p:nvSpPr>
          <p:spPr>
            <a:xfrm>
              <a:off x="4737756" y="4898498"/>
              <a:ext cx="28" cy="32743"/>
            </a:xfrm>
            <a:custGeom>
              <a:rect b="b" l="l" r="r" t="t"/>
              <a:pathLst>
                <a:path extrusionOk="0" fill="none" h="929" w="1">
                  <a:moveTo>
                    <a:pt x="1" y="1"/>
                  </a:moveTo>
                  <a:lnTo>
                    <a:pt x="1" y="929"/>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60"/>
            <p:cNvSpPr/>
            <p:nvPr/>
          </p:nvSpPr>
          <p:spPr>
            <a:xfrm>
              <a:off x="3720586" y="4531245"/>
              <a:ext cx="28" cy="35879"/>
            </a:xfrm>
            <a:custGeom>
              <a:rect b="b" l="l" r="r" t="t"/>
              <a:pathLst>
                <a:path extrusionOk="0" fill="none" h="1018" w="1">
                  <a:moveTo>
                    <a:pt x="1" y="1"/>
                  </a:moveTo>
                  <a:lnTo>
                    <a:pt x="1" y="1018"/>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60"/>
            <p:cNvSpPr/>
            <p:nvPr/>
          </p:nvSpPr>
          <p:spPr>
            <a:xfrm>
              <a:off x="3754512" y="4502943"/>
              <a:ext cx="28" cy="71724"/>
            </a:xfrm>
            <a:custGeom>
              <a:rect b="b" l="l" r="r" t="t"/>
              <a:pathLst>
                <a:path extrusionOk="0" fill="none" h="2035" w="1">
                  <a:moveTo>
                    <a:pt x="0" y="1"/>
                  </a:moveTo>
                  <a:lnTo>
                    <a:pt x="0" y="203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60"/>
            <p:cNvSpPr/>
            <p:nvPr/>
          </p:nvSpPr>
          <p:spPr>
            <a:xfrm>
              <a:off x="3842259" y="4798508"/>
              <a:ext cx="28" cy="42823"/>
            </a:xfrm>
            <a:custGeom>
              <a:rect b="b" l="l" r="r" t="t"/>
              <a:pathLst>
                <a:path extrusionOk="0" fill="none" h="1215" w="1">
                  <a:moveTo>
                    <a:pt x="1" y="1214"/>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60"/>
            <p:cNvSpPr/>
            <p:nvPr/>
          </p:nvSpPr>
          <p:spPr>
            <a:xfrm>
              <a:off x="3876156" y="4780921"/>
              <a:ext cx="28" cy="56639"/>
            </a:xfrm>
            <a:custGeom>
              <a:rect b="b" l="l" r="r" t="t"/>
              <a:pathLst>
                <a:path extrusionOk="0" fill="none" h="1607" w="1">
                  <a:moveTo>
                    <a:pt x="1" y="1606"/>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60"/>
            <p:cNvSpPr/>
            <p:nvPr/>
          </p:nvSpPr>
          <p:spPr>
            <a:xfrm>
              <a:off x="3927016" y="4809223"/>
              <a:ext cx="28" cy="39016"/>
            </a:xfrm>
            <a:custGeom>
              <a:rect b="b" l="l" r="r" t="t"/>
              <a:pathLst>
                <a:path extrusionOk="0" fill="none" h="1107" w="1">
                  <a:moveTo>
                    <a:pt x="1" y="1106"/>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9" name="Google Shape;3229;p60"/>
          <p:cNvGrpSpPr/>
          <p:nvPr/>
        </p:nvGrpSpPr>
        <p:grpSpPr>
          <a:xfrm>
            <a:off x="-294213" y="3788762"/>
            <a:ext cx="2014630" cy="1630670"/>
            <a:chOff x="-294213" y="3788762"/>
            <a:chExt cx="2014630" cy="1630670"/>
          </a:xfrm>
        </p:grpSpPr>
        <p:sp>
          <p:nvSpPr>
            <p:cNvPr id="3230" name="Google Shape;3230;p60"/>
            <p:cNvSpPr/>
            <p:nvPr/>
          </p:nvSpPr>
          <p:spPr>
            <a:xfrm>
              <a:off x="-294213" y="3788762"/>
              <a:ext cx="2014630" cy="1630670"/>
            </a:xfrm>
            <a:custGeom>
              <a:rect b="b" l="l" r="r" t="t"/>
              <a:pathLst>
                <a:path extrusionOk="0" h="48870" w="60377">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60"/>
            <p:cNvSpPr/>
            <p:nvPr/>
          </p:nvSpPr>
          <p:spPr>
            <a:xfrm>
              <a:off x="165702" y="4162058"/>
              <a:ext cx="1115616" cy="1133350"/>
            </a:xfrm>
            <a:custGeom>
              <a:rect b="b" l="l" r="r" t="t"/>
              <a:pathLst>
                <a:path extrusionOk="0" h="21601" w="21263">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32" name="Google Shape;3232;p6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5" name="Shape 205"/>
        <p:cNvGrpSpPr/>
        <p:nvPr/>
      </p:nvGrpSpPr>
      <p:grpSpPr>
        <a:xfrm>
          <a:off x="0" y="0"/>
          <a:ext cx="0" cy="0"/>
          <a:chOff x="0" y="0"/>
          <a:chExt cx="0" cy="0"/>
        </a:xfrm>
      </p:grpSpPr>
      <p:sp>
        <p:nvSpPr>
          <p:cNvPr id="206" name="Google Shape;206;p7"/>
          <p:cNvSpPr/>
          <p:nvPr/>
        </p:nvSpPr>
        <p:spPr>
          <a:xfrm>
            <a:off x="2837502" y="3536566"/>
            <a:ext cx="6306488" cy="1627191"/>
          </a:xfrm>
          <a:custGeom>
            <a:rect b="b" l="l" r="r" t="t"/>
            <a:pathLst>
              <a:path extrusionOk="0" h="46168" w="225675">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7" name="Google Shape;207;p7"/>
          <p:cNvGrpSpPr/>
          <p:nvPr/>
        </p:nvGrpSpPr>
        <p:grpSpPr>
          <a:xfrm>
            <a:off x="3534059" y="3594720"/>
            <a:ext cx="4696968" cy="1343927"/>
            <a:chOff x="3534109" y="3625695"/>
            <a:chExt cx="4696968" cy="1343927"/>
          </a:xfrm>
        </p:grpSpPr>
        <p:sp>
          <p:nvSpPr>
            <p:cNvPr id="208" name="Google Shape;208;p7"/>
            <p:cNvSpPr/>
            <p:nvPr/>
          </p:nvSpPr>
          <p:spPr>
            <a:xfrm>
              <a:off x="6872838" y="3674122"/>
              <a:ext cx="2515" cy="45924"/>
            </a:xfrm>
            <a:custGeom>
              <a:rect b="b" l="l" r="r" t="t"/>
              <a:pathLst>
                <a:path extrusionOk="0" fill="none" h="1303" w="90">
                  <a:moveTo>
                    <a:pt x="0" y="0"/>
                  </a:moveTo>
                  <a:lnTo>
                    <a:pt x="89"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7"/>
            <p:cNvSpPr/>
            <p:nvPr/>
          </p:nvSpPr>
          <p:spPr>
            <a:xfrm>
              <a:off x="6895753" y="3689841"/>
              <a:ext cx="4024" cy="27703"/>
            </a:xfrm>
            <a:custGeom>
              <a:rect b="b" l="l" r="r" t="t"/>
              <a:pathLst>
                <a:path extrusionOk="0" fill="none" h="786" w="144">
                  <a:moveTo>
                    <a:pt x="1" y="785"/>
                  </a:moveTo>
                  <a:lnTo>
                    <a:pt x="144"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7"/>
            <p:cNvSpPr/>
            <p:nvPr/>
          </p:nvSpPr>
          <p:spPr>
            <a:xfrm>
              <a:off x="6842909" y="3691110"/>
              <a:ext cx="10004" cy="34611"/>
            </a:xfrm>
            <a:custGeom>
              <a:rect b="b" l="l" r="r" t="t"/>
              <a:pathLst>
                <a:path extrusionOk="0" fill="none" h="982" w="358">
                  <a:moveTo>
                    <a:pt x="1" y="0"/>
                  </a:moveTo>
                  <a:cubicBezTo>
                    <a:pt x="108" y="321"/>
                    <a:pt x="233" y="660"/>
                    <a:pt x="357" y="98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7"/>
            <p:cNvSpPr/>
            <p:nvPr/>
          </p:nvSpPr>
          <p:spPr>
            <a:xfrm>
              <a:off x="7221871" y="3950196"/>
              <a:ext cx="3018" cy="29571"/>
            </a:xfrm>
            <a:custGeom>
              <a:rect b="b" l="l" r="r" t="t"/>
              <a:pathLst>
                <a:path extrusionOk="0" fill="none" h="839" w="108">
                  <a:moveTo>
                    <a:pt x="0" y="0"/>
                  </a:moveTo>
                  <a:cubicBezTo>
                    <a:pt x="0" y="286"/>
                    <a:pt x="36" y="553"/>
                    <a:pt x="107" y="83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7"/>
            <p:cNvSpPr/>
            <p:nvPr/>
          </p:nvSpPr>
          <p:spPr>
            <a:xfrm>
              <a:off x="7245289" y="3945156"/>
              <a:ext cx="28" cy="39651"/>
            </a:xfrm>
            <a:custGeom>
              <a:rect b="b" l="l" r="r" t="t"/>
              <a:pathLst>
                <a:path extrusionOk="0" fill="none" h="1125" w="1">
                  <a:moveTo>
                    <a:pt x="1" y="0"/>
                  </a:moveTo>
                  <a:lnTo>
                    <a:pt x="1" y="112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7"/>
            <p:cNvSpPr/>
            <p:nvPr/>
          </p:nvSpPr>
          <p:spPr>
            <a:xfrm>
              <a:off x="6558708" y="3977229"/>
              <a:ext cx="28" cy="42787"/>
            </a:xfrm>
            <a:custGeom>
              <a:rect b="b" l="l" r="r" t="t"/>
              <a:pathLst>
                <a:path extrusionOk="0" fill="none" h="1214" w="1">
                  <a:moveTo>
                    <a:pt x="0" y="0"/>
                  </a:moveTo>
                  <a:lnTo>
                    <a:pt x="0" y="12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7"/>
            <p:cNvSpPr/>
            <p:nvPr/>
          </p:nvSpPr>
          <p:spPr>
            <a:xfrm>
              <a:off x="6586123" y="3987908"/>
              <a:ext cx="6008" cy="32108"/>
            </a:xfrm>
            <a:custGeom>
              <a:rect b="b" l="l" r="r" t="t"/>
              <a:pathLst>
                <a:path extrusionOk="0" fill="none" h="911" w="215">
                  <a:moveTo>
                    <a:pt x="215" y="1"/>
                  </a:moveTo>
                  <a:cubicBezTo>
                    <a:pt x="143" y="304"/>
                    <a:pt x="72" y="607"/>
                    <a:pt x="1" y="91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7"/>
            <p:cNvSpPr/>
            <p:nvPr/>
          </p:nvSpPr>
          <p:spPr>
            <a:xfrm>
              <a:off x="6528779" y="3998623"/>
              <a:ext cx="6008" cy="26434"/>
            </a:xfrm>
            <a:custGeom>
              <a:rect b="b" l="l" r="r" t="t"/>
              <a:pathLst>
                <a:path extrusionOk="0" fill="none" h="750" w="215">
                  <a:moveTo>
                    <a:pt x="1" y="0"/>
                  </a:moveTo>
                  <a:cubicBezTo>
                    <a:pt x="72" y="250"/>
                    <a:pt x="143" y="500"/>
                    <a:pt x="215" y="74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7"/>
            <p:cNvSpPr/>
            <p:nvPr/>
          </p:nvSpPr>
          <p:spPr>
            <a:xfrm>
              <a:off x="6611552" y="4413033"/>
              <a:ext cx="28" cy="45325"/>
            </a:xfrm>
            <a:custGeom>
              <a:rect b="b" l="l" r="r" t="t"/>
              <a:pathLst>
                <a:path extrusionOk="0" fill="none" h="1286" w="1">
                  <a:moveTo>
                    <a:pt x="1" y="0"/>
                  </a:moveTo>
                  <a:lnTo>
                    <a:pt x="1"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7"/>
            <p:cNvSpPr/>
            <p:nvPr/>
          </p:nvSpPr>
          <p:spPr>
            <a:xfrm>
              <a:off x="6634495" y="4426250"/>
              <a:ext cx="6511" cy="34611"/>
            </a:xfrm>
            <a:custGeom>
              <a:rect b="b" l="l" r="r" t="t"/>
              <a:pathLst>
                <a:path extrusionOk="0" fill="none" h="982" w="233">
                  <a:moveTo>
                    <a:pt x="0" y="981"/>
                  </a:moveTo>
                  <a:cubicBezTo>
                    <a:pt x="72" y="642"/>
                    <a:pt x="161" y="321"/>
                    <a:pt x="232"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7"/>
            <p:cNvSpPr/>
            <p:nvPr/>
          </p:nvSpPr>
          <p:spPr>
            <a:xfrm>
              <a:off x="6579136" y="4423713"/>
              <a:ext cx="6008" cy="34646"/>
            </a:xfrm>
            <a:custGeom>
              <a:rect b="b" l="l" r="r" t="t"/>
              <a:pathLst>
                <a:path extrusionOk="0" fill="none" h="983" w="215">
                  <a:moveTo>
                    <a:pt x="1" y="1"/>
                  </a:moveTo>
                  <a:cubicBezTo>
                    <a:pt x="72" y="322"/>
                    <a:pt x="144" y="661"/>
                    <a:pt x="215" y="982"/>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7"/>
            <p:cNvSpPr/>
            <p:nvPr/>
          </p:nvSpPr>
          <p:spPr>
            <a:xfrm>
              <a:off x="7535498" y="4674622"/>
              <a:ext cx="28" cy="45325"/>
            </a:xfrm>
            <a:custGeom>
              <a:rect b="b" l="l" r="r" t="t"/>
              <a:pathLst>
                <a:path extrusionOk="0" fill="none" h="1286" w="1">
                  <a:moveTo>
                    <a:pt x="0" y="1"/>
                  </a:moveTo>
                  <a:lnTo>
                    <a:pt x="0" y="1286"/>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7"/>
            <p:cNvSpPr/>
            <p:nvPr/>
          </p:nvSpPr>
          <p:spPr>
            <a:xfrm>
              <a:off x="7558413" y="4687839"/>
              <a:ext cx="6511" cy="34611"/>
            </a:xfrm>
            <a:custGeom>
              <a:rect b="b" l="l" r="r" t="t"/>
              <a:pathLst>
                <a:path extrusionOk="0" fill="none" h="982" w="233">
                  <a:moveTo>
                    <a:pt x="1" y="982"/>
                  </a:moveTo>
                  <a:cubicBezTo>
                    <a:pt x="90" y="661"/>
                    <a:pt x="161" y="340"/>
                    <a:pt x="233"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7"/>
            <p:cNvSpPr/>
            <p:nvPr/>
          </p:nvSpPr>
          <p:spPr>
            <a:xfrm>
              <a:off x="7503585" y="4685336"/>
              <a:ext cx="6008" cy="35245"/>
            </a:xfrm>
            <a:custGeom>
              <a:rect b="b" l="l" r="r" t="t"/>
              <a:pathLst>
                <a:path extrusionOk="0" fill="none" h="1000" w="215">
                  <a:moveTo>
                    <a:pt x="0" y="0"/>
                  </a:moveTo>
                  <a:cubicBezTo>
                    <a:pt x="71" y="339"/>
                    <a:pt x="143" y="660"/>
                    <a:pt x="214" y="99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7"/>
            <p:cNvSpPr/>
            <p:nvPr/>
          </p:nvSpPr>
          <p:spPr>
            <a:xfrm>
              <a:off x="8076485" y="4645087"/>
              <a:ext cx="28" cy="45290"/>
            </a:xfrm>
            <a:custGeom>
              <a:rect b="b" l="l" r="r" t="t"/>
              <a:pathLst>
                <a:path extrusionOk="0" fill="none" h="1285" w="1">
                  <a:moveTo>
                    <a:pt x="0" y="0"/>
                  </a:moveTo>
                  <a:lnTo>
                    <a:pt x="0"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7"/>
            <p:cNvSpPr/>
            <p:nvPr/>
          </p:nvSpPr>
          <p:spPr>
            <a:xfrm>
              <a:off x="8099428" y="4658303"/>
              <a:ext cx="6511" cy="34611"/>
            </a:xfrm>
            <a:custGeom>
              <a:rect b="b" l="l" r="r" t="t"/>
              <a:pathLst>
                <a:path extrusionOk="0" fill="none" h="982" w="233">
                  <a:moveTo>
                    <a:pt x="0" y="981"/>
                  </a:moveTo>
                  <a:cubicBezTo>
                    <a:pt x="89" y="660"/>
                    <a:pt x="161" y="339"/>
                    <a:pt x="232"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7"/>
            <p:cNvSpPr/>
            <p:nvPr/>
          </p:nvSpPr>
          <p:spPr>
            <a:xfrm>
              <a:off x="8044572" y="4655766"/>
              <a:ext cx="6008" cy="35245"/>
            </a:xfrm>
            <a:custGeom>
              <a:rect b="b" l="l" r="r" t="t"/>
              <a:pathLst>
                <a:path extrusionOk="0" fill="none" h="1000" w="215">
                  <a:moveTo>
                    <a:pt x="0" y="1"/>
                  </a:moveTo>
                  <a:cubicBezTo>
                    <a:pt x="72" y="340"/>
                    <a:pt x="143" y="661"/>
                    <a:pt x="215" y="100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7"/>
            <p:cNvSpPr/>
            <p:nvPr/>
          </p:nvSpPr>
          <p:spPr>
            <a:xfrm>
              <a:off x="7637190" y="3798008"/>
              <a:ext cx="28" cy="45290"/>
            </a:xfrm>
            <a:custGeom>
              <a:rect b="b" l="l" r="r" t="t"/>
              <a:pathLst>
                <a:path extrusionOk="0" fill="none" h="1285" w="1">
                  <a:moveTo>
                    <a:pt x="1" y="0"/>
                  </a:moveTo>
                  <a:lnTo>
                    <a:pt x="1"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7"/>
            <p:cNvSpPr/>
            <p:nvPr/>
          </p:nvSpPr>
          <p:spPr>
            <a:xfrm>
              <a:off x="7660133" y="3811190"/>
              <a:ext cx="6511" cy="34646"/>
            </a:xfrm>
            <a:custGeom>
              <a:rect b="b" l="l" r="r" t="t"/>
              <a:pathLst>
                <a:path extrusionOk="0" fill="none" h="983" w="233">
                  <a:moveTo>
                    <a:pt x="1" y="982"/>
                  </a:moveTo>
                  <a:cubicBezTo>
                    <a:pt x="90" y="661"/>
                    <a:pt x="161" y="322"/>
                    <a:pt x="233"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7"/>
            <p:cNvSpPr/>
            <p:nvPr/>
          </p:nvSpPr>
          <p:spPr>
            <a:xfrm>
              <a:off x="7605305" y="3808687"/>
              <a:ext cx="6008" cy="35245"/>
            </a:xfrm>
            <a:custGeom>
              <a:rect b="b" l="l" r="r" t="t"/>
              <a:pathLst>
                <a:path extrusionOk="0" fill="none" h="1000" w="215">
                  <a:moveTo>
                    <a:pt x="0" y="1"/>
                  </a:moveTo>
                  <a:lnTo>
                    <a:pt x="214" y="100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7"/>
            <p:cNvSpPr/>
            <p:nvPr/>
          </p:nvSpPr>
          <p:spPr>
            <a:xfrm>
              <a:off x="7264236" y="4345751"/>
              <a:ext cx="28" cy="45924"/>
            </a:xfrm>
            <a:custGeom>
              <a:rect b="b" l="l" r="r" t="t"/>
              <a:pathLst>
                <a:path extrusionOk="0" fill="none" h="1303" w="1">
                  <a:moveTo>
                    <a:pt x="1" y="0"/>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7"/>
            <p:cNvSpPr/>
            <p:nvPr/>
          </p:nvSpPr>
          <p:spPr>
            <a:xfrm>
              <a:off x="7287179" y="4358932"/>
              <a:ext cx="6511" cy="35280"/>
            </a:xfrm>
            <a:custGeom>
              <a:rect b="b" l="l" r="r" t="t"/>
              <a:pathLst>
                <a:path extrusionOk="0" fill="none" h="1001" w="233">
                  <a:moveTo>
                    <a:pt x="0" y="1000"/>
                  </a:moveTo>
                  <a:cubicBezTo>
                    <a:pt x="90" y="661"/>
                    <a:pt x="161" y="340"/>
                    <a:pt x="232"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7"/>
            <p:cNvSpPr/>
            <p:nvPr/>
          </p:nvSpPr>
          <p:spPr>
            <a:xfrm>
              <a:off x="7232323" y="4356430"/>
              <a:ext cx="6008" cy="35245"/>
            </a:xfrm>
            <a:custGeom>
              <a:rect b="b" l="l" r="r" t="t"/>
              <a:pathLst>
                <a:path extrusionOk="0" fill="none" h="1000" w="215">
                  <a:moveTo>
                    <a:pt x="1" y="1"/>
                  </a:moveTo>
                  <a:cubicBezTo>
                    <a:pt x="72" y="340"/>
                    <a:pt x="143" y="661"/>
                    <a:pt x="215" y="100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7"/>
            <p:cNvSpPr/>
            <p:nvPr/>
          </p:nvSpPr>
          <p:spPr>
            <a:xfrm>
              <a:off x="6959076" y="4730591"/>
              <a:ext cx="28" cy="45959"/>
            </a:xfrm>
            <a:custGeom>
              <a:rect b="b" l="l" r="r" t="t"/>
              <a:pathLst>
                <a:path extrusionOk="0" fill="none" h="1304" w="1">
                  <a:moveTo>
                    <a:pt x="1" y="1"/>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7"/>
            <p:cNvSpPr/>
            <p:nvPr/>
          </p:nvSpPr>
          <p:spPr>
            <a:xfrm>
              <a:off x="6982019" y="4744442"/>
              <a:ext cx="6511" cy="34611"/>
            </a:xfrm>
            <a:custGeom>
              <a:rect b="b" l="l" r="r" t="t"/>
              <a:pathLst>
                <a:path extrusionOk="0" fill="none" h="982" w="233">
                  <a:moveTo>
                    <a:pt x="1" y="982"/>
                  </a:moveTo>
                  <a:lnTo>
                    <a:pt x="233"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7"/>
            <p:cNvSpPr/>
            <p:nvPr/>
          </p:nvSpPr>
          <p:spPr>
            <a:xfrm>
              <a:off x="6927191" y="4741940"/>
              <a:ext cx="6008" cy="34611"/>
            </a:xfrm>
            <a:custGeom>
              <a:rect b="b" l="l" r="r" t="t"/>
              <a:pathLst>
                <a:path extrusionOk="0" fill="none" h="982" w="215">
                  <a:moveTo>
                    <a:pt x="0" y="0"/>
                  </a:moveTo>
                  <a:lnTo>
                    <a:pt x="214" y="98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7"/>
            <p:cNvSpPr/>
            <p:nvPr/>
          </p:nvSpPr>
          <p:spPr>
            <a:xfrm>
              <a:off x="7688050" y="4260211"/>
              <a:ext cx="28" cy="45959"/>
            </a:xfrm>
            <a:custGeom>
              <a:rect b="b" l="l" r="r" t="t"/>
              <a:pathLst>
                <a:path extrusionOk="0" fill="none" h="1304" w="1">
                  <a:moveTo>
                    <a:pt x="1" y="1"/>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7"/>
            <p:cNvSpPr/>
            <p:nvPr/>
          </p:nvSpPr>
          <p:spPr>
            <a:xfrm>
              <a:off x="7710993" y="4273428"/>
              <a:ext cx="6511" cy="35245"/>
            </a:xfrm>
            <a:custGeom>
              <a:rect b="b" l="l" r="r" t="t"/>
              <a:pathLst>
                <a:path extrusionOk="0" fill="none" h="1000" w="233">
                  <a:moveTo>
                    <a:pt x="1" y="1000"/>
                  </a:moveTo>
                  <a:cubicBezTo>
                    <a:pt x="90" y="660"/>
                    <a:pt x="161" y="339"/>
                    <a:pt x="233"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7"/>
            <p:cNvSpPr/>
            <p:nvPr/>
          </p:nvSpPr>
          <p:spPr>
            <a:xfrm>
              <a:off x="7656137" y="4270890"/>
              <a:ext cx="6036" cy="35280"/>
            </a:xfrm>
            <a:custGeom>
              <a:rect b="b" l="l" r="r" t="t"/>
              <a:pathLst>
                <a:path extrusionOk="0" fill="none" h="1001" w="216">
                  <a:moveTo>
                    <a:pt x="1" y="1"/>
                  </a:moveTo>
                  <a:lnTo>
                    <a:pt x="215" y="100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7"/>
            <p:cNvSpPr/>
            <p:nvPr/>
          </p:nvSpPr>
          <p:spPr>
            <a:xfrm>
              <a:off x="8177199" y="3772209"/>
              <a:ext cx="11485" cy="35879"/>
            </a:xfrm>
            <a:custGeom>
              <a:rect b="b" l="l" r="r" t="t"/>
              <a:pathLst>
                <a:path extrusionOk="0" fill="none" h="1018" w="411">
                  <a:moveTo>
                    <a:pt x="1" y="1"/>
                  </a:moveTo>
                  <a:cubicBezTo>
                    <a:pt x="215" y="304"/>
                    <a:pt x="340" y="643"/>
                    <a:pt x="411" y="101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7"/>
            <p:cNvSpPr/>
            <p:nvPr/>
          </p:nvSpPr>
          <p:spPr>
            <a:xfrm>
              <a:off x="8207603" y="3743907"/>
              <a:ext cx="3521" cy="67318"/>
            </a:xfrm>
            <a:custGeom>
              <a:rect b="b" l="l" r="r" t="t"/>
              <a:pathLst>
                <a:path extrusionOk="0" fill="none" h="1910" w="126">
                  <a:moveTo>
                    <a:pt x="1" y="1"/>
                  </a:moveTo>
                  <a:cubicBezTo>
                    <a:pt x="37" y="625"/>
                    <a:pt x="72" y="1268"/>
                    <a:pt x="126" y="191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7"/>
            <p:cNvSpPr/>
            <p:nvPr/>
          </p:nvSpPr>
          <p:spPr>
            <a:xfrm>
              <a:off x="8231049" y="3779152"/>
              <a:ext cx="28" cy="28302"/>
            </a:xfrm>
            <a:custGeom>
              <a:rect b="b" l="l" r="r" t="t"/>
              <a:pathLst>
                <a:path extrusionOk="0" fill="none" h="803" w="1">
                  <a:moveTo>
                    <a:pt x="1" y="0"/>
                  </a:moveTo>
                  <a:lnTo>
                    <a:pt x="1" y="8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7"/>
            <p:cNvSpPr/>
            <p:nvPr/>
          </p:nvSpPr>
          <p:spPr>
            <a:xfrm>
              <a:off x="3534109" y="4784058"/>
              <a:ext cx="3521" cy="35879"/>
            </a:xfrm>
            <a:custGeom>
              <a:rect b="b" l="l" r="r" t="t"/>
              <a:pathLst>
                <a:path extrusionOk="0" fill="none" h="1018" w="126">
                  <a:moveTo>
                    <a:pt x="1" y="1"/>
                  </a:moveTo>
                  <a:cubicBezTo>
                    <a:pt x="54" y="340"/>
                    <a:pt x="90" y="679"/>
                    <a:pt x="126" y="101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7"/>
            <p:cNvSpPr/>
            <p:nvPr/>
          </p:nvSpPr>
          <p:spPr>
            <a:xfrm>
              <a:off x="3556549" y="4751985"/>
              <a:ext cx="4024" cy="61044"/>
            </a:xfrm>
            <a:custGeom>
              <a:rect b="b" l="l" r="r" t="t"/>
              <a:pathLst>
                <a:path extrusionOk="0" fill="none" h="1732" w="144">
                  <a:moveTo>
                    <a:pt x="1" y="1"/>
                  </a:moveTo>
                  <a:cubicBezTo>
                    <a:pt x="54" y="572"/>
                    <a:pt x="90" y="1160"/>
                    <a:pt x="143" y="173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7"/>
            <p:cNvSpPr/>
            <p:nvPr/>
          </p:nvSpPr>
          <p:spPr>
            <a:xfrm>
              <a:off x="8101915" y="4221230"/>
              <a:ext cx="5505" cy="35879"/>
            </a:xfrm>
            <a:custGeom>
              <a:rect b="b" l="l" r="r" t="t"/>
              <a:pathLst>
                <a:path extrusionOk="0" fill="none" h="1018" w="197">
                  <a:moveTo>
                    <a:pt x="0" y="0"/>
                  </a:moveTo>
                  <a:cubicBezTo>
                    <a:pt x="54" y="339"/>
                    <a:pt x="125" y="678"/>
                    <a:pt x="197" y="10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7"/>
            <p:cNvSpPr/>
            <p:nvPr/>
          </p:nvSpPr>
          <p:spPr>
            <a:xfrm>
              <a:off x="8129329" y="4185386"/>
              <a:ext cx="3018" cy="74860"/>
            </a:xfrm>
            <a:custGeom>
              <a:rect b="b" l="l" r="r" t="t"/>
              <a:pathLst>
                <a:path extrusionOk="0" fill="none" h="2124" w="108">
                  <a:moveTo>
                    <a:pt x="1" y="0"/>
                  </a:moveTo>
                  <a:lnTo>
                    <a:pt x="108" y="212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7"/>
            <p:cNvSpPr/>
            <p:nvPr/>
          </p:nvSpPr>
          <p:spPr>
            <a:xfrm>
              <a:off x="8158252" y="4221230"/>
              <a:ext cx="28" cy="35879"/>
            </a:xfrm>
            <a:custGeom>
              <a:rect b="b" l="l" r="r" t="t"/>
              <a:pathLst>
                <a:path extrusionOk="0" fill="none" h="1018" w="1">
                  <a:moveTo>
                    <a:pt x="1" y="0"/>
                  </a:moveTo>
                  <a:lnTo>
                    <a:pt x="1" y="101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7"/>
            <p:cNvSpPr/>
            <p:nvPr/>
          </p:nvSpPr>
          <p:spPr>
            <a:xfrm>
              <a:off x="6857385" y="4153313"/>
              <a:ext cx="28" cy="32108"/>
            </a:xfrm>
            <a:custGeom>
              <a:rect b="b" l="l" r="r" t="t"/>
              <a:pathLst>
                <a:path extrusionOk="0" fill="none" h="911" w="1">
                  <a:moveTo>
                    <a:pt x="0" y="910"/>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7"/>
            <p:cNvSpPr/>
            <p:nvPr/>
          </p:nvSpPr>
          <p:spPr>
            <a:xfrm>
              <a:off x="6882312" y="4131919"/>
              <a:ext cx="3996" cy="42823"/>
            </a:xfrm>
            <a:custGeom>
              <a:rect b="b" l="l" r="r" t="t"/>
              <a:pathLst>
                <a:path extrusionOk="0" fill="none" h="1215" w="143">
                  <a:moveTo>
                    <a:pt x="18" y="1"/>
                  </a:moveTo>
                  <a:cubicBezTo>
                    <a:pt x="0" y="411"/>
                    <a:pt x="36" y="821"/>
                    <a:pt x="143" y="1214"/>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7"/>
            <p:cNvSpPr/>
            <p:nvPr/>
          </p:nvSpPr>
          <p:spPr>
            <a:xfrm>
              <a:off x="5769402" y="4741305"/>
              <a:ext cx="28" cy="42787"/>
            </a:xfrm>
            <a:custGeom>
              <a:rect b="b" l="l" r="r" t="t"/>
              <a:pathLst>
                <a:path extrusionOk="0" fill="none" h="1214" w="1">
                  <a:moveTo>
                    <a:pt x="0" y="0"/>
                  </a:moveTo>
                  <a:lnTo>
                    <a:pt x="0" y="12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7"/>
            <p:cNvSpPr/>
            <p:nvPr/>
          </p:nvSpPr>
          <p:spPr>
            <a:xfrm>
              <a:off x="5794832" y="4723683"/>
              <a:ext cx="28" cy="60410"/>
            </a:xfrm>
            <a:custGeom>
              <a:rect b="b" l="l" r="r" t="t"/>
              <a:pathLst>
                <a:path extrusionOk="0" fill="none" h="1714" w="1">
                  <a:moveTo>
                    <a:pt x="0" y="1"/>
                  </a:moveTo>
                  <a:lnTo>
                    <a:pt x="0" y="17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7"/>
            <p:cNvSpPr/>
            <p:nvPr/>
          </p:nvSpPr>
          <p:spPr>
            <a:xfrm>
              <a:off x="5941906" y="4937514"/>
              <a:ext cx="9026" cy="28337"/>
            </a:xfrm>
            <a:custGeom>
              <a:rect b="b" l="l" r="r" t="t"/>
              <a:pathLst>
                <a:path extrusionOk="0" fill="none" h="804" w="323">
                  <a:moveTo>
                    <a:pt x="1" y="0"/>
                  </a:moveTo>
                  <a:cubicBezTo>
                    <a:pt x="108" y="268"/>
                    <a:pt x="215" y="535"/>
                    <a:pt x="322" y="80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7"/>
            <p:cNvSpPr/>
            <p:nvPr/>
          </p:nvSpPr>
          <p:spPr>
            <a:xfrm>
              <a:off x="5972842" y="4901670"/>
              <a:ext cx="28" cy="61009"/>
            </a:xfrm>
            <a:custGeom>
              <a:rect b="b" l="l" r="r" t="t"/>
              <a:pathLst>
                <a:path extrusionOk="0" fill="none" h="1731" w="1">
                  <a:moveTo>
                    <a:pt x="0" y="1731"/>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7"/>
            <p:cNvSpPr/>
            <p:nvPr/>
          </p:nvSpPr>
          <p:spPr>
            <a:xfrm>
              <a:off x="5995281" y="4930571"/>
              <a:ext cx="3493" cy="39051"/>
            </a:xfrm>
            <a:custGeom>
              <a:rect b="b" l="l" r="r" t="t"/>
              <a:pathLst>
                <a:path extrusionOk="0" fill="none" h="1108" w="125">
                  <a:moveTo>
                    <a:pt x="0" y="1107"/>
                  </a:moveTo>
                  <a:cubicBezTo>
                    <a:pt x="36" y="732"/>
                    <a:pt x="89" y="376"/>
                    <a:pt x="125"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7"/>
            <p:cNvSpPr/>
            <p:nvPr/>
          </p:nvSpPr>
          <p:spPr>
            <a:xfrm>
              <a:off x="5463740" y="4185386"/>
              <a:ext cx="5533" cy="35879"/>
            </a:xfrm>
            <a:custGeom>
              <a:rect b="b" l="l" r="r" t="t"/>
              <a:pathLst>
                <a:path extrusionOk="0" fill="none" h="1018" w="198">
                  <a:moveTo>
                    <a:pt x="19" y="0"/>
                  </a:moveTo>
                  <a:cubicBezTo>
                    <a:pt x="1" y="357"/>
                    <a:pt x="54" y="714"/>
                    <a:pt x="197" y="10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7"/>
            <p:cNvSpPr/>
            <p:nvPr/>
          </p:nvSpPr>
          <p:spPr>
            <a:xfrm>
              <a:off x="5500152" y="4160856"/>
              <a:ext cx="3521" cy="60410"/>
            </a:xfrm>
            <a:custGeom>
              <a:rect b="b" l="l" r="r" t="t"/>
              <a:pathLst>
                <a:path extrusionOk="0" fill="none" h="1714" w="126">
                  <a:moveTo>
                    <a:pt x="0" y="0"/>
                  </a:moveTo>
                  <a:cubicBezTo>
                    <a:pt x="36" y="571"/>
                    <a:pt x="90" y="1142"/>
                    <a:pt x="125" y="171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7"/>
            <p:cNvSpPr/>
            <p:nvPr/>
          </p:nvSpPr>
          <p:spPr>
            <a:xfrm>
              <a:off x="5528069" y="4178478"/>
              <a:ext cx="4024" cy="39016"/>
            </a:xfrm>
            <a:custGeom>
              <a:rect b="b" l="l" r="r" t="t"/>
              <a:pathLst>
                <a:path extrusionOk="0" fill="none" h="1107" w="144">
                  <a:moveTo>
                    <a:pt x="54" y="1106"/>
                  </a:moveTo>
                  <a:cubicBezTo>
                    <a:pt x="1" y="732"/>
                    <a:pt x="36" y="357"/>
                    <a:pt x="143"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7"/>
            <p:cNvSpPr/>
            <p:nvPr/>
          </p:nvSpPr>
          <p:spPr>
            <a:xfrm>
              <a:off x="5837197" y="3960875"/>
              <a:ext cx="4024" cy="39651"/>
            </a:xfrm>
            <a:custGeom>
              <a:rect b="b" l="l" r="r" t="t"/>
              <a:pathLst>
                <a:path extrusionOk="0" fill="none" h="1125" w="144">
                  <a:moveTo>
                    <a:pt x="1" y="1"/>
                  </a:moveTo>
                  <a:cubicBezTo>
                    <a:pt x="108" y="357"/>
                    <a:pt x="144" y="750"/>
                    <a:pt x="108" y="1125"/>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7"/>
            <p:cNvSpPr/>
            <p:nvPr/>
          </p:nvSpPr>
          <p:spPr>
            <a:xfrm>
              <a:off x="5860642" y="3946425"/>
              <a:ext cx="5505" cy="53467"/>
            </a:xfrm>
            <a:custGeom>
              <a:rect b="b" l="l" r="r" t="t"/>
              <a:pathLst>
                <a:path extrusionOk="0" fill="none" h="1517" w="197">
                  <a:moveTo>
                    <a:pt x="1" y="0"/>
                  </a:moveTo>
                  <a:cubicBezTo>
                    <a:pt x="72" y="518"/>
                    <a:pt x="125" y="1017"/>
                    <a:pt x="197" y="15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7"/>
            <p:cNvSpPr/>
            <p:nvPr/>
          </p:nvSpPr>
          <p:spPr>
            <a:xfrm>
              <a:off x="6510336" y="3654632"/>
              <a:ext cx="7517" cy="42787"/>
            </a:xfrm>
            <a:custGeom>
              <a:rect b="b" l="l" r="r" t="t"/>
              <a:pathLst>
                <a:path extrusionOk="0" fill="none" h="1214" w="269">
                  <a:moveTo>
                    <a:pt x="1" y="0"/>
                  </a:moveTo>
                  <a:cubicBezTo>
                    <a:pt x="90" y="393"/>
                    <a:pt x="179" y="803"/>
                    <a:pt x="268" y="121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7"/>
            <p:cNvSpPr/>
            <p:nvPr/>
          </p:nvSpPr>
          <p:spPr>
            <a:xfrm>
              <a:off x="6539762" y="3625695"/>
              <a:ext cx="2515" cy="64816"/>
            </a:xfrm>
            <a:custGeom>
              <a:rect b="b" l="l" r="r" t="t"/>
              <a:pathLst>
                <a:path extrusionOk="0" fill="none" h="1839" w="90">
                  <a:moveTo>
                    <a:pt x="54" y="0"/>
                  </a:moveTo>
                  <a:cubicBezTo>
                    <a:pt x="0" y="625"/>
                    <a:pt x="18" y="1232"/>
                    <a:pt x="89" y="183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7"/>
            <p:cNvSpPr/>
            <p:nvPr/>
          </p:nvSpPr>
          <p:spPr>
            <a:xfrm>
              <a:off x="4800102" y="4057094"/>
              <a:ext cx="28" cy="42787"/>
            </a:xfrm>
            <a:custGeom>
              <a:rect b="b" l="l" r="r" t="t"/>
              <a:pathLst>
                <a:path extrusionOk="0" fill="none" h="1214" w="1">
                  <a:moveTo>
                    <a:pt x="0" y="1214"/>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7"/>
            <p:cNvSpPr/>
            <p:nvPr/>
          </p:nvSpPr>
          <p:spPr>
            <a:xfrm>
              <a:off x="4833999" y="4053957"/>
              <a:ext cx="28" cy="49695"/>
            </a:xfrm>
            <a:custGeom>
              <a:rect b="b" l="l" r="r" t="t"/>
              <a:pathLst>
                <a:path extrusionOk="0" fill="none" h="1410" w="1">
                  <a:moveTo>
                    <a:pt x="1" y="1410"/>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7"/>
            <p:cNvSpPr/>
            <p:nvPr/>
          </p:nvSpPr>
          <p:spPr>
            <a:xfrm>
              <a:off x="4913279" y="4563318"/>
              <a:ext cx="28" cy="39016"/>
            </a:xfrm>
            <a:custGeom>
              <a:rect b="b" l="l" r="r" t="t"/>
              <a:pathLst>
                <a:path extrusionOk="0" fill="none" h="1107" w="1">
                  <a:moveTo>
                    <a:pt x="1" y="1107"/>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7"/>
            <p:cNvSpPr/>
            <p:nvPr/>
          </p:nvSpPr>
          <p:spPr>
            <a:xfrm>
              <a:off x="4941699" y="4527474"/>
              <a:ext cx="28" cy="71724"/>
            </a:xfrm>
            <a:custGeom>
              <a:rect b="b" l="l" r="r" t="t"/>
              <a:pathLst>
                <a:path extrusionOk="0" fill="none" h="2035" w="1">
                  <a:moveTo>
                    <a:pt x="1" y="2035"/>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7"/>
            <p:cNvSpPr/>
            <p:nvPr/>
          </p:nvSpPr>
          <p:spPr>
            <a:xfrm>
              <a:off x="4975596" y="4574033"/>
              <a:ext cx="28" cy="32108"/>
            </a:xfrm>
            <a:custGeom>
              <a:rect b="b" l="l" r="r" t="t"/>
              <a:pathLst>
                <a:path extrusionOk="0" fill="none" h="911" w="1">
                  <a:moveTo>
                    <a:pt x="1" y="910"/>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7"/>
            <p:cNvSpPr/>
            <p:nvPr/>
          </p:nvSpPr>
          <p:spPr>
            <a:xfrm>
              <a:off x="4410185" y="4623693"/>
              <a:ext cx="28" cy="39651"/>
            </a:xfrm>
            <a:custGeom>
              <a:rect b="b" l="l" r="r" t="t"/>
              <a:pathLst>
                <a:path extrusionOk="0" fill="none" h="1125" w="1">
                  <a:moveTo>
                    <a:pt x="0" y="1"/>
                  </a:moveTo>
                  <a:lnTo>
                    <a:pt x="0" y="112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7"/>
            <p:cNvSpPr/>
            <p:nvPr/>
          </p:nvSpPr>
          <p:spPr>
            <a:xfrm>
              <a:off x="4441092" y="4609877"/>
              <a:ext cx="28" cy="53467"/>
            </a:xfrm>
            <a:custGeom>
              <a:rect b="b" l="l" r="r" t="t"/>
              <a:pathLst>
                <a:path extrusionOk="0" fill="none" h="1517" w="1">
                  <a:moveTo>
                    <a:pt x="1" y="0"/>
                  </a:moveTo>
                  <a:lnTo>
                    <a:pt x="1" y="151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7"/>
            <p:cNvSpPr/>
            <p:nvPr/>
          </p:nvSpPr>
          <p:spPr>
            <a:xfrm>
              <a:off x="4669962" y="4898498"/>
              <a:ext cx="28" cy="39051"/>
            </a:xfrm>
            <a:custGeom>
              <a:rect b="b" l="l" r="r" t="t"/>
              <a:pathLst>
                <a:path extrusionOk="0" fill="none" h="1108" w="1">
                  <a:moveTo>
                    <a:pt x="0" y="1"/>
                  </a:moveTo>
                  <a:lnTo>
                    <a:pt x="0" y="110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7"/>
            <p:cNvSpPr/>
            <p:nvPr/>
          </p:nvSpPr>
          <p:spPr>
            <a:xfrm>
              <a:off x="4701372" y="4862654"/>
              <a:ext cx="28" cy="75495"/>
            </a:xfrm>
            <a:custGeom>
              <a:rect b="b" l="l" r="r" t="t"/>
              <a:pathLst>
                <a:path extrusionOk="0" fill="none" h="2142" w="1">
                  <a:moveTo>
                    <a:pt x="0" y="1"/>
                  </a:moveTo>
                  <a:lnTo>
                    <a:pt x="0" y="2142"/>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7"/>
            <p:cNvSpPr/>
            <p:nvPr/>
          </p:nvSpPr>
          <p:spPr>
            <a:xfrm>
              <a:off x="4737756" y="4898498"/>
              <a:ext cx="28" cy="32743"/>
            </a:xfrm>
            <a:custGeom>
              <a:rect b="b" l="l" r="r" t="t"/>
              <a:pathLst>
                <a:path extrusionOk="0" fill="none" h="929" w="1">
                  <a:moveTo>
                    <a:pt x="1" y="1"/>
                  </a:moveTo>
                  <a:lnTo>
                    <a:pt x="1" y="929"/>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7"/>
            <p:cNvSpPr/>
            <p:nvPr/>
          </p:nvSpPr>
          <p:spPr>
            <a:xfrm>
              <a:off x="3720586" y="4531245"/>
              <a:ext cx="28" cy="35879"/>
            </a:xfrm>
            <a:custGeom>
              <a:rect b="b" l="l" r="r" t="t"/>
              <a:pathLst>
                <a:path extrusionOk="0" fill="none" h="1018" w="1">
                  <a:moveTo>
                    <a:pt x="1" y="1"/>
                  </a:moveTo>
                  <a:lnTo>
                    <a:pt x="1" y="1018"/>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7"/>
            <p:cNvSpPr/>
            <p:nvPr/>
          </p:nvSpPr>
          <p:spPr>
            <a:xfrm>
              <a:off x="3754512" y="4502943"/>
              <a:ext cx="28" cy="71724"/>
            </a:xfrm>
            <a:custGeom>
              <a:rect b="b" l="l" r="r" t="t"/>
              <a:pathLst>
                <a:path extrusionOk="0" fill="none" h="2035" w="1">
                  <a:moveTo>
                    <a:pt x="0" y="1"/>
                  </a:moveTo>
                  <a:lnTo>
                    <a:pt x="0" y="203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7"/>
            <p:cNvSpPr/>
            <p:nvPr/>
          </p:nvSpPr>
          <p:spPr>
            <a:xfrm>
              <a:off x="3842259" y="4798508"/>
              <a:ext cx="28" cy="42823"/>
            </a:xfrm>
            <a:custGeom>
              <a:rect b="b" l="l" r="r" t="t"/>
              <a:pathLst>
                <a:path extrusionOk="0" fill="none" h="1215" w="1">
                  <a:moveTo>
                    <a:pt x="1" y="1214"/>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7"/>
            <p:cNvSpPr/>
            <p:nvPr/>
          </p:nvSpPr>
          <p:spPr>
            <a:xfrm>
              <a:off x="3876156" y="4780921"/>
              <a:ext cx="28" cy="56639"/>
            </a:xfrm>
            <a:custGeom>
              <a:rect b="b" l="l" r="r" t="t"/>
              <a:pathLst>
                <a:path extrusionOk="0" fill="none" h="1607" w="1">
                  <a:moveTo>
                    <a:pt x="1" y="1606"/>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7"/>
            <p:cNvSpPr/>
            <p:nvPr/>
          </p:nvSpPr>
          <p:spPr>
            <a:xfrm>
              <a:off x="3927016" y="4809223"/>
              <a:ext cx="28" cy="39016"/>
            </a:xfrm>
            <a:custGeom>
              <a:rect b="b" l="l" r="r" t="t"/>
              <a:pathLst>
                <a:path extrusionOk="0" fill="none" h="1107" w="1">
                  <a:moveTo>
                    <a:pt x="1" y="1106"/>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4" name="Google Shape;274;p7"/>
          <p:cNvSpPr txBox="1"/>
          <p:nvPr>
            <p:ph idx="1" type="body"/>
          </p:nvPr>
        </p:nvSpPr>
        <p:spPr>
          <a:xfrm>
            <a:off x="720000" y="1274350"/>
            <a:ext cx="4117800" cy="2393100"/>
          </a:xfrm>
          <a:prstGeom prst="rect">
            <a:avLst/>
          </a:prstGeom>
        </p:spPr>
        <p:txBody>
          <a:bodyPr anchorCtr="0" anchor="ctr" bIns="91425" lIns="91425" spcFirstLastPara="1" rIns="91425" wrap="square" tIns="91425">
            <a:noAutofit/>
          </a:bodyPr>
          <a:lstStyle>
            <a:lvl1pPr indent="-292100" lvl="0" marL="457200" rtl="0">
              <a:lnSpc>
                <a:spcPct val="100000"/>
              </a:lnSpc>
              <a:spcBef>
                <a:spcPts val="0"/>
              </a:spcBef>
              <a:spcAft>
                <a:spcPts val="0"/>
              </a:spcAft>
              <a:buSzPts val="1000"/>
              <a:buChar char="●"/>
              <a:defRPr>
                <a:solidFill>
                  <a:srgbClr val="434343"/>
                </a:solidFill>
              </a:defRPr>
            </a:lvl1pPr>
            <a:lvl2pPr indent="-317500" lvl="1" marL="914400" rtl="0">
              <a:lnSpc>
                <a:spcPct val="115000"/>
              </a:lnSpc>
              <a:spcBef>
                <a:spcPts val="0"/>
              </a:spcBef>
              <a:spcAft>
                <a:spcPts val="0"/>
              </a:spcAft>
              <a:buSzPts val="1400"/>
              <a:buChar char="○"/>
              <a:defRPr>
                <a:solidFill>
                  <a:srgbClr val="434343"/>
                </a:solidFill>
              </a:defRPr>
            </a:lvl2pPr>
            <a:lvl3pPr indent="-317500" lvl="2" marL="1371600" rtl="0">
              <a:lnSpc>
                <a:spcPct val="115000"/>
              </a:lnSpc>
              <a:spcBef>
                <a:spcPts val="1600"/>
              </a:spcBef>
              <a:spcAft>
                <a:spcPts val="0"/>
              </a:spcAft>
              <a:buSzPts val="1400"/>
              <a:buChar char="■"/>
              <a:defRPr>
                <a:solidFill>
                  <a:srgbClr val="434343"/>
                </a:solidFill>
              </a:defRPr>
            </a:lvl3pPr>
            <a:lvl4pPr indent="-317500" lvl="3" marL="1828800" rtl="0">
              <a:lnSpc>
                <a:spcPct val="115000"/>
              </a:lnSpc>
              <a:spcBef>
                <a:spcPts val="1600"/>
              </a:spcBef>
              <a:spcAft>
                <a:spcPts val="0"/>
              </a:spcAft>
              <a:buSzPts val="1400"/>
              <a:buChar char="●"/>
              <a:defRPr>
                <a:solidFill>
                  <a:srgbClr val="434343"/>
                </a:solidFill>
              </a:defRPr>
            </a:lvl4pPr>
            <a:lvl5pPr indent="-317500" lvl="4" marL="2286000" rtl="0">
              <a:lnSpc>
                <a:spcPct val="115000"/>
              </a:lnSpc>
              <a:spcBef>
                <a:spcPts val="1600"/>
              </a:spcBef>
              <a:spcAft>
                <a:spcPts val="0"/>
              </a:spcAft>
              <a:buSzPts val="1400"/>
              <a:buChar char="○"/>
              <a:defRPr>
                <a:solidFill>
                  <a:srgbClr val="434343"/>
                </a:solidFill>
              </a:defRPr>
            </a:lvl5pPr>
            <a:lvl6pPr indent="-317500" lvl="5" marL="2743200" rtl="0">
              <a:lnSpc>
                <a:spcPct val="115000"/>
              </a:lnSpc>
              <a:spcBef>
                <a:spcPts val="1600"/>
              </a:spcBef>
              <a:spcAft>
                <a:spcPts val="0"/>
              </a:spcAft>
              <a:buSzPts val="1400"/>
              <a:buChar char="■"/>
              <a:defRPr>
                <a:solidFill>
                  <a:srgbClr val="434343"/>
                </a:solidFill>
              </a:defRPr>
            </a:lvl6pPr>
            <a:lvl7pPr indent="-317500" lvl="6" marL="3200400" rtl="0">
              <a:lnSpc>
                <a:spcPct val="115000"/>
              </a:lnSpc>
              <a:spcBef>
                <a:spcPts val="1600"/>
              </a:spcBef>
              <a:spcAft>
                <a:spcPts val="0"/>
              </a:spcAft>
              <a:buSzPts val="1400"/>
              <a:buChar char="●"/>
              <a:defRPr>
                <a:solidFill>
                  <a:srgbClr val="434343"/>
                </a:solidFill>
              </a:defRPr>
            </a:lvl7pPr>
            <a:lvl8pPr indent="-317500" lvl="7" marL="3657600" rtl="0">
              <a:lnSpc>
                <a:spcPct val="115000"/>
              </a:lnSpc>
              <a:spcBef>
                <a:spcPts val="1600"/>
              </a:spcBef>
              <a:spcAft>
                <a:spcPts val="0"/>
              </a:spcAft>
              <a:buSzPts val="1400"/>
              <a:buChar char="○"/>
              <a:defRPr>
                <a:solidFill>
                  <a:srgbClr val="434343"/>
                </a:solidFill>
              </a:defRPr>
            </a:lvl8pPr>
            <a:lvl9pPr indent="-317500" lvl="8" marL="4114800" rtl="0">
              <a:lnSpc>
                <a:spcPct val="115000"/>
              </a:lnSpc>
              <a:spcBef>
                <a:spcPts val="1600"/>
              </a:spcBef>
              <a:spcAft>
                <a:spcPts val="1600"/>
              </a:spcAft>
              <a:buSzPts val="1400"/>
              <a:buChar char="■"/>
              <a:defRPr>
                <a:solidFill>
                  <a:srgbClr val="434343"/>
                </a:solidFill>
              </a:defRPr>
            </a:lvl9pPr>
          </a:lstStyle>
          <a:p/>
        </p:txBody>
      </p:sp>
      <p:sp>
        <p:nvSpPr>
          <p:cNvPr id="275" name="Google Shape;275;p7"/>
          <p:cNvSpPr txBox="1"/>
          <p:nvPr>
            <p:ph type="title"/>
          </p:nvPr>
        </p:nvSpPr>
        <p:spPr>
          <a:xfrm>
            <a:off x="720000" y="539400"/>
            <a:ext cx="7710900" cy="5646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276" name="Google Shape;276;p7"/>
          <p:cNvGrpSpPr/>
          <p:nvPr/>
        </p:nvGrpSpPr>
        <p:grpSpPr>
          <a:xfrm>
            <a:off x="-381000" y="4295723"/>
            <a:ext cx="1307973" cy="1076402"/>
            <a:chOff x="-381000" y="4295723"/>
            <a:chExt cx="1307973" cy="1076402"/>
          </a:xfrm>
        </p:grpSpPr>
        <p:sp>
          <p:nvSpPr>
            <p:cNvPr id="277" name="Google Shape;277;p7"/>
            <p:cNvSpPr/>
            <p:nvPr/>
          </p:nvSpPr>
          <p:spPr>
            <a:xfrm>
              <a:off x="-381000" y="4295723"/>
              <a:ext cx="1307973" cy="1076402"/>
            </a:xfrm>
            <a:custGeom>
              <a:rect b="b" l="l" r="r" t="t"/>
              <a:pathLst>
                <a:path extrusionOk="0" h="32259" w="39199">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7"/>
            <p:cNvSpPr/>
            <p:nvPr/>
          </p:nvSpPr>
          <p:spPr>
            <a:xfrm>
              <a:off x="-110600" y="4635579"/>
              <a:ext cx="436043" cy="180918"/>
            </a:xfrm>
            <a:custGeom>
              <a:rect b="b" l="l" r="r" t="t"/>
              <a:pathLst>
                <a:path extrusionOk="0" h="5154" w="12422">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7"/>
            <p:cNvSpPr/>
            <p:nvPr/>
          </p:nvSpPr>
          <p:spPr>
            <a:xfrm>
              <a:off x="-77182" y="4930900"/>
              <a:ext cx="310587" cy="225604"/>
            </a:xfrm>
            <a:custGeom>
              <a:rect b="b" l="l" r="r" t="t"/>
              <a:pathLst>
                <a:path extrusionOk="0" h="6427" w="8848">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7"/>
            <p:cNvSpPr/>
            <p:nvPr/>
          </p:nvSpPr>
          <p:spPr>
            <a:xfrm>
              <a:off x="244080" y="4511350"/>
              <a:ext cx="257266" cy="85404"/>
            </a:xfrm>
            <a:custGeom>
              <a:rect b="b" l="l" r="r" t="t"/>
              <a:pathLst>
                <a:path extrusionOk="0" h="2433" w="7329">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7"/>
            <p:cNvSpPr/>
            <p:nvPr/>
          </p:nvSpPr>
          <p:spPr>
            <a:xfrm>
              <a:off x="404957" y="4893832"/>
              <a:ext cx="251615" cy="103272"/>
            </a:xfrm>
            <a:custGeom>
              <a:rect b="b" l="l" r="r" t="t"/>
              <a:pathLst>
                <a:path extrusionOk="0" h="2942" w="7168">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 name="Google Shape;282;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434343"/>
                </a:solidFill>
              </a:defRPr>
            </a:lvl1pPr>
            <a:lvl2pPr lvl="1">
              <a:buNone/>
              <a:defRPr>
                <a:solidFill>
                  <a:srgbClr val="434343"/>
                </a:solidFill>
              </a:defRPr>
            </a:lvl2pPr>
            <a:lvl3pPr lvl="2">
              <a:buNone/>
              <a:defRPr>
                <a:solidFill>
                  <a:srgbClr val="434343"/>
                </a:solidFill>
              </a:defRPr>
            </a:lvl3pPr>
            <a:lvl4pPr lvl="3">
              <a:buNone/>
              <a:defRPr>
                <a:solidFill>
                  <a:srgbClr val="434343"/>
                </a:solidFill>
              </a:defRPr>
            </a:lvl4pPr>
            <a:lvl5pPr lvl="4">
              <a:buNone/>
              <a:defRPr>
                <a:solidFill>
                  <a:srgbClr val="434343"/>
                </a:solidFill>
              </a:defRPr>
            </a:lvl5pPr>
            <a:lvl6pPr lvl="5">
              <a:buNone/>
              <a:defRPr>
                <a:solidFill>
                  <a:srgbClr val="434343"/>
                </a:solidFill>
              </a:defRPr>
            </a:lvl6pPr>
            <a:lvl7pPr lvl="6">
              <a:buNone/>
              <a:defRPr>
                <a:solidFill>
                  <a:srgbClr val="434343"/>
                </a:solidFill>
              </a:defRPr>
            </a:lvl7pPr>
            <a:lvl8pPr lvl="7">
              <a:buNone/>
              <a:defRPr>
                <a:solidFill>
                  <a:srgbClr val="434343"/>
                </a:solidFill>
              </a:defRPr>
            </a:lvl8pPr>
            <a:lvl9pPr lvl="8">
              <a:buNone/>
              <a:defRPr>
                <a:solidFill>
                  <a:srgbClr val="434343"/>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3233" name="Shape 3233"/>
        <p:cNvGrpSpPr/>
        <p:nvPr/>
      </p:nvGrpSpPr>
      <p:grpSpPr>
        <a:xfrm>
          <a:off x="0" y="0"/>
          <a:ext cx="0" cy="0"/>
          <a:chOff x="0" y="0"/>
          <a:chExt cx="0" cy="0"/>
        </a:xfrm>
      </p:grpSpPr>
      <p:grpSp>
        <p:nvGrpSpPr>
          <p:cNvPr id="3234" name="Google Shape;3234;p61"/>
          <p:cNvGrpSpPr/>
          <p:nvPr/>
        </p:nvGrpSpPr>
        <p:grpSpPr>
          <a:xfrm>
            <a:off x="-54725" y="1925672"/>
            <a:ext cx="9198470" cy="3205869"/>
            <a:chOff x="-54725" y="1849472"/>
            <a:chExt cx="9198470" cy="3205869"/>
          </a:xfrm>
        </p:grpSpPr>
        <p:sp>
          <p:nvSpPr>
            <p:cNvPr id="3235" name="Google Shape;3235;p61"/>
            <p:cNvSpPr/>
            <p:nvPr/>
          </p:nvSpPr>
          <p:spPr>
            <a:xfrm>
              <a:off x="-54725" y="1849472"/>
              <a:ext cx="9198470" cy="3205869"/>
            </a:xfrm>
            <a:custGeom>
              <a:rect b="b" l="l" r="r" t="t"/>
              <a:pathLst>
                <a:path extrusionOk="0" h="82086" w="316779">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36" name="Google Shape;3236;p61"/>
            <p:cNvGrpSpPr/>
            <p:nvPr/>
          </p:nvGrpSpPr>
          <p:grpSpPr>
            <a:xfrm>
              <a:off x="220100" y="2421150"/>
              <a:ext cx="8653600" cy="2015700"/>
              <a:chOff x="220100" y="2421150"/>
              <a:chExt cx="8653600" cy="2015700"/>
            </a:xfrm>
          </p:grpSpPr>
          <p:sp>
            <p:nvSpPr>
              <p:cNvPr id="3237" name="Google Shape;3237;p61"/>
              <p:cNvSpPr/>
              <p:nvPr/>
            </p:nvSpPr>
            <p:spPr>
              <a:xfrm>
                <a:off x="892000" y="2421150"/>
                <a:ext cx="289625" cy="254850"/>
              </a:xfrm>
              <a:custGeom>
                <a:rect b="b" l="l" r="r" t="t"/>
                <a:pathLst>
                  <a:path extrusionOk="0" h="10194" w="11585">
                    <a:moveTo>
                      <a:pt x="0" y="0"/>
                    </a:moveTo>
                    <a:cubicBezTo>
                      <a:pt x="5044" y="1008"/>
                      <a:pt x="6983" y="7896"/>
                      <a:pt x="11585" y="10194"/>
                    </a:cubicBezTo>
                  </a:path>
                </a:pathLst>
              </a:custGeom>
              <a:noFill/>
              <a:ln cap="flat" cmpd="sng" w="9525">
                <a:solidFill>
                  <a:schemeClr val="lt1"/>
                </a:solidFill>
                <a:prstDash val="solid"/>
                <a:round/>
                <a:headEnd len="med" w="med" type="none"/>
                <a:tailEnd len="med" w="med" type="none"/>
              </a:ln>
            </p:spPr>
          </p:sp>
          <p:sp>
            <p:nvSpPr>
              <p:cNvPr id="3238" name="Google Shape;3238;p61"/>
              <p:cNvSpPr/>
              <p:nvPr/>
            </p:nvSpPr>
            <p:spPr>
              <a:xfrm>
                <a:off x="590800" y="2477739"/>
                <a:ext cx="1390150" cy="904900"/>
              </a:xfrm>
              <a:custGeom>
                <a:rect b="b" l="l" r="r" t="t"/>
                <a:pathLst>
                  <a:path extrusionOk="0" h="36196" w="55606">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cap="flat" cmpd="sng" w="9525">
                <a:solidFill>
                  <a:schemeClr val="lt1"/>
                </a:solidFill>
                <a:prstDash val="solid"/>
                <a:round/>
                <a:headEnd len="med" w="med" type="none"/>
                <a:tailEnd len="med" w="med" type="none"/>
              </a:ln>
            </p:spPr>
          </p:sp>
          <p:sp>
            <p:nvSpPr>
              <p:cNvPr id="3239" name="Google Shape;3239;p61"/>
              <p:cNvSpPr/>
              <p:nvPr/>
            </p:nvSpPr>
            <p:spPr>
              <a:xfrm>
                <a:off x="301200" y="2872950"/>
                <a:ext cx="2027275" cy="1077350"/>
              </a:xfrm>
              <a:custGeom>
                <a:rect b="b" l="l" r="r" t="t"/>
                <a:pathLst>
                  <a:path extrusionOk="0" h="43094" w="81091">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cap="flat" cmpd="sng" w="9525">
                <a:solidFill>
                  <a:schemeClr val="lt1"/>
                </a:solidFill>
                <a:prstDash val="solid"/>
                <a:round/>
                <a:headEnd len="med" w="med" type="none"/>
                <a:tailEnd len="med" w="med" type="none"/>
              </a:ln>
            </p:spPr>
          </p:sp>
          <p:sp>
            <p:nvSpPr>
              <p:cNvPr id="3240" name="Google Shape;3240;p61"/>
              <p:cNvSpPr/>
              <p:nvPr/>
            </p:nvSpPr>
            <p:spPr>
              <a:xfrm>
                <a:off x="220100" y="3255225"/>
                <a:ext cx="1413300" cy="810925"/>
              </a:xfrm>
              <a:custGeom>
                <a:rect b="b" l="l" r="r" t="t"/>
                <a:pathLst>
                  <a:path extrusionOk="0" h="32437" w="56532">
                    <a:moveTo>
                      <a:pt x="0" y="0"/>
                    </a:moveTo>
                    <a:cubicBezTo>
                      <a:pt x="10485" y="3932"/>
                      <a:pt x="20860" y="8346"/>
                      <a:pt x="30583" y="13902"/>
                    </a:cubicBezTo>
                    <a:cubicBezTo>
                      <a:pt x="39812" y="19176"/>
                      <a:pt x="47029" y="27675"/>
                      <a:pt x="56532" y="32437"/>
                    </a:cubicBezTo>
                  </a:path>
                </a:pathLst>
              </a:custGeom>
              <a:noFill/>
              <a:ln cap="flat" cmpd="sng" w="9525">
                <a:solidFill>
                  <a:schemeClr val="lt1"/>
                </a:solidFill>
                <a:prstDash val="solid"/>
                <a:round/>
                <a:headEnd len="med" w="med" type="none"/>
                <a:tailEnd len="med" w="med" type="none"/>
              </a:ln>
            </p:spPr>
          </p:sp>
          <p:sp>
            <p:nvSpPr>
              <p:cNvPr id="3241" name="Google Shape;3241;p61"/>
              <p:cNvSpPr/>
              <p:nvPr/>
            </p:nvSpPr>
            <p:spPr>
              <a:xfrm>
                <a:off x="417050" y="3927125"/>
                <a:ext cx="857250" cy="428625"/>
              </a:xfrm>
              <a:custGeom>
                <a:rect b="b" l="l" r="r" t="t"/>
                <a:pathLst>
                  <a:path extrusionOk="0" h="17145" w="3429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cap="flat" cmpd="sng" w="9525">
                <a:solidFill>
                  <a:schemeClr val="lt1"/>
                </a:solidFill>
                <a:prstDash val="solid"/>
                <a:round/>
                <a:headEnd len="med" w="med" type="none"/>
                <a:tailEnd len="med" w="med" type="none"/>
              </a:ln>
            </p:spPr>
          </p:sp>
          <p:sp>
            <p:nvSpPr>
              <p:cNvPr id="3242" name="Google Shape;3242;p61"/>
              <p:cNvSpPr/>
              <p:nvPr/>
            </p:nvSpPr>
            <p:spPr>
              <a:xfrm>
                <a:off x="2710775" y="3452175"/>
                <a:ext cx="1911425" cy="556050"/>
              </a:xfrm>
              <a:custGeom>
                <a:rect b="b" l="l" r="r" t="t"/>
                <a:pathLst>
                  <a:path extrusionOk="0" h="22242" w="76457">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cap="flat" cmpd="sng" w="9525">
                <a:solidFill>
                  <a:schemeClr val="lt1"/>
                </a:solidFill>
                <a:prstDash val="solid"/>
                <a:round/>
                <a:headEnd len="med" w="med" type="none"/>
                <a:tailEnd len="med" w="med" type="none"/>
              </a:ln>
            </p:spPr>
          </p:sp>
          <p:sp>
            <p:nvSpPr>
              <p:cNvPr id="3243" name="Google Shape;3243;p61"/>
              <p:cNvSpPr/>
              <p:nvPr/>
            </p:nvSpPr>
            <p:spPr>
              <a:xfrm>
                <a:off x="2629675" y="4089325"/>
                <a:ext cx="1042600" cy="266425"/>
              </a:xfrm>
              <a:custGeom>
                <a:rect b="b" l="l" r="r" t="t"/>
                <a:pathLst>
                  <a:path extrusionOk="0" h="10657" w="41704">
                    <a:moveTo>
                      <a:pt x="0" y="0"/>
                    </a:moveTo>
                    <a:cubicBezTo>
                      <a:pt x="9796" y="3917"/>
                      <a:pt x="19729" y="7898"/>
                      <a:pt x="30119" y="9731"/>
                    </a:cubicBezTo>
                    <a:cubicBezTo>
                      <a:pt x="33934" y="10404"/>
                      <a:pt x="38238" y="8926"/>
                      <a:pt x="41704" y="10657"/>
                    </a:cubicBezTo>
                  </a:path>
                </a:pathLst>
              </a:custGeom>
              <a:noFill/>
              <a:ln cap="flat" cmpd="sng" w="9525">
                <a:solidFill>
                  <a:schemeClr val="lt1"/>
                </a:solidFill>
                <a:prstDash val="solid"/>
                <a:round/>
                <a:headEnd len="med" w="med" type="none"/>
                <a:tailEnd len="med" w="med" type="none"/>
              </a:ln>
            </p:spPr>
          </p:sp>
          <p:sp>
            <p:nvSpPr>
              <p:cNvPr id="3244" name="Google Shape;3244;p61"/>
              <p:cNvSpPr/>
              <p:nvPr/>
            </p:nvSpPr>
            <p:spPr>
              <a:xfrm>
                <a:off x="5966000" y="2872950"/>
                <a:ext cx="2907700" cy="1448050"/>
              </a:xfrm>
              <a:custGeom>
                <a:rect b="b" l="l" r="r" t="t"/>
                <a:pathLst>
                  <a:path extrusionOk="0" h="57922" w="116308">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cap="flat" cmpd="sng" w="9525">
                <a:solidFill>
                  <a:schemeClr val="lt1"/>
                </a:solidFill>
                <a:prstDash val="solid"/>
                <a:round/>
                <a:headEnd len="med" w="med" type="none"/>
                <a:tailEnd len="med" w="med" type="none"/>
              </a:ln>
            </p:spPr>
          </p:sp>
          <p:sp>
            <p:nvSpPr>
              <p:cNvPr id="3245" name="Google Shape;3245;p61"/>
              <p:cNvSpPr/>
              <p:nvPr/>
            </p:nvSpPr>
            <p:spPr>
              <a:xfrm>
                <a:off x="7726825" y="2803450"/>
                <a:ext cx="834100" cy="637125"/>
              </a:xfrm>
              <a:custGeom>
                <a:rect b="b" l="l" r="r" t="t"/>
                <a:pathLst>
                  <a:path extrusionOk="0" h="25485" w="33364">
                    <a:moveTo>
                      <a:pt x="0" y="25485"/>
                    </a:moveTo>
                    <a:cubicBezTo>
                      <a:pt x="8960" y="14735"/>
                      <a:pt x="23463" y="9890"/>
                      <a:pt x="33364" y="0"/>
                    </a:cubicBezTo>
                  </a:path>
                </a:pathLst>
              </a:custGeom>
              <a:noFill/>
              <a:ln cap="flat" cmpd="sng" w="9525">
                <a:solidFill>
                  <a:schemeClr val="lt1"/>
                </a:solidFill>
                <a:prstDash val="solid"/>
                <a:round/>
                <a:headEnd len="med" w="med" type="none"/>
                <a:tailEnd len="med" w="med" type="none"/>
              </a:ln>
            </p:spPr>
          </p:sp>
          <p:sp>
            <p:nvSpPr>
              <p:cNvPr id="3246" name="Google Shape;3246;p61"/>
              <p:cNvSpPr/>
              <p:nvPr/>
            </p:nvSpPr>
            <p:spPr>
              <a:xfrm>
                <a:off x="7495150" y="3880800"/>
                <a:ext cx="1378550" cy="556050"/>
              </a:xfrm>
              <a:custGeom>
                <a:rect b="b" l="l" r="r" t="t"/>
                <a:pathLst>
                  <a:path extrusionOk="0" h="22242" w="55142">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cap="flat" cmpd="sng" w="9525">
                <a:solidFill>
                  <a:schemeClr val="lt1"/>
                </a:solidFill>
                <a:prstDash val="solid"/>
                <a:round/>
                <a:headEnd len="med" w="med" type="none"/>
                <a:tailEnd len="med" w="med" type="none"/>
              </a:ln>
            </p:spPr>
          </p:sp>
        </p:grpSp>
      </p:grpSp>
      <p:grpSp>
        <p:nvGrpSpPr>
          <p:cNvPr id="3247" name="Google Shape;3247;p61"/>
          <p:cNvGrpSpPr/>
          <p:nvPr/>
        </p:nvGrpSpPr>
        <p:grpSpPr>
          <a:xfrm>
            <a:off x="-54725" y="4599549"/>
            <a:ext cx="9280415" cy="543860"/>
            <a:chOff x="-54725" y="4599549"/>
            <a:chExt cx="9280415" cy="543860"/>
          </a:xfrm>
        </p:grpSpPr>
        <p:sp>
          <p:nvSpPr>
            <p:cNvPr id="3248" name="Google Shape;3248;p61"/>
            <p:cNvSpPr/>
            <p:nvPr/>
          </p:nvSpPr>
          <p:spPr>
            <a:xfrm>
              <a:off x="-54725" y="4599549"/>
              <a:ext cx="9280415" cy="543860"/>
            </a:xfrm>
            <a:custGeom>
              <a:rect b="b" l="l" r="r" t="t"/>
              <a:pathLst>
                <a:path extrusionOk="0" h="57704" w="323952">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61"/>
            <p:cNvSpPr/>
            <p:nvPr/>
          </p:nvSpPr>
          <p:spPr>
            <a:xfrm>
              <a:off x="254850" y="4785902"/>
              <a:ext cx="1737675" cy="65700"/>
            </a:xfrm>
            <a:custGeom>
              <a:rect b="b" l="l" r="r" t="t"/>
              <a:pathLst>
                <a:path extrusionOk="0" h="2628" w="69507">
                  <a:moveTo>
                    <a:pt x="0" y="866"/>
                  </a:moveTo>
                  <a:cubicBezTo>
                    <a:pt x="10259" y="4283"/>
                    <a:pt x="21698" y="1665"/>
                    <a:pt x="32437" y="403"/>
                  </a:cubicBezTo>
                  <a:cubicBezTo>
                    <a:pt x="44710" y="-1040"/>
                    <a:pt x="57273" y="2612"/>
                    <a:pt x="69507" y="866"/>
                  </a:cubicBezTo>
                </a:path>
              </a:pathLst>
            </a:custGeom>
            <a:noFill/>
            <a:ln cap="flat" cmpd="sng" w="9525">
              <a:solidFill>
                <a:schemeClr val="dk2"/>
              </a:solidFill>
              <a:prstDash val="solid"/>
              <a:round/>
              <a:headEnd len="med" w="med" type="none"/>
              <a:tailEnd len="med" w="med" type="none"/>
            </a:ln>
          </p:spPr>
        </p:sp>
        <p:sp>
          <p:nvSpPr>
            <p:cNvPr id="3250" name="Google Shape;3250;p61"/>
            <p:cNvSpPr/>
            <p:nvPr/>
          </p:nvSpPr>
          <p:spPr>
            <a:xfrm>
              <a:off x="2143125" y="4965932"/>
              <a:ext cx="1529150" cy="96475"/>
            </a:xfrm>
            <a:custGeom>
              <a:rect b="b" l="l" r="r" t="t"/>
              <a:pathLst>
                <a:path extrusionOk="0" h="3859" w="61166">
                  <a:moveTo>
                    <a:pt x="0" y="616"/>
                  </a:moveTo>
                  <a:cubicBezTo>
                    <a:pt x="6562" y="-1259"/>
                    <a:pt x="13580" y="2015"/>
                    <a:pt x="20389" y="2469"/>
                  </a:cubicBezTo>
                  <a:cubicBezTo>
                    <a:pt x="33959" y="3374"/>
                    <a:pt x="47566" y="3859"/>
                    <a:pt x="61166" y="3859"/>
                  </a:cubicBezTo>
                </a:path>
              </a:pathLst>
            </a:custGeom>
            <a:noFill/>
            <a:ln cap="flat" cmpd="sng" w="9525">
              <a:solidFill>
                <a:schemeClr val="dk2"/>
              </a:solidFill>
              <a:prstDash val="solid"/>
              <a:round/>
              <a:headEnd len="med" w="med" type="none"/>
              <a:tailEnd len="med" w="med" type="none"/>
            </a:ln>
          </p:spPr>
        </p:sp>
        <p:sp>
          <p:nvSpPr>
            <p:cNvPr id="3251" name="Google Shape;3251;p61"/>
            <p:cNvSpPr/>
            <p:nvPr/>
          </p:nvSpPr>
          <p:spPr>
            <a:xfrm>
              <a:off x="2930875" y="4766482"/>
              <a:ext cx="1088925" cy="110575"/>
            </a:xfrm>
            <a:custGeom>
              <a:rect b="b" l="l" r="r" t="t"/>
              <a:pathLst>
                <a:path extrusionOk="0" h="4423" w="43557">
                  <a:moveTo>
                    <a:pt x="0" y="2106"/>
                  </a:moveTo>
                  <a:cubicBezTo>
                    <a:pt x="13364" y="-3622"/>
                    <a:pt x="29017" y="4423"/>
                    <a:pt x="43557" y="4423"/>
                  </a:cubicBezTo>
                </a:path>
              </a:pathLst>
            </a:custGeom>
            <a:noFill/>
            <a:ln cap="flat" cmpd="sng" w="9525">
              <a:solidFill>
                <a:schemeClr val="dk2"/>
              </a:solidFill>
              <a:prstDash val="solid"/>
              <a:round/>
              <a:headEnd len="med" w="med" type="none"/>
              <a:tailEnd len="med" w="med" type="none"/>
            </a:ln>
          </p:spPr>
        </p:sp>
        <p:sp>
          <p:nvSpPr>
            <p:cNvPr id="3252" name="Google Shape;3252;p61"/>
            <p:cNvSpPr/>
            <p:nvPr/>
          </p:nvSpPr>
          <p:spPr>
            <a:xfrm>
              <a:off x="4367350" y="4998764"/>
              <a:ext cx="440200" cy="17300"/>
            </a:xfrm>
            <a:custGeom>
              <a:rect b="b" l="l" r="r" t="t"/>
              <a:pathLst>
                <a:path extrusionOk="0" h="692" w="17608">
                  <a:moveTo>
                    <a:pt x="0" y="692"/>
                  </a:moveTo>
                  <a:cubicBezTo>
                    <a:pt x="5757" y="-461"/>
                    <a:pt x="11737" y="228"/>
                    <a:pt x="17608" y="228"/>
                  </a:cubicBezTo>
                </a:path>
              </a:pathLst>
            </a:custGeom>
            <a:noFill/>
            <a:ln cap="flat" cmpd="sng" w="9525">
              <a:solidFill>
                <a:schemeClr val="dk2"/>
              </a:solidFill>
              <a:prstDash val="solid"/>
              <a:round/>
              <a:headEnd len="med" w="med" type="none"/>
              <a:tailEnd len="med" w="med" type="none"/>
            </a:ln>
          </p:spPr>
        </p:sp>
        <p:sp>
          <p:nvSpPr>
            <p:cNvPr id="3253" name="Google Shape;3253;p61"/>
            <p:cNvSpPr/>
            <p:nvPr/>
          </p:nvSpPr>
          <p:spPr>
            <a:xfrm>
              <a:off x="4367350" y="4810114"/>
              <a:ext cx="1193200" cy="55350"/>
            </a:xfrm>
            <a:custGeom>
              <a:rect b="b" l="l" r="r" t="t"/>
              <a:pathLst>
                <a:path extrusionOk="0" h="2214" w="47728">
                  <a:moveTo>
                    <a:pt x="0" y="2214"/>
                  </a:moveTo>
                  <a:cubicBezTo>
                    <a:pt x="9393" y="-347"/>
                    <a:pt x="19645" y="-621"/>
                    <a:pt x="29192" y="1287"/>
                  </a:cubicBezTo>
                  <a:cubicBezTo>
                    <a:pt x="35258" y="2499"/>
                    <a:pt x="41858" y="260"/>
                    <a:pt x="47728" y="2214"/>
                  </a:cubicBezTo>
                </a:path>
              </a:pathLst>
            </a:custGeom>
            <a:noFill/>
            <a:ln cap="flat" cmpd="sng" w="9525">
              <a:solidFill>
                <a:schemeClr val="dk2"/>
              </a:solidFill>
              <a:prstDash val="solid"/>
              <a:round/>
              <a:headEnd len="med" w="med" type="none"/>
              <a:tailEnd len="med" w="med" type="none"/>
            </a:ln>
          </p:spPr>
        </p:sp>
        <p:sp>
          <p:nvSpPr>
            <p:cNvPr id="3254" name="Google Shape;3254;p61"/>
            <p:cNvSpPr/>
            <p:nvPr/>
          </p:nvSpPr>
          <p:spPr>
            <a:xfrm>
              <a:off x="5340425" y="4992900"/>
              <a:ext cx="1204800" cy="34750"/>
            </a:xfrm>
            <a:custGeom>
              <a:rect b="b" l="l" r="r" t="t"/>
              <a:pathLst>
                <a:path extrusionOk="0" h="1390" w="48192">
                  <a:moveTo>
                    <a:pt x="0" y="1390"/>
                  </a:moveTo>
                  <a:cubicBezTo>
                    <a:pt x="16071" y="1390"/>
                    <a:pt x="32121" y="0"/>
                    <a:pt x="48192" y="0"/>
                  </a:cubicBezTo>
                </a:path>
              </a:pathLst>
            </a:custGeom>
            <a:noFill/>
            <a:ln cap="flat" cmpd="sng" w="9525">
              <a:solidFill>
                <a:schemeClr val="dk2"/>
              </a:solidFill>
              <a:prstDash val="solid"/>
              <a:round/>
              <a:headEnd len="med" w="med" type="none"/>
              <a:tailEnd len="med" w="med" type="none"/>
            </a:ln>
          </p:spPr>
        </p:sp>
        <p:sp>
          <p:nvSpPr>
            <p:cNvPr id="3255" name="Google Shape;3255;p61"/>
            <p:cNvSpPr/>
            <p:nvPr/>
          </p:nvSpPr>
          <p:spPr>
            <a:xfrm>
              <a:off x="5769050" y="4819125"/>
              <a:ext cx="1216375" cy="23175"/>
            </a:xfrm>
            <a:custGeom>
              <a:rect b="b" l="l" r="r" t="t"/>
              <a:pathLst>
                <a:path extrusionOk="0" h="927" w="48655">
                  <a:moveTo>
                    <a:pt x="0" y="0"/>
                  </a:moveTo>
                  <a:cubicBezTo>
                    <a:pt x="16221" y="0"/>
                    <a:pt x="32434" y="927"/>
                    <a:pt x="48655" y="927"/>
                  </a:cubicBezTo>
                </a:path>
              </a:pathLst>
            </a:custGeom>
            <a:noFill/>
            <a:ln cap="flat" cmpd="sng" w="9525">
              <a:solidFill>
                <a:schemeClr val="dk2"/>
              </a:solidFill>
              <a:prstDash val="solid"/>
              <a:round/>
              <a:headEnd len="med" w="med" type="none"/>
              <a:tailEnd len="med" w="med" type="none"/>
            </a:ln>
          </p:spPr>
        </p:sp>
        <p:sp>
          <p:nvSpPr>
            <p:cNvPr id="3256" name="Google Shape;3256;p61"/>
            <p:cNvSpPr/>
            <p:nvPr/>
          </p:nvSpPr>
          <p:spPr>
            <a:xfrm>
              <a:off x="1088950" y="4992900"/>
              <a:ext cx="474950" cy="36325"/>
            </a:xfrm>
            <a:custGeom>
              <a:rect b="b" l="l" r="r" t="t"/>
              <a:pathLst>
                <a:path extrusionOk="0" h="1453" w="18998">
                  <a:moveTo>
                    <a:pt x="0" y="927"/>
                  </a:moveTo>
                  <a:cubicBezTo>
                    <a:pt x="6321" y="440"/>
                    <a:pt x="13326" y="2833"/>
                    <a:pt x="18998" y="0"/>
                  </a:cubicBezTo>
                </a:path>
              </a:pathLst>
            </a:custGeom>
            <a:noFill/>
            <a:ln cap="flat" cmpd="sng" w="9525">
              <a:solidFill>
                <a:schemeClr val="dk2"/>
              </a:solidFill>
              <a:prstDash val="solid"/>
              <a:round/>
              <a:headEnd len="med" w="med" type="none"/>
              <a:tailEnd len="med" w="med" type="none"/>
            </a:ln>
          </p:spPr>
        </p:sp>
        <p:sp>
          <p:nvSpPr>
            <p:cNvPr id="3257" name="Google Shape;3257;p61"/>
            <p:cNvSpPr/>
            <p:nvPr/>
          </p:nvSpPr>
          <p:spPr>
            <a:xfrm>
              <a:off x="7101275" y="4921120"/>
              <a:ext cx="1031025" cy="106525"/>
            </a:xfrm>
            <a:custGeom>
              <a:rect b="b" l="l" r="r" t="t"/>
              <a:pathLst>
                <a:path extrusionOk="0" h="4261" w="41241">
                  <a:moveTo>
                    <a:pt x="0" y="4261"/>
                  </a:moveTo>
                  <a:cubicBezTo>
                    <a:pt x="9065" y="-274"/>
                    <a:pt x="19984" y="91"/>
                    <a:pt x="30120" y="91"/>
                  </a:cubicBezTo>
                  <a:cubicBezTo>
                    <a:pt x="33840" y="91"/>
                    <a:pt x="37712" y="2193"/>
                    <a:pt x="41241" y="1018"/>
                  </a:cubicBezTo>
                </a:path>
              </a:pathLst>
            </a:custGeom>
            <a:noFill/>
            <a:ln cap="flat" cmpd="sng" w="9525">
              <a:solidFill>
                <a:schemeClr val="dk2"/>
              </a:solidFill>
              <a:prstDash val="solid"/>
              <a:round/>
              <a:headEnd len="med" w="med" type="none"/>
              <a:tailEnd len="med" w="med" type="none"/>
            </a:ln>
          </p:spPr>
        </p:sp>
        <p:sp>
          <p:nvSpPr>
            <p:cNvPr id="3258" name="Google Shape;3258;p61"/>
            <p:cNvSpPr/>
            <p:nvPr/>
          </p:nvSpPr>
          <p:spPr>
            <a:xfrm>
              <a:off x="8074375" y="4992900"/>
              <a:ext cx="764575" cy="81100"/>
            </a:xfrm>
            <a:custGeom>
              <a:rect b="b" l="l" r="r" t="t"/>
              <a:pathLst>
                <a:path extrusionOk="0" h="3244" w="30583">
                  <a:moveTo>
                    <a:pt x="0" y="3244"/>
                  </a:moveTo>
                  <a:cubicBezTo>
                    <a:pt x="8791" y="-2030"/>
                    <a:pt x="21412" y="4581"/>
                    <a:pt x="30583" y="0"/>
                  </a:cubicBezTo>
                </a:path>
              </a:pathLst>
            </a:custGeom>
            <a:noFill/>
            <a:ln cap="flat" cmpd="sng" w="9525">
              <a:solidFill>
                <a:schemeClr val="dk2"/>
              </a:solidFill>
              <a:prstDash val="solid"/>
              <a:round/>
              <a:headEnd len="med" w="med" type="none"/>
              <a:tailEnd len="med" w="med" type="none"/>
            </a:ln>
          </p:spPr>
        </p:sp>
      </p:grpSp>
      <p:grpSp>
        <p:nvGrpSpPr>
          <p:cNvPr id="3259" name="Google Shape;3259;p61"/>
          <p:cNvGrpSpPr/>
          <p:nvPr/>
        </p:nvGrpSpPr>
        <p:grpSpPr>
          <a:xfrm>
            <a:off x="-228600" y="4143323"/>
            <a:ext cx="1307973" cy="1076402"/>
            <a:chOff x="-381000" y="4295723"/>
            <a:chExt cx="1307973" cy="1076402"/>
          </a:xfrm>
        </p:grpSpPr>
        <p:sp>
          <p:nvSpPr>
            <p:cNvPr id="3260" name="Google Shape;3260;p61"/>
            <p:cNvSpPr/>
            <p:nvPr/>
          </p:nvSpPr>
          <p:spPr>
            <a:xfrm>
              <a:off x="-381000" y="4295723"/>
              <a:ext cx="1307973" cy="1076402"/>
            </a:xfrm>
            <a:custGeom>
              <a:rect b="b" l="l" r="r" t="t"/>
              <a:pathLst>
                <a:path extrusionOk="0" h="32259" w="39199">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61"/>
            <p:cNvSpPr/>
            <p:nvPr/>
          </p:nvSpPr>
          <p:spPr>
            <a:xfrm>
              <a:off x="-110600" y="4635579"/>
              <a:ext cx="436043" cy="180918"/>
            </a:xfrm>
            <a:custGeom>
              <a:rect b="b" l="l" r="r" t="t"/>
              <a:pathLst>
                <a:path extrusionOk="0" h="5154" w="12422">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61"/>
            <p:cNvSpPr/>
            <p:nvPr/>
          </p:nvSpPr>
          <p:spPr>
            <a:xfrm>
              <a:off x="-77182" y="4930900"/>
              <a:ext cx="310587" cy="225604"/>
            </a:xfrm>
            <a:custGeom>
              <a:rect b="b" l="l" r="r" t="t"/>
              <a:pathLst>
                <a:path extrusionOk="0" h="6427" w="8848">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61"/>
            <p:cNvSpPr/>
            <p:nvPr/>
          </p:nvSpPr>
          <p:spPr>
            <a:xfrm>
              <a:off x="244080" y="4511350"/>
              <a:ext cx="257266" cy="85404"/>
            </a:xfrm>
            <a:custGeom>
              <a:rect b="b" l="l" r="r" t="t"/>
              <a:pathLst>
                <a:path extrusionOk="0" h="2433" w="7329">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61"/>
            <p:cNvSpPr/>
            <p:nvPr/>
          </p:nvSpPr>
          <p:spPr>
            <a:xfrm>
              <a:off x="404957" y="4893832"/>
              <a:ext cx="251615" cy="103272"/>
            </a:xfrm>
            <a:custGeom>
              <a:rect b="b" l="l" r="r" t="t"/>
              <a:pathLst>
                <a:path extrusionOk="0" h="2942" w="7168">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5" name="Google Shape;3265;p61"/>
          <p:cNvGrpSpPr/>
          <p:nvPr/>
        </p:nvGrpSpPr>
        <p:grpSpPr>
          <a:xfrm>
            <a:off x="200105" y="146900"/>
            <a:ext cx="8713176" cy="3456633"/>
            <a:chOff x="200105" y="146900"/>
            <a:chExt cx="8713176" cy="3456633"/>
          </a:xfrm>
        </p:grpSpPr>
        <p:grpSp>
          <p:nvGrpSpPr>
            <p:cNvPr id="3266" name="Google Shape;3266;p61"/>
            <p:cNvGrpSpPr/>
            <p:nvPr/>
          </p:nvGrpSpPr>
          <p:grpSpPr>
            <a:xfrm>
              <a:off x="4830333" y="1834459"/>
              <a:ext cx="543053" cy="354885"/>
              <a:chOff x="7218550" y="1264450"/>
              <a:chExt cx="1810175" cy="1182950"/>
            </a:xfrm>
          </p:grpSpPr>
          <p:sp>
            <p:nvSpPr>
              <p:cNvPr id="3267" name="Google Shape;3267;p61"/>
              <p:cNvSpPr/>
              <p:nvPr/>
            </p:nvSpPr>
            <p:spPr>
              <a:xfrm>
                <a:off x="7745500" y="1611025"/>
                <a:ext cx="449275" cy="522875"/>
              </a:xfrm>
              <a:custGeom>
                <a:rect b="b" l="l" r="r" t="t"/>
                <a:pathLst>
                  <a:path extrusionOk="0" h="20915" w="17971">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61"/>
              <p:cNvSpPr/>
              <p:nvPr/>
            </p:nvSpPr>
            <p:spPr>
              <a:xfrm>
                <a:off x="7517425" y="1725250"/>
                <a:ext cx="571475" cy="442275"/>
              </a:xfrm>
              <a:custGeom>
                <a:rect b="b" l="l" r="r" t="t"/>
                <a:pathLst>
                  <a:path extrusionOk="0" h="17691" w="22859">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61"/>
              <p:cNvSpPr/>
              <p:nvPr/>
            </p:nvSpPr>
            <p:spPr>
              <a:xfrm>
                <a:off x="7647750" y="2096700"/>
                <a:ext cx="298275" cy="329600"/>
              </a:xfrm>
              <a:custGeom>
                <a:rect b="b" l="l" r="r" t="t"/>
                <a:pathLst>
                  <a:path extrusionOk="0" h="13184" w="11931">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61"/>
              <p:cNvSpPr/>
              <p:nvPr/>
            </p:nvSpPr>
            <p:spPr>
              <a:xfrm>
                <a:off x="7338850" y="2143975"/>
                <a:ext cx="213075" cy="303425"/>
              </a:xfrm>
              <a:custGeom>
                <a:rect b="b" l="l" r="r" t="t"/>
                <a:pathLst>
                  <a:path extrusionOk="0" h="12137" w="8523">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61"/>
              <p:cNvSpPr/>
              <p:nvPr/>
            </p:nvSpPr>
            <p:spPr>
              <a:xfrm>
                <a:off x="7495500" y="2135550"/>
                <a:ext cx="243125" cy="311425"/>
              </a:xfrm>
              <a:custGeom>
                <a:rect b="b" l="l" r="r" t="t"/>
                <a:pathLst>
                  <a:path extrusionOk="0" h="12457" w="9725">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61"/>
              <p:cNvSpPr/>
              <p:nvPr/>
            </p:nvSpPr>
            <p:spPr>
              <a:xfrm>
                <a:off x="7969825" y="1815000"/>
                <a:ext cx="518200" cy="464050"/>
              </a:xfrm>
              <a:custGeom>
                <a:rect b="b" l="l" r="r" t="t"/>
                <a:pathLst>
                  <a:path extrusionOk="0" h="18562" w="20728">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61"/>
              <p:cNvSpPr/>
              <p:nvPr/>
            </p:nvSpPr>
            <p:spPr>
              <a:xfrm>
                <a:off x="7813175" y="2031550"/>
                <a:ext cx="334600" cy="339000"/>
              </a:xfrm>
              <a:custGeom>
                <a:rect b="b" l="l" r="r" t="t"/>
                <a:pathLst>
                  <a:path extrusionOk="0" h="13560" w="13384">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61"/>
              <p:cNvSpPr/>
              <p:nvPr/>
            </p:nvSpPr>
            <p:spPr>
              <a:xfrm>
                <a:off x="8072575" y="1672200"/>
                <a:ext cx="535125" cy="493125"/>
              </a:xfrm>
              <a:custGeom>
                <a:rect b="b" l="l" r="r" t="t"/>
                <a:pathLst>
                  <a:path extrusionOk="0" h="19725" w="21405">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61"/>
              <p:cNvSpPr/>
              <p:nvPr/>
            </p:nvSpPr>
            <p:spPr>
              <a:xfrm>
                <a:off x="8409975" y="1532975"/>
                <a:ext cx="561075" cy="384800"/>
              </a:xfrm>
              <a:custGeom>
                <a:rect b="b" l="l" r="r" t="t"/>
                <a:pathLst>
                  <a:path extrusionOk="0" h="15392" w="22443">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61"/>
              <p:cNvSpPr/>
              <p:nvPr/>
            </p:nvSpPr>
            <p:spPr>
              <a:xfrm>
                <a:off x="8909675" y="1509500"/>
                <a:ext cx="119050" cy="92275"/>
              </a:xfrm>
              <a:custGeom>
                <a:rect b="b" l="l" r="r" t="t"/>
                <a:pathLst>
                  <a:path extrusionOk="0" h="3691" w="4762">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61"/>
              <p:cNvSpPr/>
              <p:nvPr/>
            </p:nvSpPr>
            <p:spPr>
              <a:xfrm>
                <a:off x="8697275" y="1264450"/>
                <a:ext cx="134700" cy="104375"/>
              </a:xfrm>
              <a:custGeom>
                <a:rect b="b" l="l" r="r" t="t"/>
                <a:pathLst>
                  <a:path extrusionOk="0" h="4175" w="5388">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61"/>
              <p:cNvSpPr/>
              <p:nvPr/>
            </p:nvSpPr>
            <p:spPr>
              <a:xfrm>
                <a:off x="8327100" y="1319050"/>
                <a:ext cx="431650" cy="547075"/>
              </a:xfrm>
              <a:custGeom>
                <a:rect b="b" l="l" r="r" t="t"/>
                <a:pathLst>
                  <a:path extrusionOk="0" h="21883" w="17266">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61"/>
              <p:cNvSpPr/>
              <p:nvPr/>
            </p:nvSpPr>
            <p:spPr>
              <a:xfrm>
                <a:off x="7218550" y="2251475"/>
                <a:ext cx="157300" cy="73325"/>
              </a:xfrm>
              <a:custGeom>
                <a:rect b="b" l="l" r="r" t="t"/>
                <a:pathLst>
                  <a:path extrusionOk="0" h="2933" w="6292">
                    <a:moveTo>
                      <a:pt x="6041" y="0"/>
                    </a:moveTo>
                    <a:lnTo>
                      <a:pt x="1" y="1704"/>
                    </a:lnTo>
                    <a:lnTo>
                      <a:pt x="6292" y="2932"/>
                    </a:lnTo>
                    <a:lnTo>
                      <a:pt x="6292" y="2932"/>
                    </a:lnTo>
                    <a:lnTo>
                      <a:pt x="6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0" name="Google Shape;3280;p61"/>
            <p:cNvGrpSpPr/>
            <p:nvPr/>
          </p:nvGrpSpPr>
          <p:grpSpPr>
            <a:xfrm>
              <a:off x="8257067" y="2781797"/>
              <a:ext cx="347646" cy="354973"/>
              <a:chOff x="7348550" y="1658600"/>
              <a:chExt cx="1664175" cy="1699250"/>
            </a:xfrm>
          </p:grpSpPr>
          <p:sp>
            <p:nvSpPr>
              <p:cNvPr id="3281" name="Google Shape;3281;p61"/>
              <p:cNvSpPr/>
              <p:nvPr/>
            </p:nvSpPr>
            <p:spPr>
              <a:xfrm>
                <a:off x="8057825" y="2298825"/>
                <a:ext cx="609050" cy="520425"/>
              </a:xfrm>
              <a:custGeom>
                <a:rect b="b" l="l" r="r" t="t"/>
                <a:pathLst>
                  <a:path extrusionOk="0" h="20817" w="24362">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61"/>
              <p:cNvSpPr/>
              <p:nvPr/>
            </p:nvSpPr>
            <p:spPr>
              <a:xfrm>
                <a:off x="8171225" y="2496975"/>
                <a:ext cx="663575" cy="381800"/>
              </a:xfrm>
              <a:custGeom>
                <a:rect b="b" l="l" r="r" t="t"/>
                <a:pathLst>
                  <a:path extrusionOk="0" h="15272" w="26543">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61"/>
              <p:cNvSpPr/>
              <p:nvPr/>
            </p:nvSpPr>
            <p:spPr>
              <a:xfrm>
                <a:off x="8218850" y="2871850"/>
                <a:ext cx="395375" cy="373475"/>
              </a:xfrm>
              <a:custGeom>
                <a:rect b="b" l="l" r="r" t="t"/>
                <a:pathLst>
                  <a:path extrusionOk="0" h="14939" w="15815">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61"/>
              <p:cNvSpPr/>
              <p:nvPr/>
            </p:nvSpPr>
            <p:spPr>
              <a:xfrm>
                <a:off x="8609200" y="3027250"/>
                <a:ext cx="295150" cy="330600"/>
              </a:xfrm>
              <a:custGeom>
                <a:rect b="b" l="l" r="r" t="t"/>
                <a:pathLst>
                  <a:path extrusionOk="0" h="13224" w="11806">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61"/>
              <p:cNvSpPr/>
              <p:nvPr/>
            </p:nvSpPr>
            <p:spPr>
              <a:xfrm>
                <a:off x="8418725" y="2969600"/>
                <a:ext cx="342125" cy="361550"/>
              </a:xfrm>
              <a:custGeom>
                <a:rect b="b" l="l" r="r" t="t"/>
                <a:pathLst>
                  <a:path extrusionOk="0" h="14462" w="13685">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61"/>
              <p:cNvSpPr/>
              <p:nvPr/>
            </p:nvSpPr>
            <p:spPr>
              <a:xfrm>
                <a:off x="7770850" y="2393750"/>
                <a:ext cx="539500" cy="556450"/>
              </a:xfrm>
              <a:custGeom>
                <a:rect b="b" l="l" r="r" t="t"/>
                <a:pathLst>
                  <a:path extrusionOk="0" h="22258" w="2158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61"/>
              <p:cNvSpPr/>
              <p:nvPr/>
            </p:nvSpPr>
            <p:spPr>
              <a:xfrm>
                <a:off x="8037775" y="2750300"/>
                <a:ext cx="415425" cy="365325"/>
              </a:xfrm>
              <a:custGeom>
                <a:rect b="b" l="l" r="r" t="t"/>
                <a:pathLst>
                  <a:path extrusionOk="0" h="14613" w="16617">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61"/>
              <p:cNvSpPr/>
              <p:nvPr/>
            </p:nvSpPr>
            <p:spPr>
              <a:xfrm>
                <a:off x="7694400" y="2229250"/>
                <a:ext cx="542025" cy="550525"/>
              </a:xfrm>
              <a:custGeom>
                <a:rect b="b" l="l" r="r" t="t"/>
                <a:pathLst>
                  <a:path extrusionOk="0" h="22021" w="21681">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61"/>
              <p:cNvSpPr/>
              <p:nvPr/>
            </p:nvSpPr>
            <p:spPr>
              <a:xfrm>
                <a:off x="7416550" y="1887700"/>
                <a:ext cx="471600" cy="585750"/>
              </a:xfrm>
              <a:custGeom>
                <a:rect b="b" l="l" r="r" t="t"/>
                <a:pathLst>
                  <a:path extrusionOk="0" h="23430" w="18864">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61"/>
              <p:cNvSpPr/>
              <p:nvPr/>
            </p:nvSpPr>
            <p:spPr>
              <a:xfrm>
                <a:off x="7348550" y="1849900"/>
                <a:ext cx="139750" cy="112850"/>
              </a:xfrm>
              <a:custGeom>
                <a:rect b="b" l="l" r="r" t="t"/>
                <a:pathLst>
                  <a:path extrusionOk="0" h="4514" w="559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61"/>
              <p:cNvSpPr/>
              <p:nvPr/>
            </p:nvSpPr>
            <p:spPr>
              <a:xfrm>
                <a:off x="7639900" y="1658600"/>
                <a:ext cx="151025" cy="129350"/>
              </a:xfrm>
              <a:custGeom>
                <a:rect b="b" l="l" r="r" t="t"/>
                <a:pathLst>
                  <a:path extrusionOk="0" h="5174" w="6041">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61"/>
              <p:cNvSpPr/>
              <p:nvPr/>
            </p:nvSpPr>
            <p:spPr>
              <a:xfrm>
                <a:off x="7715425" y="1735150"/>
                <a:ext cx="276925" cy="713025"/>
              </a:xfrm>
              <a:custGeom>
                <a:rect b="b" l="l" r="r" t="t"/>
                <a:pathLst>
                  <a:path extrusionOk="0" h="28521" w="11077">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61"/>
              <p:cNvSpPr/>
              <p:nvPr/>
            </p:nvSpPr>
            <p:spPr>
              <a:xfrm>
                <a:off x="8836650" y="3187650"/>
                <a:ext cx="176075" cy="96525"/>
              </a:xfrm>
              <a:custGeom>
                <a:rect b="b" l="l" r="r" t="t"/>
                <a:pathLst>
                  <a:path extrusionOk="0" h="3861" w="7043">
                    <a:moveTo>
                      <a:pt x="1278" y="0"/>
                    </a:moveTo>
                    <a:lnTo>
                      <a:pt x="0" y="3008"/>
                    </a:lnTo>
                    <a:lnTo>
                      <a:pt x="7043" y="3860"/>
                    </a:lnTo>
                    <a:lnTo>
                      <a:pt x="127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94" name="Google Shape;3294;p61"/>
            <p:cNvGrpSpPr/>
            <p:nvPr/>
          </p:nvGrpSpPr>
          <p:grpSpPr>
            <a:xfrm>
              <a:off x="200105" y="146900"/>
              <a:ext cx="793379" cy="585576"/>
              <a:chOff x="7757175" y="1399875"/>
              <a:chExt cx="1347450" cy="994525"/>
            </a:xfrm>
          </p:grpSpPr>
          <p:sp>
            <p:nvSpPr>
              <p:cNvPr id="3295" name="Google Shape;3295;p61"/>
              <p:cNvSpPr/>
              <p:nvPr/>
            </p:nvSpPr>
            <p:spPr>
              <a:xfrm>
                <a:off x="8092400" y="1885625"/>
                <a:ext cx="1012225" cy="367725"/>
              </a:xfrm>
              <a:custGeom>
                <a:rect b="b" l="l" r="r" t="t"/>
                <a:pathLst>
                  <a:path extrusionOk="0" h="14709" w="40489">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61"/>
              <p:cNvSpPr/>
              <p:nvPr/>
            </p:nvSpPr>
            <p:spPr>
              <a:xfrm>
                <a:off x="8092400" y="1885625"/>
                <a:ext cx="783225" cy="312550"/>
              </a:xfrm>
              <a:custGeom>
                <a:rect b="b" l="l" r="r" t="t"/>
                <a:pathLst>
                  <a:path extrusionOk="0" h="12502" w="31329">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61"/>
              <p:cNvSpPr/>
              <p:nvPr/>
            </p:nvSpPr>
            <p:spPr>
              <a:xfrm>
                <a:off x="8012200" y="1828450"/>
                <a:ext cx="562050" cy="172425"/>
              </a:xfrm>
              <a:custGeom>
                <a:rect b="b" l="l" r="r" t="t"/>
                <a:pathLst>
                  <a:path extrusionOk="0" h="6897" w="22482">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61"/>
              <p:cNvSpPr/>
              <p:nvPr/>
            </p:nvSpPr>
            <p:spPr>
              <a:xfrm>
                <a:off x="8489650" y="1781575"/>
                <a:ext cx="161375" cy="138650"/>
              </a:xfrm>
              <a:custGeom>
                <a:rect b="b" l="l" r="r" t="t"/>
                <a:pathLst>
                  <a:path extrusionOk="0" h="5546" w="6455">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61"/>
              <p:cNvSpPr/>
              <p:nvPr/>
            </p:nvSpPr>
            <p:spPr>
              <a:xfrm>
                <a:off x="8598975" y="1530550"/>
                <a:ext cx="265925" cy="301625"/>
              </a:xfrm>
              <a:custGeom>
                <a:rect b="b" l="l" r="r" t="t"/>
                <a:pathLst>
                  <a:path extrusionOk="0" h="12065" w="10637">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61"/>
              <p:cNvSpPr/>
              <p:nvPr/>
            </p:nvSpPr>
            <p:spPr>
              <a:xfrm>
                <a:off x="8821125" y="1481850"/>
                <a:ext cx="111400" cy="83025"/>
              </a:xfrm>
              <a:custGeom>
                <a:rect b="b" l="l" r="r" t="t"/>
                <a:pathLst>
                  <a:path extrusionOk="0" h="3321" w="4456">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61"/>
              <p:cNvSpPr/>
              <p:nvPr/>
            </p:nvSpPr>
            <p:spPr>
              <a:xfrm>
                <a:off x="8540400" y="1465450"/>
                <a:ext cx="88450" cy="373700"/>
              </a:xfrm>
              <a:custGeom>
                <a:rect b="b" l="l" r="r" t="t"/>
                <a:pathLst>
                  <a:path extrusionOk="0" h="14948" w="3538">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61"/>
              <p:cNvSpPr/>
              <p:nvPr/>
            </p:nvSpPr>
            <p:spPr>
              <a:xfrm>
                <a:off x="8588775" y="1399875"/>
                <a:ext cx="83225" cy="80650"/>
              </a:xfrm>
              <a:custGeom>
                <a:rect b="b" l="l" r="r" t="t"/>
                <a:pathLst>
                  <a:path extrusionOk="0" h="3226" w="3329">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61"/>
              <p:cNvSpPr/>
              <p:nvPr/>
            </p:nvSpPr>
            <p:spPr>
              <a:xfrm>
                <a:off x="7757175" y="1881100"/>
                <a:ext cx="710450" cy="513300"/>
              </a:xfrm>
              <a:custGeom>
                <a:rect b="b" l="l" r="r" t="t"/>
                <a:pathLst>
                  <a:path extrusionOk="0" h="20532" w="28418">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04" name="Google Shape;3304;p61"/>
            <p:cNvGrpSpPr/>
            <p:nvPr/>
          </p:nvGrpSpPr>
          <p:grpSpPr>
            <a:xfrm>
              <a:off x="8257081" y="151524"/>
              <a:ext cx="656201" cy="775759"/>
              <a:chOff x="4377350" y="3576850"/>
              <a:chExt cx="1070125" cy="1265100"/>
            </a:xfrm>
          </p:grpSpPr>
          <p:sp>
            <p:nvSpPr>
              <p:cNvPr id="3305" name="Google Shape;3305;p61"/>
              <p:cNvSpPr/>
              <p:nvPr/>
            </p:nvSpPr>
            <p:spPr>
              <a:xfrm>
                <a:off x="4570325" y="3718650"/>
                <a:ext cx="877150" cy="1021050"/>
              </a:xfrm>
              <a:custGeom>
                <a:rect b="b" l="l" r="r" t="t"/>
                <a:pathLst>
                  <a:path extrusionOk="0" h="40842" w="35086">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61"/>
              <p:cNvSpPr/>
              <p:nvPr/>
            </p:nvSpPr>
            <p:spPr>
              <a:xfrm>
                <a:off x="4652400" y="3833350"/>
                <a:ext cx="359050" cy="552225"/>
              </a:xfrm>
              <a:custGeom>
                <a:rect b="b" l="l" r="r" t="t"/>
                <a:pathLst>
                  <a:path extrusionOk="0" h="22089" w="14362">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61"/>
              <p:cNvSpPr/>
              <p:nvPr/>
            </p:nvSpPr>
            <p:spPr>
              <a:xfrm>
                <a:off x="4718200" y="4162075"/>
                <a:ext cx="488750" cy="286775"/>
              </a:xfrm>
              <a:custGeom>
                <a:rect b="b" l="l" r="r" t="t"/>
                <a:pathLst>
                  <a:path extrusionOk="0" h="11471" w="1955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61"/>
              <p:cNvSpPr/>
              <p:nvPr/>
            </p:nvSpPr>
            <p:spPr>
              <a:xfrm>
                <a:off x="4796525" y="4381725"/>
                <a:ext cx="439225" cy="240050"/>
              </a:xfrm>
              <a:custGeom>
                <a:rect b="b" l="l" r="r" t="t"/>
                <a:pathLst>
                  <a:path extrusionOk="0" h="9602" w="17569">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61"/>
              <p:cNvSpPr/>
              <p:nvPr/>
            </p:nvSpPr>
            <p:spPr>
              <a:xfrm>
                <a:off x="4659300" y="3576850"/>
                <a:ext cx="661050" cy="737125"/>
              </a:xfrm>
              <a:custGeom>
                <a:rect b="b" l="l" r="r" t="t"/>
                <a:pathLst>
                  <a:path extrusionOk="0" h="29485" w="26442">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61"/>
              <p:cNvSpPr/>
              <p:nvPr/>
            </p:nvSpPr>
            <p:spPr>
              <a:xfrm>
                <a:off x="4377350" y="4184075"/>
                <a:ext cx="537000" cy="657875"/>
              </a:xfrm>
              <a:custGeom>
                <a:rect b="b" l="l" r="r" t="t"/>
                <a:pathLst>
                  <a:path extrusionOk="0" h="26315" w="2148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1" name="Google Shape;3311;p61"/>
            <p:cNvGrpSpPr/>
            <p:nvPr/>
          </p:nvGrpSpPr>
          <p:grpSpPr>
            <a:xfrm>
              <a:off x="3267176" y="3186920"/>
              <a:ext cx="399301" cy="416613"/>
              <a:chOff x="2105350" y="2220525"/>
              <a:chExt cx="1113500" cy="1161775"/>
            </a:xfrm>
          </p:grpSpPr>
          <p:sp>
            <p:nvSpPr>
              <p:cNvPr id="3312" name="Google Shape;3312;p61"/>
              <p:cNvSpPr/>
              <p:nvPr/>
            </p:nvSpPr>
            <p:spPr>
              <a:xfrm>
                <a:off x="2105350" y="2220525"/>
                <a:ext cx="939925" cy="1161775"/>
              </a:xfrm>
              <a:custGeom>
                <a:rect b="b" l="l" r="r" t="t"/>
                <a:pathLst>
                  <a:path extrusionOk="0" h="46471" w="37597">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61"/>
              <p:cNvSpPr/>
              <p:nvPr/>
            </p:nvSpPr>
            <p:spPr>
              <a:xfrm>
                <a:off x="2812175" y="2609475"/>
                <a:ext cx="406675" cy="720250"/>
              </a:xfrm>
              <a:custGeom>
                <a:rect b="b" l="l" r="r" t="t"/>
                <a:pathLst>
                  <a:path extrusionOk="0" h="28810" w="16267">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61"/>
              <p:cNvSpPr/>
              <p:nvPr/>
            </p:nvSpPr>
            <p:spPr>
              <a:xfrm>
                <a:off x="2363550" y="2366625"/>
                <a:ext cx="620875" cy="445625"/>
              </a:xfrm>
              <a:custGeom>
                <a:rect b="b" l="l" r="r" t="t"/>
                <a:pathLst>
                  <a:path extrusionOk="0" h="17825" w="24835">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61"/>
              <p:cNvSpPr/>
              <p:nvPr/>
            </p:nvSpPr>
            <p:spPr>
              <a:xfrm>
                <a:off x="2261600" y="2797650"/>
                <a:ext cx="648350" cy="165350"/>
              </a:xfrm>
              <a:custGeom>
                <a:rect b="b" l="l" r="r" t="t"/>
                <a:pathLst>
                  <a:path extrusionOk="0" h="6614" w="25934">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61"/>
              <p:cNvSpPr/>
              <p:nvPr/>
            </p:nvSpPr>
            <p:spPr>
              <a:xfrm>
                <a:off x="2530850" y="2899275"/>
                <a:ext cx="337125" cy="344800"/>
              </a:xfrm>
              <a:custGeom>
                <a:rect b="b" l="l" r="r" t="t"/>
                <a:pathLst>
                  <a:path extrusionOk="0" h="13792" w="13485">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61"/>
              <p:cNvSpPr/>
              <p:nvPr/>
            </p:nvSpPr>
            <p:spPr>
              <a:xfrm>
                <a:off x="2332225" y="3165900"/>
                <a:ext cx="245650" cy="169650"/>
              </a:xfrm>
              <a:custGeom>
                <a:rect b="b" l="l" r="r" t="t"/>
                <a:pathLst>
                  <a:path extrusionOk="0" h="6786" w="9826">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8" name="Google Shape;3318;p61"/>
            <p:cNvGrpSpPr/>
            <p:nvPr/>
          </p:nvGrpSpPr>
          <p:grpSpPr>
            <a:xfrm>
              <a:off x="7675559" y="1583013"/>
              <a:ext cx="929164" cy="543026"/>
              <a:chOff x="3973200" y="2218800"/>
              <a:chExt cx="1850925" cy="1081725"/>
            </a:xfrm>
          </p:grpSpPr>
          <p:sp>
            <p:nvSpPr>
              <p:cNvPr id="3319" name="Google Shape;3319;p61"/>
              <p:cNvSpPr/>
              <p:nvPr/>
            </p:nvSpPr>
            <p:spPr>
              <a:xfrm>
                <a:off x="3973200" y="2218800"/>
                <a:ext cx="886625" cy="1081725"/>
              </a:xfrm>
              <a:custGeom>
                <a:rect b="b" l="l" r="r" t="t"/>
                <a:pathLst>
                  <a:path extrusionOk="0" h="43269" w="35465">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0" name="Google Shape;3320;p61"/>
              <p:cNvSpPr/>
              <p:nvPr/>
            </p:nvSpPr>
            <p:spPr>
              <a:xfrm>
                <a:off x="4214450" y="2311975"/>
                <a:ext cx="542700" cy="382000"/>
              </a:xfrm>
              <a:custGeom>
                <a:rect b="b" l="l" r="r" t="t"/>
                <a:pathLst>
                  <a:path extrusionOk="0" h="15280" w="21708">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61"/>
              <p:cNvSpPr/>
              <p:nvPr/>
            </p:nvSpPr>
            <p:spPr>
              <a:xfrm>
                <a:off x="4367500" y="2677600"/>
                <a:ext cx="328800" cy="160775"/>
              </a:xfrm>
              <a:custGeom>
                <a:rect b="b" l="l" r="r" t="t"/>
                <a:pathLst>
                  <a:path extrusionOk="0" h="6431" w="13152">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p61"/>
              <p:cNvSpPr/>
              <p:nvPr/>
            </p:nvSpPr>
            <p:spPr>
              <a:xfrm>
                <a:off x="4307800" y="2488725"/>
                <a:ext cx="342675" cy="173650"/>
              </a:xfrm>
              <a:custGeom>
                <a:rect b="b" l="l" r="r" t="t"/>
                <a:pathLst>
                  <a:path extrusionOk="0" h="6946" w="13707">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61"/>
              <p:cNvSpPr/>
              <p:nvPr/>
            </p:nvSpPr>
            <p:spPr>
              <a:xfrm>
                <a:off x="4500050" y="2753125"/>
                <a:ext cx="277700" cy="187075"/>
              </a:xfrm>
              <a:custGeom>
                <a:rect b="b" l="l" r="r" t="t"/>
                <a:pathLst>
                  <a:path extrusionOk="0" h="7483" w="11108">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61"/>
              <p:cNvSpPr/>
              <p:nvPr/>
            </p:nvSpPr>
            <p:spPr>
              <a:xfrm>
                <a:off x="4308425" y="2902100"/>
                <a:ext cx="507650" cy="196575"/>
              </a:xfrm>
              <a:custGeom>
                <a:rect b="b" l="l" r="r" t="t"/>
                <a:pathLst>
                  <a:path extrusionOk="0" h="7863" w="20306">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61"/>
              <p:cNvSpPr/>
              <p:nvPr/>
            </p:nvSpPr>
            <p:spPr>
              <a:xfrm>
                <a:off x="4484300" y="3070225"/>
                <a:ext cx="253350" cy="166975"/>
              </a:xfrm>
              <a:custGeom>
                <a:rect b="b" l="l" r="r" t="t"/>
                <a:pathLst>
                  <a:path extrusionOk="0" h="6679" w="10134">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61"/>
              <p:cNvSpPr/>
              <p:nvPr/>
            </p:nvSpPr>
            <p:spPr>
              <a:xfrm>
                <a:off x="4937500" y="2218800"/>
                <a:ext cx="886625" cy="1081725"/>
              </a:xfrm>
              <a:custGeom>
                <a:rect b="b" l="l" r="r" t="t"/>
                <a:pathLst>
                  <a:path extrusionOk="0" h="43269" w="35465">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61"/>
              <p:cNvSpPr/>
              <p:nvPr/>
            </p:nvSpPr>
            <p:spPr>
              <a:xfrm>
                <a:off x="5040175" y="2311975"/>
                <a:ext cx="542725" cy="382000"/>
              </a:xfrm>
              <a:custGeom>
                <a:rect b="b" l="l" r="r" t="t"/>
                <a:pathLst>
                  <a:path extrusionOk="0" h="15280" w="21709">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61"/>
              <p:cNvSpPr/>
              <p:nvPr/>
            </p:nvSpPr>
            <p:spPr>
              <a:xfrm>
                <a:off x="5101025" y="2677600"/>
                <a:ext cx="328800" cy="160775"/>
              </a:xfrm>
              <a:custGeom>
                <a:rect b="b" l="l" r="r" t="t"/>
                <a:pathLst>
                  <a:path extrusionOk="0" h="6431" w="13152">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61"/>
              <p:cNvSpPr/>
              <p:nvPr/>
            </p:nvSpPr>
            <p:spPr>
              <a:xfrm>
                <a:off x="5147450" y="2488725"/>
                <a:ext cx="342075" cy="173650"/>
              </a:xfrm>
              <a:custGeom>
                <a:rect b="b" l="l" r="r" t="t"/>
                <a:pathLst>
                  <a:path extrusionOk="0" h="6946" w="13683">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61"/>
              <p:cNvSpPr/>
              <p:nvPr/>
            </p:nvSpPr>
            <p:spPr>
              <a:xfrm>
                <a:off x="5019575" y="2753125"/>
                <a:ext cx="277800" cy="187075"/>
              </a:xfrm>
              <a:custGeom>
                <a:rect b="b" l="l" r="r" t="t"/>
                <a:pathLst>
                  <a:path extrusionOk="0" h="7483" w="11112">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61"/>
              <p:cNvSpPr/>
              <p:nvPr/>
            </p:nvSpPr>
            <p:spPr>
              <a:xfrm>
                <a:off x="4981250" y="2902100"/>
                <a:ext cx="507650" cy="196575"/>
              </a:xfrm>
              <a:custGeom>
                <a:rect b="b" l="l" r="r" t="t"/>
                <a:pathLst>
                  <a:path extrusionOk="0" h="7863" w="20306">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61"/>
              <p:cNvSpPr/>
              <p:nvPr/>
            </p:nvSpPr>
            <p:spPr>
              <a:xfrm>
                <a:off x="5059675" y="3070225"/>
                <a:ext cx="254000" cy="166975"/>
              </a:xfrm>
              <a:custGeom>
                <a:rect b="b" l="l" r="r" t="t"/>
                <a:pathLst>
                  <a:path extrusionOk="0" h="6679" w="1016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61"/>
              <p:cNvSpPr/>
              <p:nvPr/>
            </p:nvSpPr>
            <p:spPr>
              <a:xfrm>
                <a:off x="4782725" y="2452975"/>
                <a:ext cx="232500" cy="740700"/>
              </a:xfrm>
              <a:custGeom>
                <a:rect b="b" l="l" r="r" t="t"/>
                <a:pathLst>
                  <a:path extrusionOk="0" h="29628" w="930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334" name="Google Shape;3334;p6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3335" name="Shape 3335"/>
        <p:cNvGrpSpPr/>
        <p:nvPr/>
      </p:nvGrpSpPr>
      <p:grpSpPr>
        <a:xfrm>
          <a:off x="0" y="0"/>
          <a:ext cx="0" cy="0"/>
          <a:chOff x="0" y="0"/>
          <a:chExt cx="0" cy="0"/>
        </a:xfrm>
      </p:grpSpPr>
      <p:sp>
        <p:nvSpPr>
          <p:cNvPr id="3336" name="Google Shape;3336;p62"/>
          <p:cNvSpPr/>
          <p:nvPr/>
        </p:nvSpPr>
        <p:spPr>
          <a:xfrm flipH="1">
            <a:off x="-24175" y="4094413"/>
            <a:ext cx="9192325" cy="1260356"/>
          </a:xfrm>
          <a:custGeom>
            <a:rect b="b" l="l" r="r" t="t"/>
            <a:pathLst>
              <a:path extrusionOk="0" h="47169" w="266232">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62"/>
          <p:cNvSpPr/>
          <p:nvPr/>
        </p:nvSpPr>
        <p:spPr>
          <a:xfrm flipH="1">
            <a:off x="-24150" y="4470673"/>
            <a:ext cx="9192325" cy="884065"/>
          </a:xfrm>
          <a:custGeom>
            <a:rect b="b" l="l" r="r" t="t"/>
            <a:pathLst>
              <a:path extrusionOk="0" h="47169" w="266232">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62"/>
          <p:cNvSpPr/>
          <p:nvPr/>
        </p:nvSpPr>
        <p:spPr>
          <a:xfrm>
            <a:off x="2863052" y="3593341"/>
            <a:ext cx="6306488" cy="1627191"/>
          </a:xfrm>
          <a:custGeom>
            <a:rect b="b" l="l" r="r" t="t"/>
            <a:pathLst>
              <a:path extrusionOk="0" h="46168" w="225675">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39" name="Google Shape;3339;p62"/>
          <p:cNvGrpSpPr/>
          <p:nvPr/>
        </p:nvGrpSpPr>
        <p:grpSpPr>
          <a:xfrm>
            <a:off x="3559609" y="3651495"/>
            <a:ext cx="4696968" cy="1343927"/>
            <a:chOff x="3534109" y="3625695"/>
            <a:chExt cx="4696968" cy="1343927"/>
          </a:xfrm>
        </p:grpSpPr>
        <p:sp>
          <p:nvSpPr>
            <p:cNvPr id="3340" name="Google Shape;3340;p62"/>
            <p:cNvSpPr/>
            <p:nvPr/>
          </p:nvSpPr>
          <p:spPr>
            <a:xfrm>
              <a:off x="6872838" y="3674122"/>
              <a:ext cx="2515" cy="45924"/>
            </a:xfrm>
            <a:custGeom>
              <a:rect b="b" l="l" r="r" t="t"/>
              <a:pathLst>
                <a:path extrusionOk="0" fill="none" h="1303" w="90">
                  <a:moveTo>
                    <a:pt x="0" y="0"/>
                  </a:moveTo>
                  <a:lnTo>
                    <a:pt x="89"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62"/>
            <p:cNvSpPr/>
            <p:nvPr/>
          </p:nvSpPr>
          <p:spPr>
            <a:xfrm>
              <a:off x="6895753" y="3689841"/>
              <a:ext cx="4024" cy="27703"/>
            </a:xfrm>
            <a:custGeom>
              <a:rect b="b" l="l" r="r" t="t"/>
              <a:pathLst>
                <a:path extrusionOk="0" fill="none" h="786" w="144">
                  <a:moveTo>
                    <a:pt x="1" y="785"/>
                  </a:moveTo>
                  <a:lnTo>
                    <a:pt x="144"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62"/>
            <p:cNvSpPr/>
            <p:nvPr/>
          </p:nvSpPr>
          <p:spPr>
            <a:xfrm>
              <a:off x="6842909" y="3691110"/>
              <a:ext cx="10004" cy="34611"/>
            </a:xfrm>
            <a:custGeom>
              <a:rect b="b" l="l" r="r" t="t"/>
              <a:pathLst>
                <a:path extrusionOk="0" fill="none" h="982" w="358">
                  <a:moveTo>
                    <a:pt x="1" y="0"/>
                  </a:moveTo>
                  <a:cubicBezTo>
                    <a:pt x="108" y="321"/>
                    <a:pt x="233" y="660"/>
                    <a:pt x="357" y="98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62"/>
            <p:cNvSpPr/>
            <p:nvPr/>
          </p:nvSpPr>
          <p:spPr>
            <a:xfrm>
              <a:off x="7221871" y="3950196"/>
              <a:ext cx="3018" cy="29571"/>
            </a:xfrm>
            <a:custGeom>
              <a:rect b="b" l="l" r="r" t="t"/>
              <a:pathLst>
                <a:path extrusionOk="0" fill="none" h="839" w="108">
                  <a:moveTo>
                    <a:pt x="0" y="0"/>
                  </a:moveTo>
                  <a:cubicBezTo>
                    <a:pt x="0" y="286"/>
                    <a:pt x="36" y="553"/>
                    <a:pt x="107" y="83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62"/>
            <p:cNvSpPr/>
            <p:nvPr/>
          </p:nvSpPr>
          <p:spPr>
            <a:xfrm>
              <a:off x="7245289" y="3945156"/>
              <a:ext cx="28" cy="39651"/>
            </a:xfrm>
            <a:custGeom>
              <a:rect b="b" l="l" r="r" t="t"/>
              <a:pathLst>
                <a:path extrusionOk="0" fill="none" h="1125" w="1">
                  <a:moveTo>
                    <a:pt x="1" y="0"/>
                  </a:moveTo>
                  <a:lnTo>
                    <a:pt x="1" y="112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62"/>
            <p:cNvSpPr/>
            <p:nvPr/>
          </p:nvSpPr>
          <p:spPr>
            <a:xfrm>
              <a:off x="6558708" y="3977229"/>
              <a:ext cx="28" cy="42787"/>
            </a:xfrm>
            <a:custGeom>
              <a:rect b="b" l="l" r="r" t="t"/>
              <a:pathLst>
                <a:path extrusionOk="0" fill="none" h="1214" w="1">
                  <a:moveTo>
                    <a:pt x="0" y="0"/>
                  </a:moveTo>
                  <a:lnTo>
                    <a:pt x="0" y="12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62"/>
            <p:cNvSpPr/>
            <p:nvPr/>
          </p:nvSpPr>
          <p:spPr>
            <a:xfrm>
              <a:off x="6586123" y="3987908"/>
              <a:ext cx="6008" cy="32108"/>
            </a:xfrm>
            <a:custGeom>
              <a:rect b="b" l="l" r="r" t="t"/>
              <a:pathLst>
                <a:path extrusionOk="0" fill="none" h="911" w="215">
                  <a:moveTo>
                    <a:pt x="215" y="1"/>
                  </a:moveTo>
                  <a:cubicBezTo>
                    <a:pt x="143" y="304"/>
                    <a:pt x="72" y="607"/>
                    <a:pt x="1" y="91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62"/>
            <p:cNvSpPr/>
            <p:nvPr/>
          </p:nvSpPr>
          <p:spPr>
            <a:xfrm>
              <a:off x="6528779" y="3998623"/>
              <a:ext cx="6008" cy="26434"/>
            </a:xfrm>
            <a:custGeom>
              <a:rect b="b" l="l" r="r" t="t"/>
              <a:pathLst>
                <a:path extrusionOk="0" fill="none" h="750" w="215">
                  <a:moveTo>
                    <a:pt x="1" y="0"/>
                  </a:moveTo>
                  <a:cubicBezTo>
                    <a:pt x="72" y="250"/>
                    <a:pt x="143" y="500"/>
                    <a:pt x="215" y="74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62"/>
            <p:cNvSpPr/>
            <p:nvPr/>
          </p:nvSpPr>
          <p:spPr>
            <a:xfrm>
              <a:off x="6611552" y="4413033"/>
              <a:ext cx="28" cy="45325"/>
            </a:xfrm>
            <a:custGeom>
              <a:rect b="b" l="l" r="r" t="t"/>
              <a:pathLst>
                <a:path extrusionOk="0" fill="none" h="1286" w="1">
                  <a:moveTo>
                    <a:pt x="1" y="0"/>
                  </a:moveTo>
                  <a:lnTo>
                    <a:pt x="1"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62"/>
            <p:cNvSpPr/>
            <p:nvPr/>
          </p:nvSpPr>
          <p:spPr>
            <a:xfrm>
              <a:off x="6634495" y="4426250"/>
              <a:ext cx="6511" cy="34611"/>
            </a:xfrm>
            <a:custGeom>
              <a:rect b="b" l="l" r="r" t="t"/>
              <a:pathLst>
                <a:path extrusionOk="0" fill="none" h="982" w="233">
                  <a:moveTo>
                    <a:pt x="0" y="981"/>
                  </a:moveTo>
                  <a:cubicBezTo>
                    <a:pt x="72" y="642"/>
                    <a:pt x="161" y="321"/>
                    <a:pt x="232"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62"/>
            <p:cNvSpPr/>
            <p:nvPr/>
          </p:nvSpPr>
          <p:spPr>
            <a:xfrm>
              <a:off x="6579136" y="4423713"/>
              <a:ext cx="6008" cy="34646"/>
            </a:xfrm>
            <a:custGeom>
              <a:rect b="b" l="l" r="r" t="t"/>
              <a:pathLst>
                <a:path extrusionOk="0" fill="none" h="983" w="215">
                  <a:moveTo>
                    <a:pt x="1" y="1"/>
                  </a:moveTo>
                  <a:cubicBezTo>
                    <a:pt x="72" y="322"/>
                    <a:pt x="144" y="661"/>
                    <a:pt x="215" y="982"/>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62"/>
            <p:cNvSpPr/>
            <p:nvPr/>
          </p:nvSpPr>
          <p:spPr>
            <a:xfrm>
              <a:off x="7535498" y="4674622"/>
              <a:ext cx="28" cy="45325"/>
            </a:xfrm>
            <a:custGeom>
              <a:rect b="b" l="l" r="r" t="t"/>
              <a:pathLst>
                <a:path extrusionOk="0" fill="none" h="1286" w="1">
                  <a:moveTo>
                    <a:pt x="0" y="1"/>
                  </a:moveTo>
                  <a:lnTo>
                    <a:pt x="0" y="1286"/>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62"/>
            <p:cNvSpPr/>
            <p:nvPr/>
          </p:nvSpPr>
          <p:spPr>
            <a:xfrm>
              <a:off x="7558413" y="4687839"/>
              <a:ext cx="6511" cy="34611"/>
            </a:xfrm>
            <a:custGeom>
              <a:rect b="b" l="l" r="r" t="t"/>
              <a:pathLst>
                <a:path extrusionOk="0" fill="none" h="982" w="233">
                  <a:moveTo>
                    <a:pt x="1" y="982"/>
                  </a:moveTo>
                  <a:cubicBezTo>
                    <a:pt x="90" y="661"/>
                    <a:pt x="161" y="340"/>
                    <a:pt x="233"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62"/>
            <p:cNvSpPr/>
            <p:nvPr/>
          </p:nvSpPr>
          <p:spPr>
            <a:xfrm>
              <a:off x="7503585" y="4685336"/>
              <a:ext cx="6008" cy="35245"/>
            </a:xfrm>
            <a:custGeom>
              <a:rect b="b" l="l" r="r" t="t"/>
              <a:pathLst>
                <a:path extrusionOk="0" fill="none" h="1000" w="215">
                  <a:moveTo>
                    <a:pt x="0" y="0"/>
                  </a:moveTo>
                  <a:cubicBezTo>
                    <a:pt x="71" y="339"/>
                    <a:pt x="143" y="660"/>
                    <a:pt x="214" y="99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62"/>
            <p:cNvSpPr/>
            <p:nvPr/>
          </p:nvSpPr>
          <p:spPr>
            <a:xfrm>
              <a:off x="8076485" y="4645087"/>
              <a:ext cx="28" cy="45290"/>
            </a:xfrm>
            <a:custGeom>
              <a:rect b="b" l="l" r="r" t="t"/>
              <a:pathLst>
                <a:path extrusionOk="0" fill="none" h="1285" w="1">
                  <a:moveTo>
                    <a:pt x="0" y="0"/>
                  </a:moveTo>
                  <a:lnTo>
                    <a:pt x="0"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62"/>
            <p:cNvSpPr/>
            <p:nvPr/>
          </p:nvSpPr>
          <p:spPr>
            <a:xfrm>
              <a:off x="8099428" y="4658303"/>
              <a:ext cx="6511" cy="34611"/>
            </a:xfrm>
            <a:custGeom>
              <a:rect b="b" l="l" r="r" t="t"/>
              <a:pathLst>
                <a:path extrusionOk="0" fill="none" h="982" w="233">
                  <a:moveTo>
                    <a:pt x="0" y="981"/>
                  </a:moveTo>
                  <a:cubicBezTo>
                    <a:pt x="89" y="660"/>
                    <a:pt x="161" y="339"/>
                    <a:pt x="232"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62"/>
            <p:cNvSpPr/>
            <p:nvPr/>
          </p:nvSpPr>
          <p:spPr>
            <a:xfrm>
              <a:off x="8044572" y="4655766"/>
              <a:ext cx="6008" cy="35245"/>
            </a:xfrm>
            <a:custGeom>
              <a:rect b="b" l="l" r="r" t="t"/>
              <a:pathLst>
                <a:path extrusionOk="0" fill="none" h="1000" w="215">
                  <a:moveTo>
                    <a:pt x="0" y="1"/>
                  </a:moveTo>
                  <a:cubicBezTo>
                    <a:pt x="72" y="340"/>
                    <a:pt x="143" y="661"/>
                    <a:pt x="215" y="100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62"/>
            <p:cNvSpPr/>
            <p:nvPr/>
          </p:nvSpPr>
          <p:spPr>
            <a:xfrm>
              <a:off x="7637190" y="3798008"/>
              <a:ext cx="28" cy="45290"/>
            </a:xfrm>
            <a:custGeom>
              <a:rect b="b" l="l" r="r" t="t"/>
              <a:pathLst>
                <a:path extrusionOk="0" fill="none" h="1285" w="1">
                  <a:moveTo>
                    <a:pt x="1" y="0"/>
                  </a:moveTo>
                  <a:lnTo>
                    <a:pt x="1"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62"/>
            <p:cNvSpPr/>
            <p:nvPr/>
          </p:nvSpPr>
          <p:spPr>
            <a:xfrm>
              <a:off x="7660133" y="3811190"/>
              <a:ext cx="6511" cy="34646"/>
            </a:xfrm>
            <a:custGeom>
              <a:rect b="b" l="l" r="r" t="t"/>
              <a:pathLst>
                <a:path extrusionOk="0" fill="none" h="983" w="233">
                  <a:moveTo>
                    <a:pt x="1" y="982"/>
                  </a:moveTo>
                  <a:cubicBezTo>
                    <a:pt x="90" y="661"/>
                    <a:pt x="161" y="322"/>
                    <a:pt x="233"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62"/>
            <p:cNvSpPr/>
            <p:nvPr/>
          </p:nvSpPr>
          <p:spPr>
            <a:xfrm>
              <a:off x="7605305" y="3808687"/>
              <a:ext cx="6008" cy="35245"/>
            </a:xfrm>
            <a:custGeom>
              <a:rect b="b" l="l" r="r" t="t"/>
              <a:pathLst>
                <a:path extrusionOk="0" fill="none" h="1000" w="215">
                  <a:moveTo>
                    <a:pt x="0" y="1"/>
                  </a:moveTo>
                  <a:lnTo>
                    <a:pt x="214" y="100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62"/>
            <p:cNvSpPr/>
            <p:nvPr/>
          </p:nvSpPr>
          <p:spPr>
            <a:xfrm>
              <a:off x="7264236" y="4345751"/>
              <a:ext cx="28" cy="45924"/>
            </a:xfrm>
            <a:custGeom>
              <a:rect b="b" l="l" r="r" t="t"/>
              <a:pathLst>
                <a:path extrusionOk="0" fill="none" h="1303" w="1">
                  <a:moveTo>
                    <a:pt x="1" y="0"/>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62"/>
            <p:cNvSpPr/>
            <p:nvPr/>
          </p:nvSpPr>
          <p:spPr>
            <a:xfrm>
              <a:off x="7287179" y="4358932"/>
              <a:ext cx="6511" cy="35280"/>
            </a:xfrm>
            <a:custGeom>
              <a:rect b="b" l="l" r="r" t="t"/>
              <a:pathLst>
                <a:path extrusionOk="0" fill="none" h="1001" w="233">
                  <a:moveTo>
                    <a:pt x="0" y="1000"/>
                  </a:moveTo>
                  <a:cubicBezTo>
                    <a:pt x="90" y="661"/>
                    <a:pt x="161" y="340"/>
                    <a:pt x="232"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62"/>
            <p:cNvSpPr/>
            <p:nvPr/>
          </p:nvSpPr>
          <p:spPr>
            <a:xfrm>
              <a:off x="7232323" y="4356430"/>
              <a:ext cx="6008" cy="35245"/>
            </a:xfrm>
            <a:custGeom>
              <a:rect b="b" l="l" r="r" t="t"/>
              <a:pathLst>
                <a:path extrusionOk="0" fill="none" h="1000" w="215">
                  <a:moveTo>
                    <a:pt x="1" y="1"/>
                  </a:moveTo>
                  <a:cubicBezTo>
                    <a:pt x="72" y="340"/>
                    <a:pt x="143" y="661"/>
                    <a:pt x="215" y="100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62"/>
            <p:cNvSpPr/>
            <p:nvPr/>
          </p:nvSpPr>
          <p:spPr>
            <a:xfrm>
              <a:off x="6959076" y="4730591"/>
              <a:ext cx="28" cy="45959"/>
            </a:xfrm>
            <a:custGeom>
              <a:rect b="b" l="l" r="r" t="t"/>
              <a:pathLst>
                <a:path extrusionOk="0" fill="none" h="1304" w="1">
                  <a:moveTo>
                    <a:pt x="1" y="1"/>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62"/>
            <p:cNvSpPr/>
            <p:nvPr/>
          </p:nvSpPr>
          <p:spPr>
            <a:xfrm>
              <a:off x="6982019" y="4744442"/>
              <a:ext cx="6511" cy="34611"/>
            </a:xfrm>
            <a:custGeom>
              <a:rect b="b" l="l" r="r" t="t"/>
              <a:pathLst>
                <a:path extrusionOk="0" fill="none" h="982" w="233">
                  <a:moveTo>
                    <a:pt x="1" y="982"/>
                  </a:moveTo>
                  <a:lnTo>
                    <a:pt x="233"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62"/>
            <p:cNvSpPr/>
            <p:nvPr/>
          </p:nvSpPr>
          <p:spPr>
            <a:xfrm>
              <a:off x="6927191" y="4741940"/>
              <a:ext cx="6008" cy="34611"/>
            </a:xfrm>
            <a:custGeom>
              <a:rect b="b" l="l" r="r" t="t"/>
              <a:pathLst>
                <a:path extrusionOk="0" fill="none" h="982" w="215">
                  <a:moveTo>
                    <a:pt x="0" y="0"/>
                  </a:moveTo>
                  <a:lnTo>
                    <a:pt x="214" y="98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62"/>
            <p:cNvSpPr/>
            <p:nvPr/>
          </p:nvSpPr>
          <p:spPr>
            <a:xfrm>
              <a:off x="7688050" y="4260211"/>
              <a:ext cx="28" cy="45959"/>
            </a:xfrm>
            <a:custGeom>
              <a:rect b="b" l="l" r="r" t="t"/>
              <a:pathLst>
                <a:path extrusionOk="0" fill="none" h="1304" w="1">
                  <a:moveTo>
                    <a:pt x="1" y="1"/>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62"/>
            <p:cNvSpPr/>
            <p:nvPr/>
          </p:nvSpPr>
          <p:spPr>
            <a:xfrm>
              <a:off x="7710993" y="4273428"/>
              <a:ext cx="6511" cy="35245"/>
            </a:xfrm>
            <a:custGeom>
              <a:rect b="b" l="l" r="r" t="t"/>
              <a:pathLst>
                <a:path extrusionOk="0" fill="none" h="1000" w="233">
                  <a:moveTo>
                    <a:pt x="1" y="1000"/>
                  </a:moveTo>
                  <a:cubicBezTo>
                    <a:pt x="90" y="660"/>
                    <a:pt x="161" y="339"/>
                    <a:pt x="233"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62"/>
            <p:cNvSpPr/>
            <p:nvPr/>
          </p:nvSpPr>
          <p:spPr>
            <a:xfrm>
              <a:off x="7656137" y="4270890"/>
              <a:ext cx="6036" cy="35280"/>
            </a:xfrm>
            <a:custGeom>
              <a:rect b="b" l="l" r="r" t="t"/>
              <a:pathLst>
                <a:path extrusionOk="0" fill="none" h="1001" w="216">
                  <a:moveTo>
                    <a:pt x="1" y="1"/>
                  </a:moveTo>
                  <a:lnTo>
                    <a:pt x="215" y="100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62"/>
            <p:cNvSpPr/>
            <p:nvPr/>
          </p:nvSpPr>
          <p:spPr>
            <a:xfrm>
              <a:off x="8177199" y="3772209"/>
              <a:ext cx="11485" cy="35879"/>
            </a:xfrm>
            <a:custGeom>
              <a:rect b="b" l="l" r="r" t="t"/>
              <a:pathLst>
                <a:path extrusionOk="0" fill="none" h="1018" w="411">
                  <a:moveTo>
                    <a:pt x="1" y="1"/>
                  </a:moveTo>
                  <a:cubicBezTo>
                    <a:pt x="215" y="304"/>
                    <a:pt x="340" y="643"/>
                    <a:pt x="411" y="101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62"/>
            <p:cNvSpPr/>
            <p:nvPr/>
          </p:nvSpPr>
          <p:spPr>
            <a:xfrm>
              <a:off x="8207603" y="3743907"/>
              <a:ext cx="3521" cy="67318"/>
            </a:xfrm>
            <a:custGeom>
              <a:rect b="b" l="l" r="r" t="t"/>
              <a:pathLst>
                <a:path extrusionOk="0" fill="none" h="1910" w="126">
                  <a:moveTo>
                    <a:pt x="1" y="1"/>
                  </a:moveTo>
                  <a:cubicBezTo>
                    <a:pt x="37" y="625"/>
                    <a:pt x="72" y="1268"/>
                    <a:pt x="126" y="191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62"/>
            <p:cNvSpPr/>
            <p:nvPr/>
          </p:nvSpPr>
          <p:spPr>
            <a:xfrm>
              <a:off x="8231049" y="3779152"/>
              <a:ext cx="28" cy="28302"/>
            </a:xfrm>
            <a:custGeom>
              <a:rect b="b" l="l" r="r" t="t"/>
              <a:pathLst>
                <a:path extrusionOk="0" fill="none" h="803" w="1">
                  <a:moveTo>
                    <a:pt x="1" y="0"/>
                  </a:moveTo>
                  <a:lnTo>
                    <a:pt x="1" y="8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62"/>
            <p:cNvSpPr/>
            <p:nvPr/>
          </p:nvSpPr>
          <p:spPr>
            <a:xfrm>
              <a:off x="3534109" y="4784058"/>
              <a:ext cx="3521" cy="35879"/>
            </a:xfrm>
            <a:custGeom>
              <a:rect b="b" l="l" r="r" t="t"/>
              <a:pathLst>
                <a:path extrusionOk="0" fill="none" h="1018" w="126">
                  <a:moveTo>
                    <a:pt x="1" y="1"/>
                  </a:moveTo>
                  <a:cubicBezTo>
                    <a:pt x="54" y="340"/>
                    <a:pt x="90" y="679"/>
                    <a:pt x="126" y="101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62"/>
            <p:cNvSpPr/>
            <p:nvPr/>
          </p:nvSpPr>
          <p:spPr>
            <a:xfrm>
              <a:off x="3556549" y="4751985"/>
              <a:ext cx="4024" cy="61044"/>
            </a:xfrm>
            <a:custGeom>
              <a:rect b="b" l="l" r="r" t="t"/>
              <a:pathLst>
                <a:path extrusionOk="0" fill="none" h="1732" w="144">
                  <a:moveTo>
                    <a:pt x="1" y="1"/>
                  </a:moveTo>
                  <a:cubicBezTo>
                    <a:pt x="54" y="572"/>
                    <a:pt x="90" y="1160"/>
                    <a:pt x="143" y="173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62"/>
            <p:cNvSpPr/>
            <p:nvPr/>
          </p:nvSpPr>
          <p:spPr>
            <a:xfrm>
              <a:off x="8101915" y="4221230"/>
              <a:ext cx="5505" cy="35879"/>
            </a:xfrm>
            <a:custGeom>
              <a:rect b="b" l="l" r="r" t="t"/>
              <a:pathLst>
                <a:path extrusionOk="0" fill="none" h="1018" w="197">
                  <a:moveTo>
                    <a:pt x="0" y="0"/>
                  </a:moveTo>
                  <a:cubicBezTo>
                    <a:pt x="54" y="339"/>
                    <a:pt x="125" y="678"/>
                    <a:pt x="197" y="10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62"/>
            <p:cNvSpPr/>
            <p:nvPr/>
          </p:nvSpPr>
          <p:spPr>
            <a:xfrm>
              <a:off x="8129329" y="4185386"/>
              <a:ext cx="3018" cy="74860"/>
            </a:xfrm>
            <a:custGeom>
              <a:rect b="b" l="l" r="r" t="t"/>
              <a:pathLst>
                <a:path extrusionOk="0" fill="none" h="2124" w="108">
                  <a:moveTo>
                    <a:pt x="1" y="0"/>
                  </a:moveTo>
                  <a:lnTo>
                    <a:pt x="108" y="212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62"/>
            <p:cNvSpPr/>
            <p:nvPr/>
          </p:nvSpPr>
          <p:spPr>
            <a:xfrm>
              <a:off x="8158252" y="4221230"/>
              <a:ext cx="28" cy="35879"/>
            </a:xfrm>
            <a:custGeom>
              <a:rect b="b" l="l" r="r" t="t"/>
              <a:pathLst>
                <a:path extrusionOk="0" fill="none" h="1018" w="1">
                  <a:moveTo>
                    <a:pt x="1" y="0"/>
                  </a:moveTo>
                  <a:lnTo>
                    <a:pt x="1" y="101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62"/>
            <p:cNvSpPr/>
            <p:nvPr/>
          </p:nvSpPr>
          <p:spPr>
            <a:xfrm>
              <a:off x="6857385" y="4153313"/>
              <a:ext cx="28" cy="32108"/>
            </a:xfrm>
            <a:custGeom>
              <a:rect b="b" l="l" r="r" t="t"/>
              <a:pathLst>
                <a:path extrusionOk="0" fill="none" h="911" w="1">
                  <a:moveTo>
                    <a:pt x="0" y="910"/>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62"/>
            <p:cNvSpPr/>
            <p:nvPr/>
          </p:nvSpPr>
          <p:spPr>
            <a:xfrm>
              <a:off x="6882312" y="4131919"/>
              <a:ext cx="3996" cy="42823"/>
            </a:xfrm>
            <a:custGeom>
              <a:rect b="b" l="l" r="r" t="t"/>
              <a:pathLst>
                <a:path extrusionOk="0" fill="none" h="1215" w="143">
                  <a:moveTo>
                    <a:pt x="18" y="1"/>
                  </a:moveTo>
                  <a:cubicBezTo>
                    <a:pt x="0" y="411"/>
                    <a:pt x="36" y="821"/>
                    <a:pt x="143" y="1214"/>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62"/>
            <p:cNvSpPr/>
            <p:nvPr/>
          </p:nvSpPr>
          <p:spPr>
            <a:xfrm>
              <a:off x="5769402" y="4741305"/>
              <a:ext cx="28" cy="42787"/>
            </a:xfrm>
            <a:custGeom>
              <a:rect b="b" l="l" r="r" t="t"/>
              <a:pathLst>
                <a:path extrusionOk="0" fill="none" h="1214" w="1">
                  <a:moveTo>
                    <a:pt x="0" y="0"/>
                  </a:moveTo>
                  <a:lnTo>
                    <a:pt x="0" y="12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62"/>
            <p:cNvSpPr/>
            <p:nvPr/>
          </p:nvSpPr>
          <p:spPr>
            <a:xfrm>
              <a:off x="5794832" y="4723683"/>
              <a:ext cx="28" cy="60410"/>
            </a:xfrm>
            <a:custGeom>
              <a:rect b="b" l="l" r="r" t="t"/>
              <a:pathLst>
                <a:path extrusionOk="0" fill="none" h="1714" w="1">
                  <a:moveTo>
                    <a:pt x="0" y="1"/>
                  </a:moveTo>
                  <a:lnTo>
                    <a:pt x="0" y="17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62"/>
            <p:cNvSpPr/>
            <p:nvPr/>
          </p:nvSpPr>
          <p:spPr>
            <a:xfrm>
              <a:off x="5941906" y="4937514"/>
              <a:ext cx="9026" cy="28337"/>
            </a:xfrm>
            <a:custGeom>
              <a:rect b="b" l="l" r="r" t="t"/>
              <a:pathLst>
                <a:path extrusionOk="0" fill="none" h="804" w="323">
                  <a:moveTo>
                    <a:pt x="1" y="0"/>
                  </a:moveTo>
                  <a:cubicBezTo>
                    <a:pt x="108" y="268"/>
                    <a:pt x="215" y="535"/>
                    <a:pt x="322" y="80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62"/>
            <p:cNvSpPr/>
            <p:nvPr/>
          </p:nvSpPr>
          <p:spPr>
            <a:xfrm>
              <a:off x="5972842" y="4901670"/>
              <a:ext cx="28" cy="61009"/>
            </a:xfrm>
            <a:custGeom>
              <a:rect b="b" l="l" r="r" t="t"/>
              <a:pathLst>
                <a:path extrusionOk="0" fill="none" h="1731" w="1">
                  <a:moveTo>
                    <a:pt x="0" y="1731"/>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62"/>
            <p:cNvSpPr/>
            <p:nvPr/>
          </p:nvSpPr>
          <p:spPr>
            <a:xfrm>
              <a:off x="5995281" y="4930571"/>
              <a:ext cx="3493" cy="39051"/>
            </a:xfrm>
            <a:custGeom>
              <a:rect b="b" l="l" r="r" t="t"/>
              <a:pathLst>
                <a:path extrusionOk="0" fill="none" h="1108" w="125">
                  <a:moveTo>
                    <a:pt x="0" y="1107"/>
                  </a:moveTo>
                  <a:cubicBezTo>
                    <a:pt x="36" y="732"/>
                    <a:pt x="89" y="376"/>
                    <a:pt x="125"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62"/>
            <p:cNvSpPr/>
            <p:nvPr/>
          </p:nvSpPr>
          <p:spPr>
            <a:xfrm>
              <a:off x="5463740" y="4185386"/>
              <a:ext cx="5533" cy="35879"/>
            </a:xfrm>
            <a:custGeom>
              <a:rect b="b" l="l" r="r" t="t"/>
              <a:pathLst>
                <a:path extrusionOk="0" fill="none" h="1018" w="198">
                  <a:moveTo>
                    <a:pt x="19" y="0"/>
                  </a:moveTo>
                  <a:cubicBezTo>
                    <a:pt x="1" y="357"/>
                    <a:pt x="54" y="714"/>
                    <a:pt x="197" y="10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62"/>
            <p:cNvSpPr/>
            <p:nvPr/>
          </p:nvSpPr>
          <p:spPr>
            <a:xfrm>
              <a:off x="5500152" y="4160856"/>
              <a:ext cx="3521" cy="60410"/>
            </a:xfrm>
            <a:custGeom>
              <a:rect b="b" l="l" r="r" t="t"/>
              <a:pathLst>
                <a:path extrusionOk="0" fill="none" h="1714" w="126">
                  <a:moveTo>
                    <a:pt x="0" y="0"/>
                  </a:moveTo>
                  <a:cubicBezTo>
                    <a:pt x="36" y="571"/>
                    <a:pt x="90" y="1142"/>
                    <a:pt x="125" y="171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62"/>
            <p:cNvSpPr/>
            <p:nvPr/>
          </p:nvSpPr>
          <p:spPr>
            <a:xfrm>
              <a:off x="5528069" y="4178478"/>
              <a:ext cx="4024" cy="39016"/>
            </a:xfrm>
            <a:custGeom>
              <a:rect b="b" l="l" r="r" t="t"/>
              <a:pathLst>
                <a:path extrusionOk="0" fill="none" h="1107" w="144">
                  <a:moveTo>
                    <a:pt x="54" y="1106"/>
                  </a:moveTo>
                  <a:cubicBezTo>
                    <a:pt x="1" y="732"/>
                    <a:pt x="36" y="357"/>
                    <a:pt x="143"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62"/>
            <p:cNvSpPr/>
            <p:nvPr/>
          </p:nvSpPr>
          <p:spPr>
            <a:xfrm>
              <a:off x="5837197" y="3960875"/>
              <a:ext cx="4024" cy="39651"/>
            </a:xfrm>
            <a:custGeom>
              <a:rect b="b" l="l" r="r" t="t"/>
              <a:pathLst>
                <a:path extrusionOk="0" fill="none" h="1125" w="144">
                  <a:moveTo>
                    <a:pt x="1" y="1"/>
                  </a:moveTo>
                  <a:cubicBezTo>
                    <a:pt x="108" y="357"/>
                    <a:pt x="144" y="750"/>
                    <a:pt x="108" y="1125"/>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62"/>
            <p:cNvSpPr/>
            <p:nvPr/>
          </p:nvSpPr>
          <p:spPr>
            <a:xfrm>
              <a:off x="5860642" y="3946425"/>
              <a:ext cx="5505" cy="53467"/>
            </a:xfrm>
            <a:custGeom>
              <a:rect b="b" l="l" r="r" t="t"/>
              <a:pathLst>
                <a:path extrusionOk="0" fill="none" h="1517" w="197">
                  <a:moveTo>
                    <a:pt x="1" y="0"/>
                  </a:moveTo>
                  <a:cubicBezTo>
                    <a:pt x="72" y="518"/>
                    <a:pt x="125" y="1017"/>
                    <a:pt x="197" y="15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62"/>
            <p:cNvSpPr/>
            <p:nvPr/>
          </p:nvSpPr>
          <p:spPr>
            <a:xfrm>
              <a:off x="6510336" y="3654632"/>
              <a:ext cx="7517" cy="42787"/>
            </a:xfrm>
            <a:custGeom>
              <a:rect b="b" l="l" r="r" t="t"/>
              <a:pathLst>
                <a:path extrusionOk="0" fill="none" h="1214" w="269">
                  <a:moveTo>
                    <a:pt x="1" y="0"/>
                  </a:moveTo>
                  <a:cubicBezTo>
                    <a:pt x="90" y="393"/>
                    <a:pt x="179" y="803"/>
                    <a:pt x="268" y="121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62"/>
            <p:cNvSpPr/>
            <p:nvPr/>
          </p:nvSpPr>
          <p:spPr>
            <a:xfrm>
              <a:off x="6539762" y="3625695"/>
              <a:ext cx="2515" cy="64816"/>
            </a:xfrm>
            <a:custGeom>
              <a:rect b="b" l="l" r="r" t="t"/>
              <a:pathLst>
                <a:path extrusionOk="0" fill="none" h="1839" w="90">
                  <a:moveTo>
                    <a:pt x="54" y="0"/>
                  </a:moveTo>
                  <a:cubicBezTo>
                    <a:pt x="0" y="625"/>
                    <a:pt x="18" y="1232"/>
                    <a:pt x="89" y="183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62"/>
            <p:cNvSpPr/>
            <p:nvPr/>
          </p:nvSpPr>
          <p:spPr>
            <a:xfrm>
              <a:off x="4800102" y="4057094"/>
              <a:ext cx="28" cy="42787"/>
            </a:xfrm>
            <a:custGeom>
              <a:rect b="b" l="l" r="r" t="t"/>
              <a:pathLst>
                <a:path extrusionOk="0" fill="none" h="1214" w="1">
                  <a:moveTo>
                    <a:pt x="0" y="1214"/>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62"/>
            <p:cNvSpPr/>
            <p:nvPr/>
          </p:nvSpPr>
          <p:spPr>
            <a:xfrm>
              <a:off x="4833999" y="4053957"/>
              <a:ext cx="28" cy="49695"/>
            </a:xfrm>
            <a:custGeom>
              <a:rect b="b" l="l" r="r" t="t"/>
              <a:pathLst>
                <a:path extrusionOk="0" fill="none" h="1410" w="1">
                  <a:moveTo>
                    <a:pt x="1" y="1410"/>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62"/>
            <p:cNvSpPr/>
            <p:nvPr/>
          </p:nvSpPr>
          <p:spPr>
            <a:xfrm>
              <a:off x="4913279" y="4563318"/>
              <a:ext cx="28" cy="39016"/>
            </a:xfrm>
            <a:custGeom>
              <a:rect b="b" l="l" r="r" t="t"/>
              <a:pathLst>
                <a:path extrusionOk="0" fill="none" h="1107" w="1">
                  <a:moveTo>
                    <a:pt x="1" y="1107"/>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62"/>
            <p:cNvSpPr/>
            <p:nvPr/>
          </p:nvSpPr>
          <p:spPr>
            <a:xfrm>
              <a:off x="4941699" y="4527474"/>
              <a:ext cx="28" cy="71724"/>
            </a:xfrm>
            <a:custGeom>
              <a:rect b="b" l="l" r="r" t="t"/>
              <a:pathLst>
                <a:path extrusionOk="0" fill="none" h="2035" w="1">
                  <a:moveTo>
                    <a:pt x="1" y="2035"/>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62"/>
            <p:cNvSpPr/>
            <p:nvPr/>
          </p:nvSpPr>
          <p:spPr>
            <a:xfrm>
              <a:off x="4975596" y="4574033"/>
              <a:ext cx="28" cy="32108"/>
            </a:xfrm>
            <a:custGeom>
              <a:rect b="b" l="l" r="r" t="t"/>
              <a:pathLst>
                <a:path extrusionOk="0" fill="none" h="911" w="1">
                  <a:moveTo>
                    <a:pt x="1" y="910"/>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62"/>
            <p:cNvSpPr/>
            <p:nvPr/>
          </p:nvSpPr>
          <p:spPr>
            <a:xfrm>
              <a:off x="4410185" y="4623693"/>
              <a:ext cx="28" cy="39651"/>
            </a:xfrm>
            <a:custGeom>
              <a:rect b="b" l="l" r="r" t="t"/>
              <a:pathLst>
                <a:path extrusionOk="0" fill="none" h="1125" w="1">
                  <a:moveTo>
                    <a:pt x="0" y="1"/>
                  </a:moveTo>
                  <a:lnTo>
                    <a:pt x="0" y="112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62"/>
            <p:cNvSpPr/>
            <p:nvPr/>
          </p:nvSpPr>
          <p:spPr>
            <a:xfrm>
              <a:off x="4441092" y="4609877"/>
              <a:ext cx="28" cy="53467"/>
            </a:xfrm>
            <a:custGeom>
              <a:rect b="b" l="l" r="r" t="t"/>
              <a:pathLst>
                <a:path extrusionOk="0" fill="none" h="1517" w="1">
                  <a:moveTo>
                    <a:pt x="1" y="0"/>
                  </a:moveTo>
                  <a:lnTo>
                    <a:pt x="1" y="151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62"/>
            <p:cNvSpPr/>
            <p:nvPr/>
          </p:nvSpPr>
          <p:spPr>
            <a:xfrm>
              <a:off x="4669962" y="4898498"/>
              <a:ext cx="28" cy="39051"/>
            </a:xfrm>
            <a:custGeom>
              <a:rect b="b" l="l" r="r" t="t"/>
              <a:pathLst>
                <a:path extrusionOk="0" fill="none" h="1108" w="1">
                  <a:moveTo>
                    <a:pt x="0" y="1"/>
                  </a:moveTo>
                  <a:lnTo>
                    <a:pt x="0" y="110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62"/>
            <p:cNvSpPr/>
            <p:nvPr/>
          </p:nvSpPr>
          <p:spPr>
            <a:xfrm>
              <a:off x="4701372" y="4862654"/>
              <a:ext cx="28" cy="75495"/>
            </a:xfrm>
            <a:custGeom>
              <a:rect b="b" l="l" r="r" t="t"/>
              <a:pathLst>
                <a:path extrusionOk="0" fill="none" h="2142" w="1">
                  <a:moveTo>
                    <a:pt x="0" y="1"/>
                  </a:moveTo>
                  <a:lnTo>
                    <a:pt x="0" y="2142"/>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62"/>
            <p:cNvSpPr/>
            <p:nvPr/>
          </p:nvSpPr>
          <p:spPr>
            <a:xfrm>
              <a:off x="4737756" y="4898498"/>
              <a:ext cx="28" cy="32743"/>
            </a:xfrm>
            <a:custGeom>
              <a:rect b="b" l="l" r="r" t="t"/>
              <a:pathLst>
                <a:path extrusionOk="0" fill="none" h="929" w="1">
                  <a:moveTo>
                    <a:pt x="1" y="1"/>
                  </a:moveTo>
                  <a:lnTo>
                    <a:pt x="1" y="929"/>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62"/>
            <p:cNvSpPr/>
            <p:nvPr/>
          </p:nvSpPr>
          <p:spPr>
            <a:xfrm>
              <a:off x="3720586" y="4531245"/>
              <a:ext cx="28" cy="35879"/>
            </a:xfrm>
            <a:custGeom>
              <a:rect b="b" l="l" r="r" t="t"/>
              <a:pathLst>
                <a:path extrusionOk="0" fill="none" h="1018" w="1">
                  <a:moveTo>
                    <a:pt x="1" y="1"/>
                  </a:moveTo>
                  <a:lnTo>
                    <a:pt x="1" y="1018"/>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62"/>
            <p:cNvSpPr/>
            <p:nvPr/>
          </p:nvSpPr>
          <p:spPr>
            <a:xfrm>
              <a:off x="3754512" y="4502943"/>
              <a:ext cx="28" cy="71724"/>
            </a:xfrm>
            <a:custGeom>
              <a:rect b="b" l="l" r="r" t="t"/>
              <a:pathLst>
                <a:path extrusionOk="0" fill="none" h="2035" w="1">
                  <a:moveTo>
                    <a:pt x="0" y="1"/>
                  </a:moveTo>
                  <a:lnTo>
                    <a:pt x="0" y="203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62"/>
            <p:cNvSpPr/>
            <p:nvPr/>
          </p:nvSpPr>
          <p:spPr>
            <a:xfrm>
              <a:off x="3842259" y="4798508"/>
              <a:ext cx="28" cy="42823"/>
            </a:xfrm>
            <a:custGeom>
              <a:rect b="b" l="l" r="r" t="t"/>
              <a:pathLst>
                <a:path extrusionOk="0" fill="none" h="1215" w="1">
                  <a:moveTo>
                    <a:pt x="1" y="1214"/>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62"/>
            <p:cNvSpPr/>
            <p:nvPr/>
          </p:nvSpPr>
          <p:spPr>
            <a:xfrm>
              <a:off x="3876156" y="4780921"/>
              <a:ext cx="28" cy="56639"/>
            </a:xfrm>
            <a:custGeom>
              <a:rect b="b" l="l" r="r" t="t"/>
              <a:pathLst>
                <a:path extrusionOk="0" fill="none" h="1607" w="1">
                  <a:moveTo>
                    <a:pt x="1" y="1606"/>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62"/>
            <p:cNvSpPr/>
            <p:nvPr/>
          </p:nvSpPr>
          <p:spPr>
            <a:xfrm>
              <a:off x="3927016" y="4809223"/>
              <a:ext cx="28" cy="39016"/>
            </a:xfrm>
            <a:custGeom>
              <a:rect b="b" l="l" r="r" t="t"/>
              <a:pathLst>
                <a:path extrusionOk="0" fill="none" h="1107" w="1">
                  <a:moveTo>
                    <a:pt x="1" y="1106"/>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6" name="Google Shape;3406;p62"/>
          <p:cNvGrpSpPr/>
          <p:nvPr/>
        </p:nvGrpSpPr>
        <p:grpSpPr>
          <a:xfrm>
            <a:off x="-294213" y="3788762"/>
            <a:ext cx="2014630" cy="1630670"/>
            <a:chOff x="-294213" y="3788762"/>
            <a:chExt cx="2014630" cy="1630670"/>
          </a:xfrm>
        </p:grpSpPr>
        <p:sp>
          <p:nvSpPr>
            <p:cNvPr id="3407" name="Google Shape;3407;p62"/>
            <p:cNvSpPr/>
            <p:nvPr/>
          </p:nvSpPr>
          <p:spPr>
            <a:xfrm>
              <a:off x="-294213" y="3788762"/>
              <a:ext cx="2014630" cy="1630670"/>
            </a:xfrm>
            <a:custGeom>
              <a:rect b="b" l="l" r="r" t="t"/>
              <a:pathLst>
                <a:path extrusionOk="0" h="48870" w="60377">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62"/>
            <p:cNvSpPr/>
            <p:nvPr/>
          </p:nvSpPr>
          <p:spPr>
            <a:xfrm>
              <a:off x="165702" y="4162058"/>
              <a:ext cx="1115616" cy="1133350"/>
            </a:xfrm>
            <a:custGeom>
              <a:rect b="b" l="l" r="r" t="t"/>
              <a:pathLst>
                <a:path extrusionOk="0" h="21601" w="21263">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9" name="Google Shape;3409;p62"/>
          <p:cNvGrpSpPr/>
          <p:nvPr/>
        </p:nvGrpSpPr>
        <p:grpSpPr>
          <a:xfrm>
            <a:off x="1834475" y="4647288"/>
            <a:ext cx="1315910" cy="449738"/>
            <a:chOff x="1834475" y="4647288"/>
            <a:chExt cx="1315910" cy="449738"/>
          </a:xfrm>
        </p:grpSpPr>
        <p:sp>
          <p:nvSpPr>
            <p:cNvPr id="3410" name="Google Shape;3410;p62"/>
            <p:cNvSpPr/>
            <p:nvPr/>
          </p:nvSpPr>
          <p:spPr>
            <a:xfrm>
              <a:off x="1834475" y="4662775"/>
              <a:ext cx="465125" cy="25850"/>
            </a:xfrm>
            <a:custGeom>
              <a:rect b="b" l="l" r="r" t="t"/>
              <a:pathLst>
                <a:path extrusionOk="0" h="1034" w="18605">
                  <a:moveTo>
                    <a:pt x="0" y="0"/>
                  </a:moveTo>
                  <a:cubicBezTo>
                    <a:pt x="5885" y="1963"/>
                    <a:pt x="12401" y="454"/>
                    <a:pt x="18605" y="454"/>
                  </a:cubicBezTo>
                </a:path>
              </a:pathLst>
            </a:custGeom>
            <a:noFill/>
            <a:ln cap="flat" cmpd="sng" w="9525">
              <a:solidFill>
                <a:schemeClr val="dk2"/>
              </a:solidFill>
              <a:prstDash val="solid"/>
              <a:round/>
              <a:headEnd len="med" w="med" type="none"/>
              <a:tailEnd len="med" w="med" type="none"/>
            </a:ln>
          </p:spPr>
        </p:sp>
        <p:sp>
          <p:nvSpPr>
            <p:cNvPr id="3411" name="Google Shape;3411;p62"/>
            <p:cNvSpPr/>
            <p:nvPr/>
          </p:nvSpPr>
          <p:spPr>
            <a:xfrm>
              <a:off x="1981950" y="5071175"/>
              <a:ext cx="465125" cy="25850"/>
            </a:xfrm>
            <a:custGeom>
              <a:rect b="b" l="l" r="r" t="t"/>
              <a:pathLst>
                <a:path extrusionOk="0" h="1034" w="18605">
                  <a:moveTo>
                    <a:pt x="0" y="0"/>
                  </a:moveTo>
                  <a:cubicBezTo>
                    <a:pt x="5885" y="1963"/>
                    <a:pt x="12401" y="454"/>
                    <a:pt x="18605" y="454"/>
                  </a:cubicBezTo>
                </a:path>
              </a:pathLst>
            </a:custGeom>
            <a:noFill/>
            <a:ln cap="flat" cmpd="sng" w="9525">
              <a:solidFill>
                <a:schemeClr val="dk2"/>
              </a:solidFill>
              <a:prstDash val="solid"/>
              <a:round/>
              <a:headEnd len="med" w="med" type="none"/>
              <a:tailEnd len="med" w="med" type="none"/>
            </a:ln>
          </p:spPr>
        </p:sp>
        <p:sp>
          <p:nvSpPr>
            <p:cNvPr id="3412" name="Google Shape;3412;p62"/>
            <p:cNvSpPr/>
            <p:nvPr/>
          </p:nvSpPr>
          <p:spPr>
            <a:xfrm>
              <a:off x="2844100" y="4647288"/>
              <a:ext cx="306285" cy="25850"/>
            </a:xfrm>
            <a:custGeom>
              <a:rect b="b" l="l" r="r" t="t"/>
              <a:pathLst>
                <a:path extrusionOk="0" h="1034" w="18605">
                  <a:moveTo>
                    <a:pt x="0" y="0"/>
                  </a:moveTo>
                  <a:cubicBezTo>
                    <a:pt x="5885" y="1963"/>
                    <a:pt x="12401" y="454"/>
                    <a:pt x="18605" y="454"/>
                  </a:cubicBezTo>
                </a:path>
              </a:pathLst>
            </a:custGeom>
            <a:noFill/>
            <a:ln cap="flat" cmpd="sng" w="9525">
              <a:solidFill>
                <a:schemeClr val="dk2"/>
              </a:solidFill>
              <a:prstDash val="solid"/>
              <a:round/>
              <a:headEnd len="med" w="med" type="none"/>
              <a:tailEnd len="med" w="med" type="none"/>
            </a:ln>
          </p:spPr>
        </p:sp>
        <p:sp>
          <p:nvSpPr>
            <p:cNvPr id="3413" name="Google Shape;3413;p62"/>
            <p:cNvSpPr/>
            <p:nvPr/>
          </p:nvSpPr>
          <p:spPr>
            <a:xfrm>
              <a:off x="2447075" y="4787575"/>
              <a:ext cx="193492" cy="25850"/>
            </a:xfrm>
            <a:custGeom>
              <a:rect b="b" l="l" r="r" t="t"/>
              <a:pathLst>
                <a:path extrusionOk="0" h="1034" w="18605">
                  <a:moveTo>
                    <a:pt x="0" y="0"/>
                  </a:moveTo>
                  <a:cubicBezTo>
                    <a:pt x="5885" y="1963"/>
                    <a:pt x="12401" y="454"/>
                    <a:pt x="18605" y="454"/>
                  </a:cubicBezTo>
                </a:path>
              </a:pathLst>
            </a:custGeom>
            <a:noFill/>
            <a:ln cap="flat" cmpd="sng" w="9525">
              <a:solidFill>
                <a:schemeClr val="dk2"/>
              </a:solidFill>
              <a:prstDash val="solid"/>
              <a:round/>
              <a:headEnd len="med" w="med" type="none"/>
              <a:tailEnd len="med" w="med" type="none"/>
            </a:ln>
          </p:spPr>
        </p:sp>
        <p:sp>
          <p:nvSpPr>
            <p:cNvPr id="3414" name="Google Shape;3414;p62"/>
            <p:cNvSpPr/>
            <p:nvPr/>
          </p:nvSpPr>
          <p:spPr>
            <a:xfrm>
              <a:off x="2745482" y="4901650"/>
              <a:ext cx="98606" cy="25850"/>
            </a:xfrm>
            <a:custGeom>
              <a:rect b="b" l="l" r="r" t="t"/>
              <a:pathLst>
                <a:path extrusionOk="0" h="1034" w="18605">
                  <a:moveTo>
                    <a:pt x="0" y="0"/>
                  </a:moveTo>
                  <a:cubicBezTo>
                    <a:pt x="5885" y="1963"/>
                    <a:pt x="12401" y="454"/>
                    <a:pt x="18605" y="454"/>
                  </a:cubicBezTo>
                </a:path>
              </a:pathLst>
            </a:custGeom>
            <a:noFill/>
            <a:ln cap="flat" cmpd="sng" w="9525">
              <a:solidFill>
                <a:schemeClr val="dk2"/>
              </a:solidFill>
              <a:prstDash val="solid"/>
              <a:round/>
              <a:headEnd len="med" w="med" type="none"/>
              <a:tailEnd len="med" w="med" type="none"/>
            </a:ln>
          </p:spPr>
        </p:sp>
        <p:sp>
          <p:nvSpPr>
            <p:cNvPr id="3415" name="Google Shape;3415;p62"/>
            <p:cNvSpPr/>
            <p:nvPr/>
          </p:nvSpPr>
          <p:spPr>
            <a:xfrm>
              <a:off x="2017732" y="4866975"/>
              <a:ext cx="98606" cy="25850"/>
            </a:xfrm>
            <a:custGeom>
              <a:rect b="b" l="l" r="r" t="t"/>
              <a:pathLst>
                <a:path extrusionOk="0" h="1034" w="18605">
                  <a:moveTo>
                    <a:pt x="0" y="0"/>
                  </a:moveTo>
                  <a:cubicBezTo>
                    <a:pt x="5885" y="1963"/>
                    <a:pt x="12401" y="454"/>
                    <a:pt x="18605" y="454"/>
                  </a:cubicBezTo>
                </a:path>
              </a:pathLst>
            </a:custGeom>
            <a:noFill/>
            <a:ln cap="flat" cmpd="sng" w="9525">
              <a:solidFill>
                <a:schemeClr val="dk2"/>
              </a:solidFill>
              <a:prstDash val="solid"/>
              <a:round/>
              <a:headEnd len="med" w="med" type="none"/>
              <a:tailEnd len="med" w="med" type="none"/>
            </a:ln>
          </p:spPr>
        </p:sp>
      </p:grpSp>
      <p:grpSp>
        <p:nvGrpSpPr>
          <p:cNvPr id="3416" name="Google Shape;3416;p62"/>
          <p:cNvGrpSpPr/>
          <p:nvPr/>
        </p:nvGrpSpPr>
        <p:grpSpPr>
          <a:xfrm>
            <a:off x="1710325" y="4254375"/>
            <a:ext cx="1791760" cy="101113"/>
            <a:chOff x="1710325" y="4254375"/>
            <a:chExt cx="1791760" cy="101113"/>
          </a:xfrm>
        </p:grpSpPr>
        <p:sp>
          <p:nvSpPr>
            <p:cNvPr id="3417" name="Google Shape;3417;p62"/>
            <p:cNvSpPr/>
            <p:nvPr/>
          </p:nvSpPr>
          <p:spPr>
            <a:xfrm>
              <a:off x="1710325" y="4254375"/>
              <a:ext cx="465125" cy="25850"/>
            </a:xfrm>
            <a:custGeom>
              <a:rect b="b" l="l" r="r" t="t"/>
              <a:pathLst>
                <a:path extrusionOk="0" h="1034" w="18605">
                  <a:moveTo>
                    <a:pt x="0" y="0"/>
                  </a:moveTo>
                  <a:cubicBezTo>
                    <a:pt x="5885" y="1963"/>
                    <a:pt x="12401" y="454"/>
                    <a:pt x="18605" y="454"/>
                  </a:cubicBezTo>
                </a:path>
              </a:pathLst>
            </a:custGeom>
            <a:noFill/>
            <a:ln cap="flat" cmpd="sng" w="9525">
              <a:solidFill>
                <a:schemeClr val="accent1"/>
              </a:solidFill>
              <a:prstDash val="solid"/>
              <a:round/>
              <a:headEnd len="med" w="med" type="none"/>
              <a:tailEnd len="med" w="med" type="none"/>
            </a:ln>
          </p:spPr>
        </p:sp>
        <p:sp>
          <p:nvSpPr>
            <p:cNvPr id="3418" name="Google Shape;3418;p62"/>
            <p:cNvSpPr/>
            <p:nvPr/>
          </p:nvSpPr>
          <p:spPr>
            <a:xfrm>
              <a:off x="3195800" y="4329638"/>
              <a:ext cx="306285" cy="25850"/>
            </a:xfrm>
            <a:custGeom>
              <a:rect b="b" l="l" r="r" t="t"/>
              <a:pathLst>
                <a:path extrusionOk="0" h="1034" w="18605">
                  <a:moveTo>
                    <a:pt x="0" y="0"/>
                  </a:moveTo>
                  <a:cubicBezTo>
                    <a:pt x="5885" y="1963"/>
                    <a:pt x="12401" y="454"/>
                    <a:pt x="18605" y="454"/>
                  </a:cubicBezTo>
                </a:path>
              </a:pathLst>
            </a:custGeom>
            <a:noFill/>
            <a:ln cap="flat" cmpd="sng" w="9525">
              <a:solidFill>
                <a:schemeClr val="accent1"/>
              </a:solidFill>
              <a:prstDash val="solid"/>
              <a:round/>
              <a:headEnd len="med" w="med" type="none"/>
              <a:tailEnd len="med" w="med" type="none"/>
            </a:ln>
          </p:spPr>
        </p:sp>
      </p:grpSp>
      <p:grpSp>
        <p:nvGrpSpPr>
          <p:cNvPr id="3419" name="Google Shape;3419;p62"/>
          <p:cNvGrpSpPr/>
          <p:nvPr/>
        </p:nvGrpSpPr>
        <p:grpSpPr>
          <a:xfrm>
            <a:off x="1980975" y="3112173"/>
            <a:ext cx="3675343" cy="1243323"/>
            <a:chOff x="1980975" y="3112173"/>
            <a:chExt cx="3675343" cy="1243323"/>
          </a:xfrm>
        </p:grpSpPr>
        <p:grpSp>
          <p:nvGrpSpPr>
            <p:cNvPr id="3420" name="Google Shape;3420;p62"/>
            <p:cNvGrpSpPr/>
            <p:nvPr/>
          </p:nvGrpSpPr>
          <p:grpSpPr>
            <a:xfrm>
              <a:off x="1980975" y="3471400"/>
              <a:ext cx="929121" cy="884096"/>
              <a:chOff x="307925" y="4041975"/>
              <a:chExt cx="929121" cy="884096"/>
            </a:xfrm>
          </p:grpSpPr>
          <p:sp>
            <p:nvSpPr>
              <p:cNvPr id="3421" name="Google Shape;3421;p62"/>
              <p:cNvSpPr/>
              <p:nvPr/>
            </p:nvSpPr>
            <p:spPr>
              <a:xfrm>
                <a:off x="307925" y="4041975"/>
                <a:ext cx="929121" cy="736160"/>
              </a:xfrm>
              <a:custGeom>
                <a:rect b="b" l="l" r="r" t="t"/>
                <a:pathLst>
                  <a:path extrusionOk="0" h="14348" w="18108">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62"/>
              <p:cNvSpPr/>
              <p:nvPr/>
            </p:nvSpPr>
            <p:spPr>
              <a:xfrm>
                <a:off x="757236" y="4105239"/>
                <a:ext cx="31196" cy="660995"/>
              </a:xfrm>
              <a:custGeom>
                <a:rect b="b" l="l" r="r" t="t"/>
                <a:pathLst>
                  <a:path extrusionOk="0" fill="none" h="12883" w="608">
                    <a:moveTo>
                      <a:pt x="54" y="0"/>
                    </a:moveTo>
                    <a:cubicBezTo>
                      <a:pt x="607" y="3159"/>
                      <a:pt x="411" y="6388"/>
                      <a:pt x="197" y="9582"/>
                    </a:cubicBezTo>
                    <a:cubicBezTo>
                      <a:pt x="126" y="10688"/>
                      <a:pt x="72" y="11777"/>
                      <a:pt x="1" y="12883"/>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62"/>
              <p:cNvSpPr/>
              <p:nvPr/>
            </p:nvSpPr>
            <p:spPr>
              <a:xfrm>
                <a:off x="754517" y="4474199"/>
                <a:ext cx="426643" cy="287476"/>
              </a:xfrm>
              <a:custGeom>
                <a:rect b="b" l="l" r="r" t="t"/>
                <a:pathLst>
                  <a:path extrusionOk="0" fill="none" h="5603" w="8315">
                    <a:moveTo>
                      <a:pt x="8315" y="0"/>
                    </a:moveTo>
                    <a:cubicBezTo>
                      <a:pt x="6388" y="2659"/>
                      <a:pt x="2391" y="3283"/>
                      <a:pt x="0" y="5603"/>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62"/>
              <p:cNvSpPr/>
              <p:nvPr/>
            </p:nvSpPr>
            <p:spPr>
              <a:xfrm>
                <a:off x="406643" y="4460449"/>
                <a:ext cx="360761" cy="304920"/>
              </a:xfrm>
              <a:custGeom>
                <a:rect b="b" l="l" r="r" t="t"/>
                <a:pathLst>
                  <a:path extrusionOk="0" fill="none" h="5943" w="7031">
                    <a:moveTo>
                      <a:pt x="0" y="0"/>
                    </a:moveTo>
                    <a:cubicBezTo>
                      <a:pt x="1071" y="322"/>
                      <a:pt x="1981" y="1000"/>
                      <a:pt x="2819" y="1695"/>
                    </a:cubicBezTo>
                    <a:cubicBezTo>
                      <a:pt x="4354" y="2998"/>
                      <a:pt x="5763" y="4408"/>
                      <a:pt x="7030" y="5942"/>
                    </a:cubicBezTo>
                  </a:path>
                </a:pathLst>
              </a:custGeom>
              <a:noFill/>
              <a:ln cap="rnd" cmpd="sng" w="7575">
                <a:solidFill>
                  <a:schemeClr val="dk1"/>
                </a:solidFill>
                <a:prstDash val="solid"/>
                <a:miter lim="1784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5" name="Google Shape;3425;p62"/>
              <p:cNvSpPr/>
              <p:nvPr/>
            </p:nvSpPr>
            <p:spPr>
              <a:xfrm>
                <a:off x="569549" y="4755628"/>
                <a:ext cx="340647" cy="170444"/>
              </a:xfrm>
              <a:custGeom>
                <a:rect b="b" l="l" r="r" t="t"/>
                <a:pathLst>
                  <a:path extrusionOk="0" h="3322" w="6639">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6" name="Google Shape;3426;p62"/>
            <p:cNvGrpSpPr/>
            <p:nvPr/>
          </p:nvGrpSpPr>
          <p:grpSpPr>
            <a:xfrm>
              <a:off x="4532312" y="3401532"/>
              <a:ext cx="347775" cy="572773"/>
              <a:chOff x="1789625" y="3319825"/>
              <a:chExt cx="1097775" cy="1807425"/>
            </a:xfrm>
          </p:grpSpPr>
          <p:sp>
            <p:nvSpPr>
              <p:cNvPr id="3427" name="Google Shape;3427;p62"/>
              <p:cNvSpPr/>
              <p:nvPr/>
            </p:nvSpPr>
            <p:spPr>
              <a:xfrm>
                <a:off x="2309050" y="4759450"/>
                <a:ext cx="214300" cy="169675"/>
              </a:xfrm>
              <a:custGeom>
                <a:rect b="b" l="l" r="r" t="t"/>
                <a:pathLst>
                  <a:path extrusionOk="0" h="6787" w="8572">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8" name="Google Shape;3428;p62"/>
              <p:cNvSpPr/>
              <p:nvPr/>
            </p:nvSpPr>
            <p:spPr>
              <a:xfrm>
                <a:off x="2142375" y="4604750"/>
                <a:ext cx="170450" cy="176025"/>
              </a:xfrm>
              <a:custGeom>
                <a:rect b="b" l="l" r="r" t="t"/>
                <a:pathLst>
                  <a:path extrusionOk="0" h="7041" w="6818">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62"/>
              <p:cNvSpPr/>
              <p:nvPr/>
            </p:nvSpPr>
            <p:spPr>
              <a:xfrm>
                <a:off x="2306525" y="4516325"/>
                <a:ext cx="142275" cy="131575"/>
              </a:xfrm>
              <a:custGeom>
                <a:rect b="b" l="l" r="r" t="t"/>
                <a:pathLst>
                  <a:path extrusionOk="0" h="5263" w="5691">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62"/>
              <p:cNvSpPr/>
              <p:nvPr/>
            </p:nvSpPr>
            <p:spPr>
              <a:xfrm>
                <a:off x="2292750" y="4296350"/>
                <a:ext cx="47650" cy="830900"/>
              </a:xfrm>
              <a:custGeom>
                <a:rect b="b" l="l" r="r" t="t"/>
                <a:pathLst>
                  <a:path extrusionOk="0" h="33236" w="1906">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62"/>
              <p:cNvSpPr/>
              <p:nvPr/>
            </p:nvSpPr>
            <p:spPr>
              <a:xfrm>
                <a:off x="1789625" y="3418400"/>
                <a:ext cx="545125" cy="795325"/>
              </a:xfrm>
              <a:custGeom>
                <a:rect b="b" l="l" r="r" t="t"/>
                <a:pathLst>
                  <a:path extrusionOk="0" h="31813" w="21805">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62"/>
              <p:cNvSpPr/>
              <p:nvPr/>
            </p:nvSpPr>
            <p:spPr>
              <a:xfrm>
                <a:off x="2086600" y="3319825"/>
                <a:ext cx="598400" cy="882625"/>
              </a:xfrm>
              <a:custGeom>
                <a:rect b="b" l="l" r="r" t="t"/>
                <a:pathLst>
                  <a:path extrusionOk="0" h="35305" w="23936">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62"/>
              <p:cNvSpPr/>
              <p:nvPr/>
            </p:nvSpPr>
            <p:spPr>
              <a:xfrm>
                <a:off x="2371700" y="3411325"/>
                <a:ext cx="515700" cy="771250"/>
              </a:xfrm>
              <a:custGeom>
                <a:rect b="b" l="l" r="r" t="t"/>
                <a:pathLst>
                  <a:path extrusionOk="0" h="30850" w="20628">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62"/>
              <p:cNvSpPr/>
              <p:nvPr/>
            </p:nvSpPr>
            <p:spPr>
              <a:xfrm>
                <a:off x="1958050" y="3883550"/>
                <a:ext cx="61575" cy="93150"/>
              </a:xfrm>
              <a:custGeom>
                <a:rect b="b" l="l" r="r" t="t"/>
                <a:pathLst>
                  <a:path extrusionOk="0" h="3726" w="2463">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62"/>
              <p:cNvSpPr/>
              <p:nvPr/>
            </p:nvSpPr>
            <p:spPr>
              <a:xfrm>
                <a:off x="2067650" y="4014000"/>
                <a:ext cx="58475" cy="67950"/>
              </a:xfrm>
              <a:custGeom>
                <a:rect b="b" l="l" r="r" t="t"/>
                <a:pathLst>
                  <a:path extrusionOk="0" h="2718" w="2339">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6" name="Google Shape;3436;p62"/>
              <p:cNvSpPr/>
              <p:nvPr/>
            </p:nvSpPr>
            <p:spPr>
              <a:xfrm>
                <a:off x="2098350" y="3843675"/>
                <a:ext cx="30250" cy="59225"/>
              </a:xfrm>
              <a:custGeom>
                <a:rect b="b" l="l" r="r" t="t"/>
                <a:pathLst>
                  <a:path extrusionOk="0" h="2369" w="121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62"/>
              <p:cNvSpPr/>
              <p:nvPr/>
            </p:nvSpPr>
            <p:spPr>
              <a:xfrm>
                <a:off x="2218600" y="3934050"/>
                <a:ext cx="30500" cy="59375"/>
              </a:xfrm>
              <a:custGeom>
                <a:rect b="b" l="l" r="r" t="t"/>
                <a:pathLst>
                  <a:path extrusionOk="0" h="2375" w="122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62"/>
              <p:cNvSpPr/>
              <p:nvPr/>
            </p:nvSpPr>
            <p:spPr>
              <a:xfrm>
                <a:off x="2204050" y="3786825"/>
                <a:ext cx="12625" cy="49675"/>
              </a:xfrm>
              <a:custGeom>
                <a:rect b="b" l="l" r="r" t="t"/>
                <a:pathLst>
                  <a:path extrusionOk="0" h="1987" w="505">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62"/>
              <p:cNvSpPr/>
              <p:nvPr/>
            </p:nvSpPr>
            <p:spPr>
              <a:xfrm>
                <a:off x="2387225" y="3781875"/>
                <a:ext cx="14575" cy="46900"/>
              </a:xfrm>
              <a:custGeom>
                <a:rect b="b" l="l" r="r" t="t"/>
                <a:pathLst>
                  <a:path extrusionOk="0" h="1876" w="583">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0" name="Google Shape;3440;p62"/>
              <p:cNvSpPr/>
              <p:nvPr/>
            </p:nvSpPr>
            <p:spPr>
              <a:xfrm>
                <a:off x="2389250" y="3952500"/>
                <a:ext cx="14025" cy="38200"/>
              </a:xfrm>
              <a:custGeom>
                <a:rect b="b" l="l" r="r" t="t"/>
                <a:pathLst>
                  <a:path extrusionOk="0" h="1528" w="561">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1" name="Google Shape;3441;p62"/>
              <p:cNvSpPr/>
              <p:nvPr/>
            </p:nvSpPr>
            <p:spPr>
              <a:xfrm>
                <a:off x="2464925" y="3816900"/>
                <a:ext cx="22475" cy="60225"/>
              </a:xfrm>
              <a:custGeom>
                <a:rect b="b" l="l" r="r" t="t"/>
                <a:pathLst>
                  <a:path extrusionOk="0" h="2409" w="899">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2" name="Google Shape;3442;p62"/>
              <p:cNvSpPr/>
              <p:nvPr/>
            </p:nvSpPr>
            <p:spPr>
              <a:xfrm>
                <a:off x="2499675" y="3969000"/>
                <a:ext cx="64675" cy="65200"/>
              </a:xfrm>
              <a:custGeom>
                <a:rect b="b" l="l" r="r" t="t"/>
                <a:pathLst>
                  <a:path extrusionOk="0" h="2608" w="2587">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62"/>
              <p:cNvSpPr/>
              <p:nvPr/>
            </p:nvSpPr>
            <p:spPr>
              <a:xfrm>
                <a:off x="2565850" y="4055725"/>
                <a:ext cx="77125" cy="51475"/>
              </a:xfrm>
              <a:custGeom>
                <a:rect b="b" l="l" r="r" t="t"/>
                <a:pathLst>
                  <a:path extrusionOk="0" h="2059" w="3085">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62"/>
              <p:cNvSpPr/>
              <p:nvPr/>
            </p:nvSpPr>
            <p:spPr>
              <a:xfrm>
                <a:off x="2724550" y="3937525"/>
                <a:ext cx="53825" cy="75675"/>
              </a:xfrm>
              <a:custGeom>
                <a:rect b="b" l="l" r="r" t="t"/>
                <a:pathLst>
                  <a:path extrusionOk="0" h="3027" w="2153">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5" name="Google Shape;3445;p62"/>
              <p:cNvSpPr/>
              <p:nvPr/>
            </p:nvSpPr>
            <p:spPr>
              <a:xfrm>
                <a:off x="2658150" y="3850875"/>
                <a:ext cx="33625" cy="70275"/>
              </a:xfrm>
              <a:custGeom>
                <a:rect b="b" l="l" r="r" t="t"/>
                <a:pathLst>
                  <a:path extrusionOk="0" h="2811" w="1345">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62"/>
              <p:cNvSpPr/>
              <p:nvPr/>
            </p:nvSpPr>
            <p:spPr>
              <a:xfrm>
                <a:off x="2172450" y="4117200"/>
                <a:ext cx="298275" cy="156050"/>
              </a:xfrm>
              <a:custGeom>
                <a:rect b="b" l="l" r="r" t="t"/>
                <a:pathLst>
                  <a:path extrusionOk="0" h="6242" w="11931">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62"/>
              <p:cNvSpPr/>
              <p:nvPr/>
            </p:nvSpPr>
            <p:spPr>
              <a:xfrm>
                <a:off x="2176200" y="4174725"/>
                <a:ext cx="250650" cy="157075"/>
              </a:xfrm>
              <a:custGeom>
                <a:rect b="b" l="l" r="r" t="t"/>
                <a:pathLst>
                  <a:path extrusionOk="0" h="6283" w="10026">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8" name="Google Shape;3448;p62"/>
            <p:cNvGrpSpPr/>
            <p:nvPr/>
          </p:nvGrpSpPr>
          <p:grpSpPr>
            <a:xfrm>
              <a:off x="5092198" y="3112173"/>
              <a:ext cx="564119" cy="809913"/>
              <a:chOff x="3732423" y="4038948"/>
              <a:chExt cx="564119" cy="809913"/>
            </a:xfrm>
          </p:grpSpPr>
          <p:sp>
            <p:nvSpPr>
              <p:cNvPr id="3449" name="Google Shape;3449;p62"/>
              <p:cNvSpPr/>
              <p:nvPr/>
            </p:nvSpPr>
            <p:spPr>
              <a:xfrm>
                <a:off x="3757848" y="4482875"/>
                <a:ext cx="185470" cy="232959"/>
              </a:xfrm>
              <a:custGeom>
                <a:rect b="b" l="l" r="r" t="t"/>
                <a:pathLst>
                  <a:path extrusionOk="0" h="25720" w="20477">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62"/>
              <p:cNvSpPr/>
              <p:nvPr/>
            </p:nvSpPr>
            <p:spPr>
              <a:xfrm>
                <a:off x="3786315" y="4516786"/>
                <a:ext cx="155807" cy="198169"/>
              </a:xfrm>
              <a:custGeom>
                <a:rect b="b" l="l" r="r" t="t"/>
                <a:pathLst>
                  <a:path extrusionOk="0" h="21879" w="17202">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62"/>
              <p:cNvSpPr/>
              <p:nvPr/>
            </p:nvSpPr>
            <p:spPr>
              <a:xfrm>
                <a:off x="3923573" y="4389347"/>
                <a:ext cx="112367" cy="276317"/>
              </a:xfrm>
              <a:custGeom>
                <a:rect b="b" l="l" r="r" t="t"/>
                <a:pathLst>
                  <a:path extrusionOk="0" h="30507" w="12406">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62"/>
              <p:cNvSpPr/>
              <p:nvPr/>
            </p:nvSpPr>
            <p:spPr>
              <a:xfrm>
                <a:off x="3929650" y="4422796"/>
                <a:ext cx="78012" cy="240531"/>
              </a:xfrm>
              <a:custGeom>
                <a:rect b="b" l="l" r="r" t="t"/>
                <a:pathLst>
                  <a:path extrusionOk="0" h="26556" w="8613">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3" name="Google Shape;3453;p62"/>
              <p:cNvSpPr/>
              <p:nvPr/>
            </p:nvSpPr>
            <p:spPr>
              <a:xfrm>
                <a:off x="3856593" y="4408168"/>
                <a:ext cx="104315" cy="430249"/>
              </a:xfrm>
              <a:custGeom>
                <a:rect b="b" l="l" r="r" t="t"/>
                <a:pathLst>
                  <a:path extrusionOk="0" h="47502" w="11517">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4" name="Google Shape;3454;p62"/>
              <p:cNvSpPr/>
              <p:nvPr/>
            </p:nvSpPr>
            <p:spPr>
              <a:xfrm>
                <a:off x="3732423" y="4131915"/>
                <a:ext cx="109877" cy="187336"/>
              </a:xfrm>
              <a:custGeom>
                <a:rect b="b" l="l" r="r" t="t"/>
                <a:pathLst>
                  <a:path extrusionOk="0" h="20683" w="12131">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62"/>
              <p:cNvSpPr/>
              <p:nvPr/>
            </p:nvSpPr>
            <p:spPr>
              <a:xfrm>
                <a:off x="3784368" y="4089489"/>
                <a:ext cx="135781" cy="236120"/>
              </a:xfrm>
              <a:custGeom>
                <a:rect b="b" l="l" r="r" t="t"/>
                <a:pathLst>
                  <a:path extrusionOk="0" h="26069" w="14991">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6" name="Google Shape;3456;p62"/>
              <p:cNvSpPr/>
              <p:nvPr/>
            </p:nvSpPr>
            <p:spPr>
              <a:xfrm>
                <a:off x="3862725" y="4122685"/>
                <a:ext cx="122820" cy="197924"/>
              </a:xfrm>
              <a:custGeom>
                <a:rect b="b" l="l" r="r" t="t"/>
                <a:pathLst>
                  <a:path extrusionOk="0" h="21852" w="1356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62"/>
              <p:cNvSpPr/>
              <p:nvPr/>
            </p:nvSpPr>
            <p:spPr>
              <a:xfrm>
                <a:off x="3825716" y="4301761"/>
                <a:ext cx="71744" cy="116688"/>
              </a:xfrm>
              <a:custGeom>
                <a:rect b="b" l="l" r="r" t="t"/>
                <a:pathLst>
                  <a:path extrusionOk="0" h="12883" w="7921">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62"/>
              <p:cNvSpPr/>
              <p:nvPr/>
            </p:nvSpPr>
            <p:spPr>
              <a:xfrm>
                <a:off x="3837074" y="4326941"/>
                <a:ext cx="35415" cy="69842"/>
              </a:xfrm>
              <a:custGeom>
                <a:rect b="b" l="l" r="r" t="t"/>
                <a:pathLst>
                  <a:path extrusionOk="0" h="7711" w="391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62"/>
              <p:cNvSpPr/>
              <p:nvPr/>
            </p:nvSpPr>
            <p:spPr>
              <a:xfrm>
                <a:off x="4026846" y="4478373"/>
                <a:ext cx="197281" cy="225659"/>
              </a:xfrm>
              <a:custGeom>
                <a:rect b="b" l="l" r="r" t="t"/>
                <a:pathLst>
                  <a:path extrusionOk="0" h="24914" w="21781">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62"/>
              <p:cNvSpPr/>
              <p:nvPr/>
            </p:nvSpPr>
            <p:spPr>
              <a:xfrm>
                <a:off x="4026430" y="4510690"/>
                <a:ext cx="161042" cy="191285"/>
              </a:xfrm>
              <a:custGeom>
                <a:rect b="b" l="l" r="r" t="t"/>
                <a:pathLst>
                  <a:path extrusionOk="0" h="21119" w="1778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1" name="Google Shape;3461;p62"/>
              <p:cNvSpPr/>
              <p:nvPr/>
            </p:nvSpPr>
            <p:spPr>
              <a:xfrm>
                <a:off x="3946678" y="4256754"/>
                <a:ext cx="190950" cy="592107"/>
              </a:xfrm>
              <a:custGeom>
                <a:rect b="b" l="l" r="r" t="t"/>
                <a:pathLst>
                  <a:path extrusionOk="0" h="65372" w="21082">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2" name="Google Shape;3462;p62"/>
              <p:cNvSpPr/>
              <p:nvPr/>
            </p:nvSpPr>
            <p:spPr>
              <a:xfrm>
                <a:off x="4101308" y="4050624"/>
                <a:ext cx="84679" cy="152854"/>
              </a:xfrm>
              <a:custGeom>
                <a:rect b="b" l="l" r="r" t="t"/>
                <a:pathLst>
                  <a:path extrusionOk="0" h="16876" w="9349">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62"/>
              <p:cNvSpPr/>
              <p:nvPr/>
            </p:nvSpPr>
            <p:spPr>
              <a:xfrm>
                <a:off x="4134939" y="4038948"/>
                <a:ext cx="121878" cy="174293"/>
              </a:xfrm>
              <a:custGeom>
                <a:rect b="b" l="l" r="r" t="t"/>
                <a:pathLst>
                  <a:path extrusionOk="0" h="19243" w="13456">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4" name="Google Shape;3464;p62"/>
              <p:cNvSpPr/>
              <p:nvPr/>
            </p:nvSpPr>
            <p:spPr>
              <a:xfrm>
                <a:off x="4161006" y="4091853"/>
                <a:ext cx="135536" cy="124142"/>
              </a:xfrm>
              <a:custGeom>
                <a:rect b="b" l="l" r="r" t="t"/>
                <a:pathLst>
                  <a:path extrusionOk="0" h="13706" w="14964">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65" name="Google Shape;3465;p62"/>
              <p:cNvGrpSpPr/>
              <p:nvPr/>
            </p:nvGrpSpPr>
            <p:grpSpPr>
              <a:xfrm>
                <a:off x="3755574" y="4057815"/>
                <a:ext cx="513968" cy="231129"/>
                <a:chOff x="3755574" y="4057815"/>
                <a:chExt cx="513968" cy="231129"/>
              </a:xfrm>
            </p:grpSpPr>
            <p:sp>
              <p:nvSpPr>
                <p:cNvPr id="3466" name="Google Shape;3466;p62"/>
                <p:cNvSpPr/>
                <p:nvPr/>
              </p:nvSpPr>
              <p:spPr>
                <a:xfrm>
                  <a:off x="3755574" y="4183606"/>
                  <a:ext cx="10172" cy="24102"/>
                </a:xfrm>
                <a:custGeom>
                  <a:rect b="b" l="l" r="r" t="t"/>
                  <a:pathLst>
                    <a:path extrusionOk="0" h="2661" w="1123">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62"/>
                <p:cNvSpPr/>
                <p:nvPr/>
              </p:nvSpPr>
              <p:spPr>
                <a:xfrm>
                  <a:off x="3781678" y="4168960"/>
                  <a:ext cx="5824" cy="22961"/>
                </a:xfrm>
                <a:custGeom>
                  <a:rect b="b" l="l" r="r" t="t"/>
                  <a:pathLst>
                    <a:path extrusionOk="0" h="2535" w="643">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8" name="Google Shape;3468;p62"/>
                <p:cNvSpPr/>
                <p:nvPr/>
              </p:nvSpPr>
              <p:spPr>
                <a:xfrm>
                  <a:off x="3775519" y="4226837"/>
                  <a:ext cx="10298" cy="19917"/>
                </a:xfrm>
                <a:custGeom>
                  <a:rect b="b" l="l" r="r" t="t"/>
                  <a:pathLst>
                    <a:path extrusionOk="0" h="2199" w="1137">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62"/>
                <p:cNvSpPr/>
                <p:nvPr/>
              </p:nvSpPr>
              <p:spPr>
                <a:xfrm>
                  <a:off x="3802882" y="4225270"/>
                  <a:ext cx="4728" cy="12644"/>
                </a:xfrm>
                <a:custGeom>
                  <a:rect b="b" l="l" r="r" t="t"/>
                  <a:pathLst>
                    <a:path extrusionOk="0" h="1396" w="522">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62"/>
                <p:cNvSpPr/>
                <p:nvPr/>
              </p:nvSpPr>
              <p:spPr>
                <a:xfrm>
                  <a:off x="3805952" y="4261509"/>
                  <a:ext cx="10063" cy="16874"/>
                </a:xfrm>
                <a:custGeom>
                  <a:rect b="b" l="l" r="r" t="t"/>
                  <a:pathLst>
                    <a:path extrusionOk="0" h="1863" w="1111">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1" name="Google Shape;3471;p62"/>
                <p:cNvSpPr/>
                <p:nvPr/>
              </p:nvSpPr>
              <p:spPr>
                <a:xfrm>
                  <a:off x="3913890" y="4163245"/>
                  <a:ext cx="6404" cy="22789"/>
                </a:xfrm>
                <a:custGeom>
                  <a:rect b="b" l="l" r="r" t="t"/>
                  <a:pathLst>
                    <a:path extrusionOk="0" h="2516" w="707">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2" name="Google Shape;3472;p62"/>
                <p:cNvSpPr/>
                <p:nvPr/>
              </p:nvSpPr>
              <p:spPr>
                <a:xfrm>
                  <a:off x="3938644" y="4164585"/>
                  <a:ext cx="10045" cy="33241"/>
                </a:xfrm>
                <a:custGeom>
                  <a:rect b="b" l="l" r="r" t="t"/>
                  <a:pathLst>
                    <a:path extrusionOk="0" h="3670" w="1109">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62"/>
                <p:cNvSpPr/>
                <p:nvPr/>
              </p:nvSpPr>
              <p:spPr>
                <a:xfrm>
                  <a:off x="3911400" y="4219247"/>
                  <a:ext cx="11449" cy="23377"/>
                </a:xfrm>
                <a:custGeom>
                  <a:rect b="b" l="l" r="r" t="t"/>
                  <a:pathLst>
                    <a:path extrusionOk="0" h="2581" w="1264">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62"/>
                <p:cNvSpPr/>
                <p:nvPr/>
              </p:nvSpPr>
              <p:spPr>
                <a:xfrm>
                  <a:off x="3929587" y="4229582"/>
                  <a:ext cx="9257" cy="17273"/>
                </a:xfrm>
                <a:custGeom>
                  <a:rect b="b" l="l" r="r" t="t"/>
                  <a:pathLst>
                    <a:path extrusionOk="0" h="1907" w="1022">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5" name="Google Shape;3475;p62"/>
                <p:cNvSpPr/>
                <p:nvPr/>
              </p:nvSpPr>
              <p:spPr>
                <a:xfrm>
                  <a:off x="3899081" y="4270087"/>
                  <a:ext cx="9547" cy="18858"/>
                </a:xfrm>
                <a:custGeom>
                  <a:rect b="b" l="l" r="r" t="t"/>
                  <a:pathLst>
                    <a:path extrusionOk="0" h="2082" w="1054">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6" name="Google Shape;3476;p62"/>
                <p:cNvSpPr/>
                <p:nvPr/>
              </p:nvSpPr>
              <p:spPr>
                <a:xfrm>
                  <a:off x="3827536" y="4118627"/>
                  <a:ext cx="2962" cy="23676"/>
                </a:xfrm>
                <a:custGeom>
                  <a:rect b="b" l="l" r="r" t="t"/>
                  <a:pathLst>
                    <a:path extrusionOk="0" h="2614" w="327">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62"/>
                <p:cNvSpPr/>
                <p:nvPr/>
              </p:nvSpPr>
              <p:spPr>
                <a:xfrm>
                  <a:off x="3851140" y="4125765"/>
                  <a:ext cx="3768" cy="13795"/>
                </a:xfrm>
                <a:custGeom>
                  <a:rect b="b" l="l" r="r" t="t"/>
                  <a:pathLst>
                    <a:path extrusionOk="0" h="1523" w="416">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8" name="Google Shape;3478;p62"/>
                <p:cNvSpPr/>
                <p:nvPr/>
              </p:nvSpPr>
              <p:spPr>
                <a:xfrm>
                  <a:off x="3813379" y="4176161"/>
                  <a:ext cx="7880" cy="15724"/>
                </a:xfrm>
                <a:custGeom>
                  <a:rect b="b" l="l" r="r" t="t"/>
                  <a:pathLst>
                    <a:path extrusionOk="0" h="1736" w="87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9" name="Google Shape;3479;p62"/>
                <p:cNvSpPr/>
                <p:nvPr/>
              </p:nvSpPr>
              <p:spPr>
                <a:xfrm>
                  <a:off x="3847734" y="4171940"/>
                  <a:ext cx="4329" cy="21086"/>
                </a:xfrm>
                <a:custGeom>
                  <a:rect b="b" l="l" r="r" t="t"/>
                  <a:pathLst>
                    <a:path extrusionOk="0" h="2328" w="478">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62"/>
                <p:cNvSpPr/>
                <p:nvPr/>
              </p:nvSpPr>
              <p:spPr>
                <a:xfrm>
                  <a:off x="3831847" y="4234174"/>
                  <a:ext cx="5588" cy="24174"/>
                </a:xfrm>
                <a:custGeom>
                  <a:rect b="b" l="l" r="r" t="t"/>
                  <a:pathLst>
                    <a:path extrusionOk="0" h="2669" w="617">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62"/>
                <p:cNvSpPr/>
                <p:nvPr/>
              </p:nvSpPr>
              <p:spPr>
                <a:xfrm>
                  <a:off x="3847281" y="4244110"/>
                  <a:ext cx="4683" cy="16928"/>
                </a:xfrm>
                <a:custGeom>
                  <a:rect b="b" l="l" r="r" t="t"/>
                  <a:pathLst>
                    <a:path extrusionOk="0" h="1869" w="517">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2" name="Google Shape;3482;p62"/>
                <p:cNvSpPr/>
                <p:nvPr/>
              </p:nvSpPr>
              <p:spPr>
                <a:xfrm>
                  <a:off x="4123100" y="4079780"/>
                  <a:ext cx="5987" cy="20035"/>
                </a:xfrm>
                <a:custGeom>
                  <a:rect b="b" l="l" r="r" t="t"/>
                  <a:pathLst>
                    <a:path extrusionOk="0" h="2212" w="661">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3" name="Google Shape;3483;p62"/>
                <p:cNvSpPr/>
                <p:nvPr/>
              </p:nvSpPr>
              <p:spPr>
                <a:xfrm>
                  <a:off x="4144612" y="4078041"/>
                  <a:ext cx="7690" cy="17852"/>
                </a:xfrm>
                <a:custGeom>
                  <a:rect b="b" l="l" r="r" t="t"/>
                  <a:pathLst>
                    <a:path extrusionOk="0" h="1971" w="849">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p62"/>
                <p:cNvSpPr/>
                <p:nvPr/>
              </p:nvSpPr>
              <p:spPr>
                <a:xfrm>
                  <a:off x="4125537" y="4116825"/>
                  <a:ext cx="4610" cy="17046"/>
                </a:xfrm>
                <a:custGeom>
                  <a:rect b="b" l="l" r="r" t="t"/>
                  <a:pathLst>
                    <a:path extrusionOk="0" h="1882" w="509">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5" name="Google Shape;3485;p62"/>
                <p:cNvSpPr/>
                <p:nvPr/>
              </p:nvSpPr>
              <p:spPr>
                <a:xfrm>
                  <a:off x="4143942" y="4124641"/>
                  <a:ext cx="4954" cy="10217"/>
                </a:xfrm>
                <a:custGeom>
                  <a:rect b="b" l="l" r="r" t="t"/>
                  <a:pathLst>
                    <a:path extrusionOk="0" h="1128" w="547">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6" name="Google Shape;3486;p62"/>
                <p:cNvSpPr/>
                <p:nvPr/>
              </p:nvSpPr>
              <p:spPr>
                <a:xfrm>
                  <a:off x="4136804" y="4151180"/>
                  <a:ext cx="4012" cy="14827"/>
                </a:xfrm>
                <a:custGeom>
                  <a:rect b="b" l="l" r="r" t="t"/>
                  <a:pathLst>
                    <a:path extrusionOk="0" h="1637" w="443">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7" name="Google Shape;3487;p62"/>
                <p:cNvSpPr/>
                <p:nvPr/>
              </p:nvSpPr>
              <p:spPr>
                <a:xfrm>
                  <a:off x="4243085" y="4111245"/>
                  <a:ext cx="12608" cy="15525"/>
                </a:xfrm>
                <a:custGeom>
                  <a:rect b="b" l="l" r="r" t="t"/>
                  <a:pathLst>
                    <a:path extrusionOk="0" h="1714" w="1392">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8" name="Google Shape;3488;p62"/>
                <p:cNvSpPr/>
                <p:nvPr/>
              </p:nvSpPr>
              <p:spPr>
                <a:xfrm>
                  <a:off x="4251029" y="4128944"/>
                  <a:ext cx="18514" cy="21765"/>
                </a:xfrm>
                <a:custGeom>
                  <a:rect b="b" l="l" r="r" t="t"/>
                  <a:pathLst>
                    <a:path extrusionOk="0" h="2403" w="2044">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9" name="Google Shape;3489;p62"/>
                <p:cNvSpPr/>
                <p:nvPr/>
              </p:nvSpPr>
              <p:spPr>
                <a:xfrm>
                  <a:off x="4217308" y="4158616"/>
                  <a:ext cx="16159" cy="14791"/>
                </a:xfrm>
                <a:custGeom>
                  <a:rect b="b" l="l" r="r" t="t"/>
                  <a:pathLst>
                    <a:path extrusionOk="0" h="1633" w="1784">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0" name="Google Shape;3490;p62"/>
                <p:cNvSpPr/>
                <p:nvPr/>
              </p:nvSpPr>
              <p:spPr>
                <a:xfrm>
                  <a:off x="4228566" y="4171297"/>
                  <a:ext cx="12988" cy="11132"/>
                </a:xfrm>
                <a:custGeom>
                  <a:rect b="b" l="l" r="r" t="t"/>
                  <a:pathLst>
                    <a:path extrusionOk="0" h="1229" w="1434">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1" name="Google Shape;3491;p62"/>
                <p:cNvSpPr/>
                <p:nvPr/>
              </p:nvSpPr>
              <p:spPr>
                <a:xfrm>
                  <a:off x="4193387" y="4189720"/>
                  <a:ext cx="13686" cy="12318"/>
                </a:xfrm>
                <a:custGeom>
                  <a:rect b="b" l="l" r="r" t="t"/>
                  <a:pathLst>
                    <a:path extrusionOk="0" h="1360" w="1511">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2" name="Google Shape;3492;p62"/>
                <p:cNvSpPr/>
                <p:nvPr/>
              </p:nvSpPr>
              <p:spPr>
                <a:xfrm>
                  <a:off x="4191584" y="4057815"/>
                  <a:ext cx="9710" cy="17300"/>
                </a:xfrm>
                <a:custGeom>
                  <a:rect b="b" l="l" r="r" t="t"/>
                  <a:pathLst>
                    <a:path extrusionOk="0" h="1910" w="1072">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3" name="Google Shape;3493;p62"/>
                <p:cNvSpPr/>
                <p:nvPr/>
              </p:nvSpPr>
              <p:spPr>
                <a:xfrm>
                  <a:off x="4214844" y="4062978"/>
                  <a:ext cx="5688" cy="10860"/>
                </a:xfrm>
                <a:custGeom>
                  <a:rect b="b" l="l" r="r" t="t"/>
                  <a:pathLst>
                    <a:path extrusionOk="0" h="1199" w="628">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62"/>
                <p:cNvSpPr/>
                <p:nvPr/>
              </p:nvSpPr>
              <p:spPr>
                <a:xfrm>
                  <a:off x="4168950" y="4093620"/>
                  <a:ext cx="3188" cy="13251"/>
                </a:xfrm>
                <a:custGeom>
                  <a:rect b="b" l="l" r="r" t="t"/>
                  <a:pathLst>
                    <a:path extrusionOk="0" h="1463" w="352">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62"/>
                <p:cNvSpPr/>
                <p:nvPr/>
              </p:nvSpPr>
              <p:spPr>
                <a:xfrm>
                  <a:off x="4188912" y="4102432"/>
                  <a:ext cx="10498" cy="14936"/>
                </a:xfrm>
                <a:custGeom>
                  <a:rect b="b" l="l" r="r" t="t"/>
                  <a:pathLst>
                    <a:path extrusionOk="0" h="1649" w="1159">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62"/>
                <p:cNvSpPr/>
                <p:nvPr/>
              </p:nvSpPr>
              <p:spPr>
                <a:xfrm>
                  <a:off x="4158388" y="4140392"/>
                  <a:ext cx="8152" cy="18541"/>
                </a:xfrm>
                <a:custGeom>
                  <a:rect b="b" l="l" r="r" t="t"/>
                  <a:pathLst>
                    <a:path extrusionOk="0" h="2047" w="90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62"/>
                <p:cNvSpPr/>
                <p:nvPr/>
              </p:nvSpPr>
              <p:spPr>
                <a:xfrm>
                  <a:off x="4167817" y="4152611"/>
                  <a:ext cx="7011" cy="12943"/>
                </a:xfrm>
                <a:custGeom>
                  <a:rect b="b" l="l" r="r" t="t"/>
                  <a:pathLst>
                    <a:path extrusionOk="0" h="1429" w="774">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98" name="Google Shape;3498;p62"/>
              <p:cNvSpPr/>
              <p:nvPr/>
            </p:nvSpPr>
            <p:spPr>
              <a:xfrm>
                <a:off x="4114016" y="4188488"/>
                <a:ext cx="69471" cy="94180"/>
              </a:xfrm>
              <a:custGeom>
                <a:rect b="b" l="l" r="r" t="t"/>
                <a:pathLst>
                  <a:path extrusionOk="0" h="10398" w="767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62"/>
              <p:cNvSpPr/>
              <p:nvPr/>
            </p:nvSpPr>
            <p:spPr>
              <a:xfrm>
                <a:off x="4123780" y="4208034"/>
                <a:ext cx="25433" cy="56981"/>
              </a:xfrm>
              <a:custGeom>
                <a:rect b="b" l="l" r="r" t="t"/>
                <a:pathLst>
                  <a:path extrusionOk="0" h="6291" w="2808">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00" name="Google Shape;3500;p62"/>
          <p:cNvGrpSpPr/>
          <p:nvPr/>
        </p:nvGrpSpPr>
        <p:grpSpPr>
          <a:xfrm>
            <a:off x="231726" y="422195"/>
            <a:ext cx="8653916" cy="3082936"/>
            <a:chOff x="231726" y="422195"/>
            <a:chExt cx="8653916" cy="3082936"/>
          </a:xfrm>
        </p:grpSpPr>
        <p:sp>
          <p:nvSpPr>
            <p:cNvPr id="3501" name="Google Shape;3501;p62"/>
            <p:cNvSpPr/>
            <p:nvPr/>
          </p:nvSpPr>
          <p:spPr>
            <a:xfrm>
              <a:off x="7358624" y="422195"/>
              <a:ext cx="1072270" cy="1073294"/>
            </a:xfrm>
            <a:custGeom>
              <a:rect b="b" l="l" r="r" t="t"/>
              <a:pathLst>
                <a:path extrusionOk="0" h="18075" w="18057">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02" name="Google Shape;3502;p62"/>
            <p:cNvGrpSpPr/>
            <p:nvPr/>
          </p:nvGrpSpPr>
          <p:grpSpPr>
            <a:xfrm>
              <a:off x="231726" y="521563"/>
              <a:ext cx="8653916" cy="2983568"/>
              <a:chOff x="231726" y="521563"/>
              <a:chExt cx="8653916" cy="2983568"/>
            </a:xfrm>
          </p:grpSpPr>
          <p:grpSp>
            <p:nvGrpSpPr>
              <p:cNvPr id="3503" name="Google Shape;3503;p62"/>
              <p:cNvGrpSpPr/>
              <p:nvPr/>
            </p:nvGrpSpPr>
            <p:grpSpPr>
              <a:xfrm>
                <a:off x="4303933" y="1107959"/>
                <a:ext cx="543053" cy="354885"/>
                <a:chOff x="7218550" y="1264450"/>
                <a:chExt cx="1810175" cy="1182950"/>
              </a:xfrm>
            </p:grpSpPr>
            <p:sp>
              <p:nvSpPr>
                <p:cNvPr id="3504" name="Google Shape;3504;p62"/>
                <p:cNvSpPr/>
                <p:nvPr/>
              </p:nvSpPr>
              <p:spPr>
                <a:xfrm>
                  <a:off x="7745500" y="1611025"/>
                  <a:ext cx="449275" cy="522875"/>
                </a:xfrm>
                <a:custGeom>
                  <a:rect b="b" l="l" r="r" t="t"/>
                  <a:pathLst>
                    <a:path extrusionOk="0" h="20915" w="17971">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62"/>
                <p:cNvSpPr/>
                <p:nvPr/>
              </p:nvSpPr>
              <p:spPr>
                <a:xfrm>
                  <a:off x="7517425" y="1725250"/>
                  <a:ext cx="571475" cy="442275"/>
                </a:xfrm>
                <a:custGeom>
                  <a:rect b="b" l="l" r="r" t="t"/>
                  <a:pathLst>
                    <a:path extrusionOk="0" h="17691" w="22859">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62"/>
                <p:cNvSpPr/>
                <p:nvPr/>
              </p:nvSpPr>
              <p:spPr>
                <a:xfrm>
                  <a:off x="7647750" y="2096700"/>
                  <a:ext cx="298275" cy="329600"/>
                </a:xfrm>
                <a:custGeom>
                  <a:rect b="b" l="l" r="r" t="t"/>
                  <a:pathLst>
                    <a:path extrusionOk="0" h="13184" w="11931">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7" name="Google Shape;3507;p62"/>
                <p:cNvSpPr/>
                <p:nvPr/>
              </p:nvSpPr>
              <p:spPr>
                <a:xfrm>
                  <a:off x="7338850" y="2143975"/>
                  <a:ext cx="213075" cy="303425"/>
                </a:xfrm>
                <a:custGeom>
                  <a:rect b="b" l="l" r="r" t="t"/>
                  <a:pathLst>
                    <a:path extrusionOk="0" h="12137" w="8523">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62"/>
                <p:cNvSpPr/>
                <p:nvPr/>
              </p:nvSpPr>
              <p:spPr>
                <a:xfrm>
                  <a:off x="7495500" y="2135550"/>
                  <a:ext cx="243125" cy="311425"/>
                </a:xfrm>
                <a:custGeom>
                  <a:rect b="b" l="l" r="r" t="t"/>
                  <a:pathLst>
                    <a:path extrusionOk="0" h="12457" w="9725">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9" name="Google Shape;3509;p62"/>
                <p:cNvSpPr/>
                <p:nvPr/>
              </p:nvSpPr>
              <p:spPr>
                <a:xfrm>
                  <a:off x="7969825" y="1815000"/>
                  <a:ext cx="518200" cy="464050"/>
                </a:xfrm>
                <a:custGeom>
                  <a:rect b="b" l="l" r="r" t="t"/>
                  <a:pathLst>
                    <a:path extrusionOk="0" h="18562" w="20728">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62"/>
                <p:cNvSpPr/>
                <p:nvPr/>
              </p:nvSpPr>
              <p:spPr>
                <a:xfrm>
                  <a:off x="7813175" y="2031550"/>
                  <a:ext cx="334600" cy="339000"/>
                </a:xfrm>
                <a:custGeom>
                  <a:rect b="b" l="l" r="r" t="t"/>
                  <a:pathLst>
                    <a:path extrusionOk="0" h="13560" w="13384">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1" name="Google Shape;3511;p62"/>
                <p:cNvSpPr/>
                <p:nvPr/>
              </p:nvSpPr>
              <p:spPr>
                <a:xfrm>
                  <a:off x="8072575" y="1672200"/>
                  <a:ext cx="535125" cy="493125"/>
                </a:xfrm>
                <a:custGeom>
                  <a:rect b="b" l="l" r="r" t="t"/>
                  <a:pathLst>
                    <a:path extrusionOk="0" h="19725" w="21405">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p62"/>
                <p:cNvSpPr/>
                <p:nvPr/>
              </p:nvSpPr>
              <p:spPr>
                <a:xfrm>
                  <a:off x="8409975" y="1532975"/>
                  <a:ext cx="561075" cy="384800"/>
                </a:xfrm>
                <a:custGeom>
                  <a:rect b="b" l="l" r="r" t="t"/>
                  <a:pathLst>
                    <a:path extrusionOk="0" h="15392" w="22443">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62"/>
                <p:cNvSpPr/>
                <p:nvPr/>
              </p:nvSpPr>
              <p:spPr>
                <a:xfrm>
                  <a:off x="8909675" y="1509500"/>
                  <a:ext cx="119050" cy="92275"/>
                </a:xfrm>
                <a:custGeom>
                  <a:rect b="b" l="l" r="r" t="t"/>
                  <a:pathLst>
                    <a:path extrusionOk="0" h="3691" w="4762">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62"/>
                <p:cNvSpPr/>
                <p:nvPr/>
              </p:nvSpPr>
              <p:spPr>
                <a:xfrm>
                  <a:off x="8697275" y="1264450"/>
                  <a:ext cx="134700" cy="104375"/>
                </a:xfrm>
                <a:custGeom>
                  <a:rect b="b" l="l" r="r" t="t"/>
                  <a:pathLst>
                    <a:path extrusionOk="0" h="4175" w="5388">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5" name="Google Shape;3515;p62"/>
                <p:cNvSpPr/>
                <p:nvPr/>
              </p:nvSpPr>
              <p:spPr>
                <a:xfrm>
                  <a:off x="8327100" y="1319050"/>
                  <a:ext cx="431650" cy="547075"/>
                </a:xfrm>
                <a:custGeom>
                  <a:rect b="b" l="l" r="r" t="t"/>
                  <a:pathLst>
                    <a:path extrusionOk="0" h="21883" w="17266">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62"/>
                <p:cNvSpPr/>
                <p:nvPr/>
              </p:nvSpPr>
              <p:spPr>
                <a:xfrm>
                  <a:off x="7218550" y="2251475"/>
                  <a:ext cx="157300" cy="73325"/>
                </a:xfrm>
                <a:custGeom>
                  <a:rect b="b" l="l" r="r" t="t"/>
                  <a:pathLst>
                    <a:path extrusionOk="0" h="2933" w="6292">
                      <a:moveTo>
                        <a:pt x="6041" y="0"/>
                      </a:moveTo>
                      <a:lnTo>
                        <a:pt x="1" y="1704"/>
                      </a:lnTo>
                      <a:lnTo>
                        <a:pt x="6292" y="2932"/>
                      </a:lnTo>
                      <a:lnTo>
                        <a:pt x="6292" y="2932"/>
                      </a:lnTo>
                      <a:lnTo>
                        <a:pt x="6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7" name="Google Shape;3517;p62"/>
              <p:cNvGrpSpPr/>
              <p:nvPr/>
            </p:nvGrpSpPr>
            <p:grpSpPr>
              <a:xfrm>
                <a:off x="231726" y="1042995"/>
                <a:ext cx="399301" cy="416613"/>
                <a:chOff x="2105350" y="2220525"/>
                <a:chExt cx="1113500" cy="1161775"/>
              </a:xfrm>
            </p:grpSpPr>
            <p:sp>
              <p:nvSpPr>
                <p:cNvPr id="3518" name="Google Shape;3518;p62"/>
                <p:cNvSpPr/>
                <p:nvPr/>
              </p:nvSpPr>
              <p:spPr>
                <a:xfrm>
                  <a:off x="2105350" y="2220525"/>
                  <a:ext cx="939925" cy="1161775"/>
                </a:xfrm>
                <a:custGeom>
                  <a:rect b="b" l="l" r="r" t="t"/>
                  <a:pathLst>
                    <a:path extrusionOk="0" h="46471" w="37597">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62"/>
                <p:cNvSpPr/>
                <p:nvPr/>
              </p:nvSpPr>
              <p:spPr>
                <a:xfrm>
                  <a:off x="2812175" y="2609475"/>
                  <a:ext cx="406675" cy="720250"/>
                </a:xfrm>
                <a:custGeom>
                  <a:rect b="b" l="l" r="r" t="t"/>
                  <a:pathLst>
                    <a:path extrusionOk="0" h="28810" w="16267">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62"/>
                <p:cNvSpPr/>
                <p:nvPr/>
              </p:nvSpPr>
              <p:spPr>
                <a:xfrm>
                  <a:off x="2363550" y="2366625"/>
                  <a:ext cx="620875" cy="445625"/>
                </a:xfrm>
                <a:custGeom>
                  <a:rect b="b" l="l" r="r" t="t"/>
                  <a:pathLst>
                    <a:path extrusionOk="0" h="17825" w="24835">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62"/>
                <p:cNvSpPr/>
                <p:nvPr/>
              </p:nvSpPr>
              <p:spPr>
                <a:xfrm>
                  <a:off x="2261600" y="2797650"/>
                  <a:ext cx="648350" cy="165350"/>
                </a:xfrm>
                <a:custGeom>
                  <a:rect b="b" l="l" r="r" t="t"/>
                  <a:pathLst>
                    <a:path extrusionOk="0" h="6614" w="25934">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62"/>
                <p:cNvSpPr/>
                <p:nvPr/>
              </p:nvSpPr>
              <p:spPr>
                <a:xfrm>
                  <a:off x="2530850" y="2899275"/>
                  <a:ext cx="337125" cy="344800"/>
                </a:xfrm>
                <a:custGeom>
                  <a:rect b="b" l="l" r="r" t="t"/>
                  <a:pathLst>
                    <a:path extrusionOk="0" h="13792" w="13485">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62"/>
                <p:cNvSpPr/>
                <p:nvPr/>
              </p:nvSpPr>
              <p:spPr>
                <a:xfrm>
                  <a:off x="2332225" y="3165900"/>
                  <a:ext cx="245650" cy="169650"/>
                </a:xfrm>
                <a:custGeom>
                  <a:rect b="b" l="l" r="r" t="t"/>
                  <a:pathLst>
                    <a:path extrusionOk="0" h="6786" w="9826">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4" name="Google Shape;3524;p62"/>
              <p:cNvGrpSpPr/>
              <p:nvPr/>
            </p:nvGrpSpPr>
            <p:grpSpPr>
              <a:xfrm>
                <a:off x="5463284" y="521563"/>
                <a:ext cx="929164" cy="543026"/>
                <a:chOff x="3973200" y="2218800"/>
                <a:chExt cx="1850925" cy="1081725"/>
              </a:xfrm>
            </p:grpSpPr>
            <p:sp>
              <p:nvSpPr>
                <p:cNvPr id="3525" name="Google Shape;3525;p62"/>
                <p:cNvSpPr/>
                <p:nvPr/>
              </p:nvSpPr>
              <p:spPr>
                <a:xfrm>
                  <a:off x="3973200" y="2218800"/>
                  <a:ext cx="886625" cy="1081725"/>
                </a:xfrm>
                <a:custGeom>
                  <a:rect b="b" l="l" r="r" t="t"/>
                  <a:pathLst>
                    <a:path extrusionOk="0" h="43269" w="35465">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62"/>
                <p:cNvSpPr/>
                <p:nvPr/>
              </p:nvSpPr>
              <p:spPr>
                <a:xfrm>
                  <a:off x="4214450" y="2311975"/>
                  <a:ext cx="542700" cy="382000"/>
                </a:xfrm>
                <a:custGeom>
                  <a:rect b="b" l="l" r="r" t="t"/>
                  <a:pathLst>
                    <a:path extrusionOk="0" h="15280" w="21708">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62"/>
                <p:cNvSpPr/>
                <p:nvPr/>
              </p:nvSpPr>
              <p:spPr>
                <a:xfrm>
                  <a:off x="4367500" y="2677600"/>
                  <a:ext cx="328800" cy="160775"/>
                </a:xfrm>
                <a:custGeom>
                  <a:rect b="b" l="l" r="r" t="t"/>
                  <a:pathLst>
                    <a:path extrusionOk="0" h="6431" w="13152">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62"/>
                <p:cNvSpPr/>
                <p:nvPr/>
              </p:nvSpPr>
              <p:spPr>
                <a:xfrm>
                  <a:off x="4307800" y="2488725"/>
                  <a:ext cx="342675" cy="173650"/>
                </a:xfrm>
                <a:custGeom>
                  <a:rect b="b" l="l" r="r" t="t"/>
                  <a:pathLst>
                    <a:path extrusionOk="0" h="6946" w="13707">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62"/>
                <p:cNvSpPr/>
                <p:nvPr/>
              </p:nvSpPr>
              <p:spPr>
                <a:xfrm>
                  <a:off x="4500050" y="2753125"/>
                  <a:ext cx="277700" cy="187075"/>
                </a:xfrm>
                <a:custGeom>
                  <a:rect b="b" l="l" r="r" t="t"/>
                  <a:pathLst>
                    <a:path extrusionOk="0" h="7483" w="11108">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0" name="Google Shape;3530;p62"/>
                <p:cNvSpPr/>
                <p:nvPr/>
              </p:nvSpPr>
              <p:spPr>
                <a:xfrm>
                  <a:off x="4308425" y="2902100"/>
                  <a:ext cx="507650" cy="196575"/>
                </a:xfrm>
                <a:custGeom>
                  <a:rect b="b" l="l" r="r" t="t"/>
                  <a:pathLst>
                    <a:path extrusionOk="0" h="7863" w="20306">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1" name="Google Shape;3531;p62"/>
                <p:cNvSpPr/>
                <p:nvPr/>
              </p:nvSpPr>
              <p:spPr>
                <a:xfrm>
                  <a:off x="4484300" y="3070225"/>
                  <a:ext cx="253350" cy="166975"/>
                </a:xfrm>
                <a:custGeom>
                  <a:rect b="b" l="l" r="r" t="t"/>
                  <a:pathLst>
                    <a:path extrusionOk="0" h="6679" w="10134">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62"/>
                <p:cNvSpPr/>
                <p:nvPr/>
              </p:nvSpPr>
              <p:spPr>
                <a:xfrm>
                  <a:off x="4937500" y="2218800"/>
                  <a:ext cx="886625" cy="1081725"/>
                </a:xfrm>
                <a:custGeom>
                  <a:rect b="b" l="l" r="r" t="t"/>
                  <a:pathLst>
                    <a:path extrusionOk="0" h="43269" w="35465">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62"/>
                <p:cNvSpPr/>
                <p:nvPr/>
              </p:nvSpPr>
              <p:spPr>
                <a:xfrm>
                  <a:off x="5040175" y="2311975"/>
                  <a:ext cx="542725" cy="382000"/>
                </a:xfrm>
                <a:custGeom>
                  <a:rect b="b" l="l" r="r" t="t"/>
                  <a:pathLst>
                    <a:path extrusionOk="0" h="15280" w="21709">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4" name="Google Shape;3534;p62"/>
                <p:cNvSpPr/>
                <p:nvPr/>
              </p:nvSpPr>
              <p:spPr>
                <a:xfrm>
                  <a:off x="5101025" y="2677600"/>
                  <a:ext cx="328800" cy="160775"/>
                </a:xfrm>
                <a:custGeom>
                  <a:rect b="b" l="l" r="r" t="t"/>
                  <a:pathLst>
                    <a:path extrusionOk="0" h="6431" w="13152">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62"/>
                <p:cNvSpPr/>
                <p:nvPr/>
              </p:nvSpPr>
              <p:spPr>
                <a:xfrm>
                  <a:off x="5147450" y="2488725"/>
                  <a:ext cx="342075" cy="173650"/>
                </a:xfrm>
                <a:custGeom>
                  <a:rect b="b" l="l" r="r" t="t"/>
                  <a:pathLst>
                    <a:path extrusionOk="0" h="6946" w="13683">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62"/>
                <p:cNvSpPr/>
                <p:nvPr/>
              </p:nvSpPr>
              <p:spPr>
                <a:xfrm>
                  <a:off x="5019575" y="2753125"/>
                  <a:ext cx="277800" cy="187075"/>
                </a:xfrm>
                <a:custGeom>
                  <a:rect b="b" l="l" r="r" t="t"/>
                  <a:pathLst>
                    <a:path extrusionOk="0" h="7483" w="11112">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7" name="Google Shape;3537;p62"/>
                <p:cNvSpPr/>
                <p:nvPr/>
              </p:nvSpPr>
              <p:spPr>
                <a:xfrm>
                  <a:off x="4981250" y="2902100"/>
                  <a:ext cx="507650" cy="196575"/>
                </a:xfrm>
                <a:custGeom>
                  <a:rect b="b" l="l" r="r" t="t"/>
                  <a:pathLst>
                    <a:path extrusionOk="0" h="7863" w="20306">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62"/>
                <p:cNvSpPr/>
                <p:nvPr/>
              </p:nvSpPr>
              <p:spPr>
                <a:xfrm>
                  <a:off x="5059675" y="3070225"/>
                  <a:ext cx="254000" cy="166975"/>
                </a:xfrm>
                <a:custGeom>
                  <a:rect b="b" l="l" r="r" t="t"/>
                  <a:pathLst>
                    <a:path extrusionOk="0" h="6679" w="1016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9" name="Google Shape;3539;p62"/>
                <p:cNvSpPr/>
                <p:nvPr/>
              </p:nvSpPr>
              <p:spPr>
                <a:xfrm>
                  <a:off x="4782725" y="2452975"/>
                  <a:ext cx="232500" cy="740700"/>
                </a:xfrm>
                <a:custGeom>
                  <a:rect b="b" l="l" r="r" t="t"/>
                  <a:pathLst>
                    <a:path extrusionOk="0" h="29628" w="930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40" name="Google Shape;3540;p62"/>
              <p:cNvGrpSpPr/>
              <p:nvPr/>
            </p:nvGrpSpPr>
            <p:grpSpPr>
              <a:xfrm flipH="1">
                <a:off x="8486317" y="3244172"/>
                <a:ext cx="399325" cy="260959"/>
                <a:chOff x="7218550" y="1264450"/>
                <a:chExt cx="1810175" cy="1182950"/>
              </a:xfrm>
            </p:grpSpPr>
            <p:sp>
              <p:nvSpPr>
                <p:cNvPr id="3541" name="Google Shape;3541;p62"/>
                <p:cNvSpPr/>
                <p:nvPr/>
              </p:nvSpPr>
              <p:spPr>
                <a:xfrm>
                  <a:off x="7745500" y="1611025"/>
                  <a:ext cx="449275" cy="522875"/>
                </a:xfrm>
                <a:custGeom>
                  <a:rect b="b" l="l" r="r" t="t"/>
                  <a:pathLst>
                    <a:path extrusionOk="0" h="20915" w="17971">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2" name="Google Shape;3542;p62"/>
                <p:cNvSpPr/>
                <p:nvPr/>
              </p:nvSpPr>
              <p:spPr>
                <a:xfrm>
                  <a:off x="7517425" y="1725250"/>
                  <a:ext cx="571475" cy="442275"/>
                </a:xfrm>
                <a:custGeom>
                  <a:rect b="b" l="l" r="r" t="t"/>
                  <a:pathLst>
                    <a:path extrusionOk="0" h="17691" w="22859">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62"/>
                <p:cNvSpPr/>
                <p:nvPr/>
              </p:nvSpPr>
              <p:spPr>
                <a:xfrm>
                  <a:off x="7647750" y="2096700"/>
                  <a:ext cx="298275" cy="329600"/>
                </a:xfrm>
                <a:custGeom>
                  <a:rect b="b" l="l" r="r" t="t"/>
                  <a:pathLst>
                    <a:path extrusionOk="0" h="13184" w="11931">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62"/>
                <p:cNvSpPr/>
                <p:nvPr/>
              </p:nvSpPr>
              <p:spPr>
                <a:xfrm>
                  <a:off x="7338850" y="2143975"/>
                  <a:ext cx="213075" cy="303425"/>
                </a:xfrm>
                <a:custGeom>
                  <a:rect b="b" l="l" r="r" t="t"/>
                  <a:pathLst>
                    <a:path extrusionOk="0" h="12137" w="8523">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5" name="Google Shape;3545;p62"/>
                <p:cNvSpPr/>
                <p:nvPr/>
              </p:nvSpPr>
              <p:spPr>
                <a:xfrm>
                  <a:off x="7495500" y="2135550"/>
                  <a:ext cx="243125" cy="311425"/>
                </a:xfrm>
                <a:custGeom>
                  <a:rect b="b" l="l" r="r" t="t"/>
                  <a:pathLst>
                    <a:path extrusionOk="0" h="12457" w="9725">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6" name="Google Shape;3546;p62"/>
                <p:cNvSpPr/>
                <p:nvPr/>
              </p:nvSpPr>
              <p:spPr>
                <a:xfrm>
                  <a:off x="7969825" y="1815000"/>
                  <a:ext cx="518200" cy="464050"/>
                </a:xfrm>
                <a:custGeom>
                  <a:rect b="b" l="l" r="r" t="t"/>
                  <a:pathLst>
                    <a:path extrusionOk="0" h="18562" w="20728">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62"/>
                <p:cNvSpPr/>
                <p:nvPr/>
              </p:nvSpPr>
              <p:spPr>
                <a:xfrm>
                  <a:off x="7813175" y="2031550"/>
                  <a:ext cx="334600" cy="339000"/>
                </a:xfrm>
                <a:custGeom>
                  <a:rect b="b" l="l" r="r" t="t"/>
                  <a:pathLst>
                    <a:path extrusionOk="0" h="13560" w="13384">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62"/>
                <p:cNvSpPr/>
                <p:nvPr/>
              </p:nvSpPr>
              <p:spPr>
                <a:xfrm>
                  <a:off x="8072575" y="1672200"/>
                  <a:ext cx="535125" cy="493125"/>
                </a:xfrm>
                <a:custGeom>
                  <a:rect b="b" l="l" r="r" t="t"/>
                  <a:pathLst>
                    <a:path extrusionOk="0" h="19725" w="21405">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9" name="Google Shape;3549;p62"/>
                <p:cNvSpPr/>
                <p:nvPr/>
              </p:nvSpPr>
              <p:spPr>
                <a:xfrm>
                  <a:off x="8409975" y="1532975"/>
                  <a:ext cx="561075" cy="384800"/>
                </a:xfrm>
                <a:custGeom>
                  <a:rect b="b" l="l" r="r" t="t"/>
                  <a:pathLst>
                    <a:path extrusionOk="0" h="15392" w="22443">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62"/>
                <p:cNvSpPr/>
                <p:nvPr/>
              </p:nvSpPr>
              <p:spPr>
                <a:xfrm>
                  <a:off x="8909675" y="1509500"/>
                  <a:ext cx="119050" cy="92275"/>
                </a:xfrm>
                <a:custGeom>
                  <a:rect b="b" l="l" r="r" t="t"/>
                  <a:pathLst>
                    <a:path extrusionOk="0" h="3691" w="4762">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1" name="Google Shape;3551;p62"/>
                <p:cNvSpPr/>
                <p:nvPr/>
              </p:nvSpPr>
              <p:spPr>
                <a:xfrm>
                  <a:off x="8697275" y="1264450"/>
                  <a:ext cx="134700" cy="104375"/>
                </a:xfrm>
                <a:custGeom>
                  <a:rect b="b" l="l" r="r" t="t"/>
                  <a:pathLst>
                    <a:path extrusionOk="0" h="4175" w="5388">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62"/>
                <p:cNvSpPr/>
                <p:nvPr/>
              </p:nvSpPr>
              <p:spPr>
                <a:xfrm>
                  <a:off x="8327100" y="1319050"/>
                  <a:ext cx="431650" cy="547075"/>
                </a:xfrm>
                <a:custGeom>
                  <a:rect b="b" l="l" r="r" t="t"/>
                  <a:pathLst>
                    <a:path extrusionOk="0" h="21883" w="17266">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62"/>
                <p:cNvSpPr/>
                <p:nvPr/>
              </p:nvSpPr>
              <p:spPr>
                <a:xfrm>
                  <a:off x="7218550" y="2251475"/>
                  <a:ext cx="157300" cy="73325"/>
                </a:xfrm>
                <a:custGeom>
                  <a:rect b="b" l="l" r="r" t="t"/>
                  <a:pathLst>
                    <a:path extrusionOk="0" h="2933" w="6292">
                      <a:moveTo>
                        <a:pt x="6041" y="0"/>
                      </a:moveTo>
                      <a:lnTo>
                        <a:pt x="1" y="1704"/>
                      </a:lnTo>
                      <a:lnTo>
                        <a:pt x="6292" y="2932"/>
                      </a:lnTo>
                      <a:lnTo>
                        <a:pt x="6292" y="2932"/>
                      </a:lnTo>
                      <a:lnTo>
                        <a:pt x="6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3554" name="Google Shape;3554;p6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562" name="Shape 3562"/>
        <p:cNvGrpSpPr/>
        <p:nvPr/>
      </p:nvGrpSpPr>
      <p:grpSpPr>
        <a:xfrm>
          <a:off x="0" y="0"/>
          <a:ext cx="0" cy="0"/>
          <a:chOff x="0" y="0"/>
          <a:chExt cx="0" cy="0"/>
        </a:xfrm>
      </p:grpSpPr>
      <p:pic>
        <p:nvPicPr>
          <p:cNvPr descr="greyWatermark-20.png" id="3563" name="Google Shape;3563;p64"/>
          <p:cNvPicPr preferRelativeResize="0"/>
          <p:nvPr/>
        </p:nvPicPr>
        <p:blipFill rotWithShape="1">
          <a:blip r:embed="rId2">
            <a:alphaModFix/>
          </a:blip>
          <a:srcRect b="0" l="0" r="0" t="0"/>
          <a:stretch/>
        </p:blipFill>
        <p:spPr>
          <a:xfrm>
            <a:off x="5961819" y="2027477"/>
            <a:ext cx="3182181" cy="3116024"/>
          </a:xfrm>
          <a:prstGeom prst="rect">
            <a:avLst/>
          </a:prstGeom>
          <a:noFill/>
          <a:ln>
            <a:noFill/>
          </a:ln>
        </p:spPr>
      </p:pic>
      <p:sp>
        <p:nvSpPr>
          <p:cNvPr id="3564" name="Google Shape;3564;p64"/>
          <p:cNvSpPr txBox="1"/>
          <p:nvPr>
            <p:ph type="ctrTitle"/>
          </p:nvPr>
        </p:nvSpPr>
        <p:spPr>
          <a:xfrm>
            <a:off x="457200" y="1903444"/>
            <a:ext cx="6858000" cy="1143001"/>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Clr>
                <a:srgbClr val="262626"/>
              </a:buClr>
              <a:buSzPts val="3000"/>
              <a:buFont typeface="Verdana"/>
              <a:buNone/>
              <a:defRPr b="1" sz="30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65" name="Google Shape;3565;p64"/>
          <p:cNvSpPr txBox="1"/>
          <p:nvPr>
            <p:ph idx="1" type="subTitle"/>
          </p:nvPr>
        </p:nvSpPr>
        <p:spPr>
          <a:xfrm>
            <a:off x="457200" y="3220180"/>
            <a:ext cx="6858000" cy="742950"/>
          </a:xfrm>
          <a:prstGeom prst="rect">
            <a:avLst/>
          </a:prstGeom>
          <a:noFill/>
          <a:ln>
            <a:noFill/>
          </a:ln>
        </p:spPr>
        <p:txBody>
          <a:bodyPr anchorCtr="0" anchor="t" bIns="34275" lIns="68575" spcFirstLastPara="1" rIns="68575" wrap="square" tIns="34275">
            <a:normAutofit/>
          </a:bodyPr>
          <a:lstStyle>
            <a:lvl1pPr lvl="0" algn="l">
              <a:lnSpc>
                <a:spcPct val="95000"/>
              </a:lnSpc>
              <a:spcBef>
                <a:spcPts val="900"/>
              </a:spcBef>
              <a:spcAft>
                <a:spcPts val="0"/>
              </a:spcAft>
              <a:buSzPts val="2100"/>
              <a:buNone/>
              <a:defRPr sz="2100">
                <a:solidFill>
                  <a:schemeClr val="dk2"/>
                </a:solidFill>
              </a:defRPr>
            </a:lvl1pPr>
            <a:lvl2pPr lvl="1" algn="ctr">
              <a:lnSpc>
                <a:spcPct val="95000"/>
              </a:lnSpc>
              <a:spcBef>
                <a:spcPts val="500"/>
              </a:spcBef>
              <a:spcAft>
                <a:spcPts val="0"/>
              </a:spcAft>
              <a:buSzPts val="1500"/>
              <a:buNone/>
              <a:defRPr>
                <a:solidFill>
                  <a:srgbClr val="888888"/>
                </a:solidFill>
              </a:defRPr>
            </a:lvl2pPr>
            <a:lvl3pPr lvl="2" algn="ctr">
              <a:lnSpc>
                <a:spcPct val="95000"/>
              </a:lnSpc>
              <a:spcBef>
                <a:spcPts val="500"/>
              </a:spcBef>
              <a:spcAft>
                <a:spcPts val="0"/>
              </a:spcAft>
              <a:buSzPts val="1400"/>
              <a:buNone/>
              <a:defRPr>
                <a:solidFill>
                  <a:srgbClr val="888888"/>
                </a:solidFill>
              </a:defRPr>
            </a:lvl3pPr>
            <a:lvl4pPr lvl="3" algn="ctr">
              <a:lnSpc>
                <a:spcPct val="95000"/>
              </a:lnSpc>
              <a:spcBef>
                <a:spcPts val="500"/>
              </a:spcBef>
              <a:spcAft>
                <a:spcPts val="0"/>
              </a:spcAft>
              <a:buSzPts val="1200"/>
              <a:buNone/>
              <a:defRPr>
                <a:solidFill>
                  <a:srgbClr val="888888"/>
                </a:solidFill>
              </a:defRPr>
            </a:lvl4pPr>
            <a:lvl5pPr lvl="4" algn="ctr">
              <a:lnSpc>
                <a:spcPct val="95000"/>
              </a:lnSpc>
              <a:spcBef>
                <a:spcPts val="500"/>
              </a:spcBef>
              <a:spcAft>
                <a:spcPts val="0"/>
              </a:spcAft>
              <a:buSzPts val="1200"/>
              <a:buNone/>
              <a:defRPr>
                <a:solidFill>
                  <a:srgbClr val="888888"/>
                </a:solidFill>
              </a:defRPr>
            </a:lvl5pPr>
            <a:lvl6pPr lvl="5" algn="ctr">
              <a:spcBef>
                <a:spcPts val="200"/>
              </a:spcBef>
              <a:spcAft>
                <a:spcPts val="0"/>
              </a:spcAft>
              <a:buSzPts val="1200"/>
              <a:buNone/>
              <a:defRPr>
                <a:solidFill>
                  <a:srgbClr val="888888"/>
                </a:solidFill>
              </a:defRPr>
            </a:lvl6pPr>
            <a:lvl7pPr lvl="6" algn="ctr">
              <a:spcBef>
                <a:spcPts val="200"/>
              </a:spcBef>
              <a:spcAft>
                <a:spcPts val="0"/>
              </a:spcAft>
              <a:buSzPts val="1200"/>
              <a:buNone/>
              <a:defRPr>
                <a:solidFill>
                  <a:srgbClr val="888888"/>
                </a:solidFill>
              </a:defRPr>
            </a:lvl7pPr>
            <a:lvl8pPr lvl="7" algn="ctr">
              <a:spcBef>
                <a:spcPts val="200"/>
              </a:spcBef>
              <a:spcAft>
                <a:spcPts val="0"/>
              </a:spcAft>
              <a:buSzPts val="1200"/>
              <a:buNone/>
              <a:defRPr>
                <a:solidFill>
                  <a:srgbClr val="888888"/>
                </a:solidFill>
              </a:defRPr>
            </a:lvl8pPr>
            <a:lvl9pPr lvl="8" algn="ctr">
              <a:spcBef>
                <a:spcPts val="200"/>
              </a:spcBef>
              <a:spcAft>
                <a:spcPts val="0"/>
              </a:spcAft>
              <a:buSzPts val="1200"/>
              <a:buNone/>
              <a:defRPr>
                <a:solidFill>
                  <a:srgbClr val="888888"/>
                </a:solidFill>
              </a:defRPr>
            </a:lvl9pPr>
          </a:lstStyle>
          <a:p/>
        </p:txBody>
      </p:sp>
      <p:pic>
        <p:nvPicPr>
          <p:cNvPr id="3566" name="Google Shape;3566;p64"/>
          <p:cNvPicPr preferRelativeResize="0"/>
          <p:nvPr/>
        </p:nvPicPr>
        <p:blipFill rotWithShape="1">
          <a:blip r:embed="rId3">
            <a:alphaModFix/>
          </a:blip>
          <a:srcRect b="0" l="0" r="0" t="0"/>
          <a:stretch/>
        </p:blipFill>
        <p:spPr>
          <a:xfrm>
            <a:off x="533400" y="742951"/>
            <a:ext cx="2537579" cy="822656"/>
          </a:xfrm>
          <a:prstGeom prst="rect">
            <a:avLst/>
          </a:prstGeom>
          <a:noFill/>
          <a:ln>
            <a:noFill/>
          </a:ln>
        </p:spPr>
      </p:pic>
    </p:spTree>
  </p:cSld>
  <p:clrMapOvr>
    <a:masterClrMapping/>
  </p:clrMapOvr>
  <p:extLst>
    <p:ext uri="{DCECCB84-F9BA-43D5-87BE-67443E8EF086}">
      <p15:sldGuideLst>
        <p15:guide id="1" pos="34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2" showMasterSp="0">
  <p:cSld name="Title2">
    <p:bg>
      <p:bgPr>
        <a:solidFill>
          <a:srgbClr val="AB192D"/>
        </a:solidFill>
      </p:bgPr>
    </p:bg>
    <p:spTree>
      <p:nvGrpSpPr>
        <p:cNvPr id="3567" name="Shape 3567"/>
        <p:cNvGrpSpPr/>
        <p:nvPr/>
      </p:nvGrpSpPr>
      <p:grpSpPr>
        <a:xfrm>
          <a:off x="0" y="0"/>
          <a:ext cx="0" cy="0"/>
          <a:chOff x="0" y="0"/>
          <a:chExt cx="0" cy="0"/>
        </a:xfrm>
      </p:grpSpPr>
      <p:pic>
        <p:nvPicPr>
          <p:cNvPr id="3568" name="Google Shape;3568;p65"/>
          <p:cNvPicPr preferRelativeResize="0"/>
          <p:nvPr/>
        </p:nvPicPr>
        <p:blipFill rotWithShape="1">
          <a:blip r:embed="rId2">
            <a:alphaModFix/>
          </a:blip>
          <a:srcRect b="0" l="0" r="0" t="0"/>
          <a:stretch/>
        </p:blipFill>
        <p:spPr>
          <a:xfrm>
            <a:off x="533400" y="742951"/>
            <a:ext cx="2537578" cy="828985"/>
          </a:xfrm>
          <a:prstGeom prst="rect">
            <a:avLst/>
          </a:prstGeom>
          <a:noFill/>
          <a:ln>
            <a:noFill/>
          </a:ln>
        </p:spPr>
      </p:pic>
      <p:pic>
        <p:nvPicPr>
          <p:cNvPr id="3569" name="Google Shape;3569;p65"/>
          <p:cNvPicPr preferRelativeResize="0"/>
          <p:nvPr/>
        </p:nvPicPr>
        <p:blipFill rotWithShape="1">
          <a:blip r:embed="rId3">
            <a:alphaModFix/>
          </a:blip>
          <a:srcRect b="0" l="0" r="0" t="0"/>
          <a:stretch/>
        </p:blipFill>
        <p:spPr>
          <a:xfrm>
            <a:off x="5948387" y="2020490"/>
            <a:ext cx="3195613" cy="3129177"/>
          </a:xfrm>
          <a:prstGeom prst="rect">
            <a:avLst/>
          </a:prstGeom>
          <a:noFill/>
          <a:ln>
            <a:noFill/>
          </a:ln>
        </p:spPr>
      </p:pic>
      <p:sp>
        <p:nvSpPr>
          <p:cNvPr id="3570" name="Google Shape;3570;p65"/>
          <p:cNvSpPr txBox="1"/>
          <p:nvPr>
            <p:ph type="ctrTitle"/>
          </p:nvPr>
        </p:nvSpPr>
        <p:spPr>
          <a:xfrm>
            <a:off x="457200" y="1903444"/>
            <a:ext cx="6858000" cy="1143001"/>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Clr>
                <a:schemeClr val="lt1"/>
              </a:buClr>
              <a:buSzPts val="3000"/>
              <a:buFont typeface="Verdana"/>
              <a:buNone/>
              <a:defRPr b="1" sz="30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71" name="Google Shape;3571;p65"/>
          <p:cNvSpPr txBox="1"/>
          <p:nvPr>
            <p:ph idx="1" type="subTitle"/>
          </p:nvPr>
        </p:nvSpPr>
        <p:spPr>
          <a:xfrm>
            <a:off x="457200" y="3220180"/>
            <a:ext cx="6858000" cy="742950"/>
          </a:xfrm>
          <a:prstGeom prst="rect">
            <a:avLst/>
          </a:prstGeom>
          <a:noFill/>
          <a:ln>
            <a:noFill/>
          </a:ln>
        </p:spPr>
        <p:txBody>
          <a:bodyPr anchorCtr="0" anchor="t" bIns="34275" lIns="68575" spcFirstLastPara="1" rIns="68575" wrap="square" tIns="34275">
            <a:normAutofit/>
          </a:bodyPr>
          <a:lstStyle>
            <a:lvl1pPr lvl="0" algn="l">
              <a:lnSpc>
                <a:spcPct val="95000"/>
              </a:lnSpc>
              <a:spcBef>
                <a:spcPts val="900"/>
              </a:spcBef>
              <a:spcAft>
                <a:spcPts val="0"/>
              </a:spcAft>
              <a:buSzPts val="2100"/>
              <a:buNone/>
              <a:defRPr sz="2100">
                <a:solidFill>
                  <a:schemeClr val="lt1"/>
                </a:solidFill>
              </a:defRPr>
            </a:lvl1pPr>
            <a:lvl2pPr lvl="1" algn="ctr">
              <a:lnSpc>
                <a:spcPct val="95000"/>
              </a:lnSpc>
              <a:spcBef>
                <a:spcPts val="500"/>
              </a:spcBef>
              <a:spcAft>
                <a:spcPts val="0"/>
              </a:spcAft>
              <a:buSzPts val="1500"/>
              <a:buNone/>
              <a:defRPr>
                <a:solidFill>
                  <a:srgbClr val="888888"/>
                </a:solidFill>
              </a:defRPr>
            </a:lvl2pPr>
            <a:lvl3pPr lvl="2" algn="ctr">
              <a:lnSpc>
                <a:spcPct val="95000"/>
              </a:lnSpc>
              <a:spcBef>
                <a:spcPts val="500"/>
              </a:spcBef>
              <a:spcAft>
                <a:spcPts val="0"/>
              </a:spcAft>
              <a:buSzPts val="1400"/>
              <a:buNone/>
              <a:defRPr>
                <a:solidFill>
                  <a:srgbClr val="888888"/>
                </a:solidFill>
              </a:defRPr>
            </a:lvl3pPr>
            <a:lvl4pPr lvl="3" algn="ctr">
              <a:lnSpc>
                <a:spcPct val="95000"/>
              </a:lnSpc>
              <a:spcBef>
                <a:spcPts val="500"/>
              </a:spcBef>
              <a:spcAft>
                <a:spcPts val="0"/>
              </a:spcAft>
              <a:buSzPts val="1200"/>
              <a:buNone/>
              <a:defRPr>
                <a:solidFill>
                  <a:srgbClr val="888888"/>
                </a:solidFill>
              </a:defRPr>
            </a:lvl4pPr>
            <a:lvl5pPr lvl="4" algn="ctr">
              <a:lnSpc>
                <a:spcPct val="95000"/>
              </a:lnSpc>
              <a:spcBef>
                <a:spcPts val="500"/>
              </a:spcBef>
              <a:spcAft>
                <a:spcPts val="0"/>
              </a:spcAft>
              <a:buSzPts val="1200"/>
              <a:buNone/>
              <a:defRPr>
                <a:solidFill>
                  <a:srgbClr val="888888"/>
                </a:solidFill>
              </a:defRPr>
            </a:lvl5pPr>
            <a:lvl6pPr lvl="5" algn="ctr">
              <a:spcBef>
                <a:spcPts val="200"/>
              </a:spcBef>
              <a:spcAft>
                <a:spcPts val="0"/>
              </a:spcAft>
              <a:buSzPts val="1200"/>
              <a:buNone/>
              <a:defRPr>
                <a:solidFill>
                  <a:srgbClr val="888888"/>
                </a:solidFill>
              </a:defRPr>
            </a:lvl6pPr>
            <a:lvl7pPr lvl="6" algn="ctr">
              <a:spcBef>
                <a:spcPts val="200"/>
              </a:spcBef>
              <a:spcAft>
                <a:spcPts val="0"/>
              </a:spcAft>
              <a:buSzPts val="1200"/>
              <a:buNone/>
              <a:defRPr>
                <a:solidFill>
                  <a:srgbClr val="888888"/>
                </a:solidFill>
              </a:defRPr>
            </a:lvl7pPr>
            <a:lvl8pPr lvl="7" algn="ctr">
              <a:spcBef>
                <a:spcPts val="200"/>
              </a:spcBef>
              <a:spcAft>
                <a:spcPts val="0"/>
              </a:spcAft>
              <a:buSzPts val="1200"/>
              <a:buNone/>
              <a:defRPr>
                <a:solidFill>
                  <a:srgbClr val="888888"/>
                </a:solidFill>
              </a:defRPr>
            </a:lvl8pPr>
            <a:lvl9pPr lvl="8" algn="ctr">
              <a:spcBef>
                <a:spcPts val="200"/>
              </a:spcBef>
              <a:spcAft>
                <a:spcPts val="0"/>
              </a:spcAft>
              <a:buSzPts val="1200"/>
              <a:buNone/>
              <a:defRPr>
                <a:solidFill>
                  <a:srgbClr val="888888"/>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Red" showMasterSp="0">
  <p:cSld name="BlankRed">
    <p:bg>
      <p:bgPr>
        <a:solidFill>
          <a:schemeClr val="lt2"/>
        </a:solidFill>
      </p:bgPr>
    </p:bg>
    <p:spTree>
      <p:nvGrpSpPr>
        <p:cNvPr id="3572" name="Shape 3572"/>
        <p:cNvGrpSpPr/>
        <p:nvPr/>
      </p:nvGrpSpPr>
      <p:grpSpPr>
        <a:xfrm>
          <a:off x="0" y="0"/>
          <a:ext cx="0" cy="0"/>
          <a:chOff x="0" y="0"/>
          <a:chExt cx="0" cy="0"/>
        </a:xfrm>
      </p:grpSpPr>
      <p:pic>
        <p:nvPicPr>
          <p:cNvPr id="3573" name="Google Shape;3573;p66"/>
          <p:cNvPicPr preferRelativeResize="0"/>
          <p:nvPr/>
        </p:nvPicPr>
        <p:blipFill rotWithShape="1">
          <a:blip r:embed="rId2">
            <a:alphaModFix/>
          </a:blip>
          <a:srcRect b="0" l="0" r="0" t="0"/>
          <a:stretch/>
        </p:blipFill>
        <p:spPr>
          <a:xfrm>
            <a:off x="2899598" y="800126"/>
            <a:ext cx="3344803" cy="332102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3574" name="Shape 3574"/>
        <p:cNvGrpSpPr/>
        <p:nvPr/>
      </p:nvGrpSpPr>
      <p:grpSpPr>
        <a:xfrm>
          <a:off x="0" y="0"/>
          <a:ext cx="0" cy="0"/>
          <a:chOff x="0" y="0"/>
          <a:chExt cx="0" cy="0"/>
        </a:xfrm>
      </p:grpSpPr>
      <p:sp>
        <p:nvSpPr>
          <p:cNvPr id="3575" name="Google Shape;3575;p67"/>
          <p:cNvSpPr/>
          <p:nvPr/>
        </p:nvSpPr>
        <p:spPr>
          <a:xfrm>
            <a:off x="0" y="0"/>
            <a:ext cx="9144000" cy="85725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Verdana"/>
              <a:ea typeface="Verdana"/>
              <a:cs typeface="Verdana"/>
              <a:sym typeface="Verdana"/>
            </a:endParaRPr>
          </a:p>
        </p:txBody>
      </p:sp>
      <p:sp>
        <p:nvSpPr>
          <p:cNvPr id="3576" name="Google Shape;3576;p67"/>
          <p:cNvSpPr txBox="1"/>
          <p:nvPr>
            <p:ph type="title"/>
          </p:nvPr>
        </p:nvSpPr>
        <p:spPr>
          <a:xfrm>
            <a:off x="469106" y="1085850"/>
            <a:ext cx="6858000" cy="1257300"/>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Clr>
                <a:srgbClr val="262626"/>
              </a:buClr>
              <a:buSzPts val="3000"/>
              <a:buFont typeface="Verdana"/>
              <a:buNone/>
              <a:defRPr b="1" sz="3000">
                <a:solidFill>
                  <a:srgbClr val="262626"/>
                </a:solidFill>
                <a:latin typeface="Verdana"/>
                <a:ea typeface="Verdana"/>
                <a:cs typeface="Verdana"/>
                <a:sym typeface="Verdana"/>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77" name="Google Shape;3577;p67"/>
          <p:cNvSpPr txBox="1"/>
          <p:nvPr>
            <p:ph idx="1" type="body"/>
          </p:nvPr>
        </p:nvSpPr>
        <p:spPr>
          <a:xfrm>
            <a:off x="469106" y="2343150"/>
            <a:ext cx="6858000" cy="685800"/>
          </a:xfrm>
          <a:prstGeom prst="rect">
            <a:avLst/>
          </a:prstGeom>
          <a:noFill/>
          <a:ln>
            <a:noFill/>
          </a:ln>
        </p:spPr>
        <p:txBody>
          <a:bodyPr anchorCtr="0" anchor="t" bIns="34275" lIns="68575" spcFirstLastPara="1" rIns="68575" wrap="square" tIns="34275">
            <a:normAutofit/>
          </a:bodyPr>
          <a:lstStyle>
            <a:lvl1pPr indent="-228600" lvl="0" marL="457200" algn="l">
              <a:lnSpc>
                <a:spcPct val="95000"/>
              </a:lnSpc>
              <a:spcBef>
                <a:spcPts val="900"/>
              </a:spcBef>
              <a:spcAft>
                <a:spcPts val="0"/>
              </a:spcAft>
              <a:buSzPts val="2100"/>
              <a:buNone/>
              <a:defRPr sz="2100">
                <a:solidFill>
                  <a:schemeClr val="dk2"/>
                </a:solidFill>
              </a:defRPr>
            </a:lvl1pPr>
            <a:lvl2pPr indent="-228600" lvl="1" marL="914400" algn="l">
              <a:lnSpc>
                <a:spcPct val="95000"/>
              </a:lnSpc>
              <a:spcBef>
                <a:spcPts val="500"/>
              </a:spcBef>
              <a:spcAft>
                <a:spcPts val="0"/>
              </a:spcAft>
              <a:buSzPts val="1400"/>
              <a:buNone/>
              <a:defRPr sz="1400">
                <a:solidFill>
                  <a:srgbClr val="888888"/>
                </a:solidFill>
              </a:defRPr>
            </a:lvl2pPr>
            <a:lvl3pPr indent="-228600" lvl="2" marL="1371600" algn="l">
              <a:lnSpc>
                <a:spcPct val="95000"/>
              </a:lnSpc>
              <a:spcBef>
                <a:spcPts val="500"/>
              </a:spcBef>
              <a:spcAft>
                <a:spcPts val="0"/>
              </a:spcAft>
              <a:buSzPts val="1200"/>
              <a:buNone/>
              <a:defRPr sz="1200">
                <a:solidFill>
                  <a:srgbClr val="888888"/>
                </a:solidFill>
              </a:defRPr>
            </a:lvl3pPr>
            <a:lvl4pPr indent="-228600" lvl="3" marL="1828800" algn="l">
              <a:lnSpc>
                <a:spcPct val="95000"/>
              </a:lnSpc>
              <a:spcBef>
                <a:spcPts val="500"/>
              </a:spcBef>
              <a:spcAft>
                <a:spcPts val="0"/>
              </a:spcAft>
              <a:buSzPts val="1100"/>
              <a:buNone/>
              <a:defRPr sz="1100">
                <a:solidFill>
                  <a:srgbClr val="888888"/>
                </a:solidFill>
              </a:defRPr>
            </a:lvl4pPr>
            <a:lvl5pPr indent="-228600" lvl="4" marL="2286000" algn="l">
              <a:lnSpc>
                <a:spcPct val="95000"/>
              </a:lnSpc>
              <a:spcBef>
                <a:spcPts val="500"/>
              </a:spcBef>
              <a:spcAft>
                <a:spcPts val="0"/>
              </a:spcAft>
              <a:buSzPts val="1100"/>
              <a:buNone/>
              <a:defRPr sz="1100">
                <a:solidFill>
                  <a:srgbClr val="888888"/>
                </a:solidFill>
              </a:defRPr>
            </a:lvl5pPr>
            <a:lvl6pPr indent="-228600" lvl="5" marL="2743200" algn="l">
              <a:spcBef>
                <a:spcPts val="200"/>
              </a:spcBef>
              <a:spcAft>
                <a:spcPts val="0"/>
              </a:spcAft>
              <a:buSzPts val="1100"/>
              <a:buNone/>
              <a:defRPr sz="1100">
                <a:solidFill>
                  <a:srgbClr val="888888"/>
                </a:solidFill>
              </a:defRPr>
            </a:lvl6pPr>
            <a:lvl7pPr indent="-228600" lvl="6" marL="3200400" algn="l">
              <a:spcBef>
                <a:spcPts val="200"/>
              </a:spcBef>
              <a:spcAft>
                <a:spcPts val="0"/>
              </a:spcAft>
              <a:buSzPts val="1100"/>
              <a:buNone/>
              <a:defRPr sz="1100">
                <a:solidFill>
                  <a:srgbClr val="888888"/>
                </a:solidFill>
              </a:defRPr>
            </a:lvl7pPr>
            <a:lvl8pPr indent="-228600" lvl="7" marL="3657600" algn="l">
              <a:spcBef>
                <a:spcPts val="200"/>
              </a:spcBef>
              <a:spcAft>
                <a:spcPts val="0"/>
              </a:spcAft>
              <a:buSzPts val="1100"/>
              <a:buNone/>
              <a:defRPr sz="1100">
                <a:solidFill>
                  <a:srgbClr val="888888"/>
                </a:solidFill>
              </a:defRPr>
            </a:lvl8pPr>
            <a:lvl9pPr indent="-228600" lvl="8" marL="4114800" algn="l">
              <a:spcBef>
                <a:spcPts val="200"/>
              </a:spcBef>
              <a:spcAft>
                <a:spcPts val="0"/>
              </a:spcAft>
              <a:buSzPts val="1100"/>
              <a:buNone/>
              <a:defRPr sz="1100">
                <a:solidFill>
                  <a:srgbClr val="888888"/>
                </a:solidFill>
              </a:defRPr>
            </a:lvl9pPr>
          </a:lstStyle>
          <a:p/>
        </p:txBody>
      </p:sp>
      <p:sp>
        <p:nvSpPr>
          <p:cNvPr id="3578" name="Google Shape;3578;p67"/>
          <p:cNvSpPr txBox="1"/>
          <p:nvPr>
            <p:ph idx="12" type="sldNum"/>
          </p:nvPr>
        </p:nvSpPr>
        <p:spPr>
          <a:xfrm>
            <a:off x="1" y="4790748"/>
            <a:ext cx="457200" cy="295602"/>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579" name="Google Shape;3579;p67"/>
          <p:cNvSpPr txBox="1"/>
          <p:nvPr>
            <p:ph idx="11" type="ftr"/>
          </p:nvPr>
        </p:nvSpPr>
        <p:spPr>
          <a:xfrm>
            <a:off x="469106" y="4800600"/>
            <a:ext cx="5105400" cy="2286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SzPts val="1100"/>
              <a:buNone/>
              <a:defRPr b="0" sz="1200">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descr="greyWatermark-20.png" id="3580" name="Google Shape;3580;p67"/>
          <p:cNvPicPr preferRelativeResize="0"/>
          <p:nvPr/>
        </p:nvPicPr>
        <p:blipFill rotWithShape="1">
          <a:blip r:embed="rId2">
            <a:alphaModFix/>
          </a:blip>
          <a:srcRect b="0" l="0" r="0" t="0"/>
          <a:stretch/>
        </p:blipFill>
        <p:spPr>
          <a:xfrm>
            <a:off x="5961819" y="2027477"/>
            <a:ext cx="3182181" cy="3116024"/>
          </a:xfrm>
          <a:prstGeom prst="rect">
            <a:avLst/>
          </a:prstGeom>
          <a:noFill/>
          <a:ln>
            <a:noFill/>
          </a:ln>
        </p:spPr>
      </p:pic>
    </p:spTree>
  </p:cSld>
  <p:clrMapOvr>
    <a:masterClrMapping/>
  </p:clrMapOvr>
  <p:extLst>
    <p:ext uri="{DCECCB84-F9BA-43D5-87BE-67443E8EF086}">
      <p15:sldGuideLst>
        <p15:guide id="1" pos="34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3581" name="Shape 3581"/>
        <p:cNvGrpSpPr/>
        <p:nvPr/>
      </p:nvGrpSpPr>
      <p:grpSpPr>
        <a:xfrm>
          <a:off x="0" y="0"/>
          <a:ext cx="0" cy="0"/>
          <a:chOff x="0" y="0"/>
          <a:chExt cx="0" cy="0"/>
        </a:xfrm>
      </p:grpSpPr>
      <p:sp>
        <p:nvSpPr>
          <p:cNvPr id="3582" name="Google Shape;3582;p68"/>
          <p:cNvSpPr txBox="1"/>
          <p:nvPr>
            <p:ph type="title"/>
          </p:nvPr>
        </p:nvSpPr>
        <p:spPr>
          <a:xfrm>
            <a:off x="457200" y="263525"/>
            <a:ext cx="8229600" cy="600075"/>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Clr>
                <a:srgbClr val="262626"/>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83" name="Google Shape;3583;p68"/>
          <p:cNvSpPr txBox="1"/>
          <p:nvPr>
            <p:ph idx="1" type="body"/>
          </p:nvPr>
        </p:nvSpPr>
        <p:spPr>
          <a:xfrm>
            <a:off x="457200" y="1143000"/>
            <a:ext cx="8229600" cy="3486150"/>
          </a:xfrm>
          <a:prstGeom prst="rect">
            <a:avLst/>
          </a:prstGeom>
          <a:noFill/>
          <a:ln>
            <a:noFill/>
          </a:ln>
        </p:spPr>
        <p:txBody>
          <a:bodyPr anchorCtr="0" anchor="t" bIns="34275" lIns="68575" spcFirstLastPara="1" rIns="68575" wrap="square" tIns="34275">
            <a:normAutofit/>
          </a:bodyPr>
          <a:lstStyle>
            <a:lvl1pPr indent="-317500" lvl="0" marL="457200" algn="l">
              <a:lnSpc>
                <a:spcPct val="95000"/>
              </a:lnSpc>
              <a:spcBef>
                <a:spcPts val="900"/>
              </a:spcBef>
              <a:spcAft>
                <a:spcPts val="0"/>
              </a:spcAft>
              <a:buSzPts val="1400"/>
              <a:buChar char="•"/>
              <a:defRPr/>
            </a:lvl1pPr>
            <a:lvl2pPr indent="-317500" lvl="1" marL="914400" algn="l">
              <a:lnSpc>
                <a:spcPct val="95000"/>
              </a:lnSpc>
              <a:spcBef>
                <a:spcPts val="500"/>
              </a:spcBef>
              <a:spcAft>
                <a:spcPts val="0"/>
              </a:spcAft>
              <a:buSzPts val="1400"/>
              <a:buChar char="─"/>
              <a:defRPr/>
            </a:lvl2pPr>
            <a:lvl3pPr indent="-317500" lvl="2" marL="1371600" algn="l">
              <a:lnSpc>
                <a:spcPct val="95000"/>
              </a:lnSpc>
              <a:spcBef>
                <a:spcPts val="500"/>
              </a:spcBef>
              <a:spcAft>
                <a:spcPts val="0"/>
              </a:spcAft>
              <a:buSzPts val="1400"/>
              <a:buChar char="▪"/>
              <a:defRPr/>
            </a:lvl3pPr>
            <a:lvl4pPr indent="-317500" lvl="3" marL="1828800" algn="l">
              <a:lnSpc>
                <a:spcPct val="95000"/>
              </a:lnSpc>
              <a:spcBef>
                <a:spcPts val="500"/>
              </a:spcBef>
              <a:spcAft>
                <a:spcPts val="0"/>
              </a:spcAft>
              <a:buSzPts val="1400"/>
              <a:buChar char="o"/>
              <a:defRPr/>
            </a:lvl4pPr>
            <a:lvl5pPr indent="-317500" lvl="4" marL="2286000" algn="l">
              <a:lnSpc>
                <a:spcPct val="95000"/>
              </a:lnSpc>
              <a:spcBef>
                <a:spcPts val="500"/>
              </a:spcBef>
              <a:spcAft>
                <a:spcPts val="0"/>
              </a:spcAft>
              <a:buSzPts val="1400"/>
              <a:buChar char="•"/>
              <a:defRPr/>
            </a:lvl5pPr>
            <a:lvl6pPr indent="-317500" lvl="5" marL="2743200" algn="l">
              <a:spcBef>
                <a:spcPts val="300"/>
              </a:spcBef>
              <a:spcAft>
                <a:spcPts val="0"/>
              </a:spcAft>
              <a:buSzPts val="1400"/>
              <a:buChar char="•"/>
              <a:defRPr/>
            </a:lvl6pPr>
            <a:lvl7pPr indent="-317500" lvl="6" marL="3200400" algn="l">
              <a:spcBef>
                <a:spcPts val="300"/>
              </a:spcBef>
              <a:spcAft>
                <a:spcPts val="0"/>
              </a:spcAft>
              <a:buSzPts val="1400"/>
              <a:buChar char="•"/>
              <a:defRPr/>
            </a:lvl7pPr>
            <a:lvl8pPr indent="-317500" lvl="7" marL="3657600" algn="l">
              <a:spcBef>
                <a:spcPts val="300"/>
              </a:spcBef>
              <a:spcAft>
                <a:spcPts val="0"/>
              </a:spcAft>
              <a:buSzPts val="1400"/>
              <a:buChar char="•"/>
              <a:defRPr/>
            </a:lvl8pPr>
            <a:lvl9pPr indent="-317500" lvl="8" marL="4114800" algn="l">
              <a:spcBef>
                <a:spcPts val="300"/>
              </a:spcBef>
              <a:spcAft>
                <a:spcPts val="0"/>
              </a:spcAft>
              <a:buSzPts val="1400"/>
              <a:buChar char="•"/>
              <a:defRPr/>
            </a:lvl9pPr>
          </a:lstStyle>
          <a:p/>
        </p:txBody>
      </p:sp>
      <p:sp>
        <p:nvSpPr>
          <p:cNvPr id="3584" name="Google Shape;3584;p68"/>
          <p:cNvSpPr txBox="1"/>
          <p:nvPr>
            <p:ph idx="11" type="ftr"/>
          </p:nvPr>
        </p:nvSpPr>
        <p:spPr>
          <a:xfrm>
            <a:off x="457200" y="4800600"/>
            <a:ext cx="5105400" cy="2286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85" name="Google Shape;3585;p68"/>
          <p:cNvSpPr txBox="1"/>
          <p:nvPr>
            <p:ph idx="12" type="sldNum"/>
          </p:nvPr>
        </p:nvSpPr>
        <p:spPr>
          <a:xfrm>
            <a:off x="1" y="4790748"/>
            <a:ext cx="457200" cy="295602"/>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86" name="Shape 3586"/>
        <p:cNvGrpSpPr/>
        <p:nvPr/>
      </p:nvGrpSpPr>
      <p:grpSpPr>
        <a:xfrm>
          <a:off x="0" y="0"/>
          <a:ext cx="0" cy="0"/>
          <a:chOff x="0" y="0"/>
          <a:chExt cx="0" cy="0"/>
        </a:xfrm>
      </p:grpSpPr>
      <p:sp>
        <p:nvSpPr>
          <p:cNvPr id="3587" name="Google Shape;3587;p69"/>
          <p:cNvSpPr txBox="1"/>
          <p:nvPr>
            <p:ph type="title"/>
          </p:nvPr>
        </p:nvSpPr>
        <p:spPr>
          <a:xfrm>
            <a:off x="457200" y="263525"/>
            <a:ext cx="8229600" cy="600075"/>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Clr>
                <a:srgbClr val="262626"/>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88" name="Google Shape;3588;p69"/>
          <p:cNvSpPr txBox="1"/>
          <p:nvPr>
            <p:ph idx="1" type="body"/>
          </p:nvPr>
        </p:nvSpPr>
        <p:spPr>
          <a:xfrm>
            <a:off x="762000" y="1257300"/>
            <a:ext cx="3657600" cy="3371850"/>
          </a:xfrm>
          <a:prstGeom prst="rect">
            <a:avLst/>
          </a:prstGeom>
          <a:noFill/>
          <a:ln>
            <a:noFill/>
          </a:ln>
        </p:spPr>
        <p:txBody>
          <a:bodyPr anchorCtr="0" anchor="t" bIns="34275" lIns="68575" spcFirstLastPara="1" rIns="68575" wrap="square" tIns="34275">
            <a:normAutofit/>
          </a:bodyPr>
          <a:lstStyle>
            <a:lvl1pPr indent="-342900" lvl="0" marL="457200" algn="l">
              <a:lnSpc>
                <a:spcPct val="95000"/>
              </a:lnSpc>
              <a:spcBef>
                <a:spcPts val="900"/>
              </a:spcBef>
              <a:spcAft>
                <a:spcPts val="0"/>
              </a:spcAft>
              <a:buSzPts val="1800"/>
              <a:buChar char="•"/>
              <a:defRPr sz="1800"/>
            </a:lvl1pPr>
            <a:lvl2pPr indent="-323850" lvl="1" marL="914400" algn="l">
              <a:lnSpc>
                <a:spcPct val="95000"/>
              </a:lnSpc>
              <a:spcBef>
                <a:spcPts val="500"/>
              </a:spcBef>
              <a:spcAft>
                <a:spcPts val="0"/>
              </a:spcAft>
              <a:buSzPts val="1500"/>
              <a:buChar char="─"/>
              <a:defRPr sz="1500"/>
            </a:lvl2pPr>
            <a:lvl3pPr indent="-317500" lvl="2" marL="1371600" algn="l">
              <a:lnSpc>
                <a:spcPct val="95000"/>
              </a:lnSpc>
              <a:spcBef>
                <a:spcPts val="500"/>
              </a:spcBef>
              <a:spcAft>
                <a:spcPts val="0"/>
              </a:spcAft>
              <a:buSzPts val="1400"/>
              <a:buChar char="▪"/>
              <a:defRPr sz="1400"/>
            </a:lvl3pPr>
            <a:lvl4pPr indent="-304800" lvl="3" marL="1828800" algn="l">
              <a:lnSpc>
                <a:spcPct val="95000"/>
              </a:lnSpc>
              <a:spcBef>
                <a:spcPts val="500"/>
              </a:spcBef>
              <a:spcAft>
                <a:spcPts val="0"/>
              </a:spcAft>
              <a:buSzPts val="1200"/>
              <a:buChar char="o"/>
              <a:defRPr sz="1200"/>
            </a:lvl4pPr>
            <a:lvl5pPr indent="-304800" lvl="4" marL="2286000" algn="l">
              <a:lnSpc>
                <a:spcPct val="95000"/>
              </a:lnSpc>
              <a:spcBef>
                <a:spcPts val="500"/>
              </a:spcBef>
              <a:spcAft>
                <a:spcPts val="0"/>
              </a:spcAft>
              <a:buSzPts val="1200"/>
              <a:buChar char="•"/>
              <a:defRPr sz="1200"/>
            </a:lvl5pPr>
            <a:lvl6pPr indent="-317500" lvl="5" marL="2743200" algn="l">
              <a:spcBef>
                <a:spcPts val="300"/>
              </a:spcBef>
              <a:spcAft>
                <a:spcPts val="0"/>
              </a:spcAft>
              <a:buSzPts val="1400"/>
              <a:buChar char="•"/>
              <a:defRPr sz="1400"/>
            </a:lvl6pPr>
            <a:lvl7pPr indent="-317500" lvl="6" marL="3200400" algn="l">
              <a:spcBef>
                <a:spcPts val="300"/>
              </a:spcBef>
              <a:spcAft>
                <a:spcPts val="0"/>
              </a:spcAft>
              <a:buSzPts val="1400"/>
              <a:buChar char="•"/>
              <a:defRPr sz="1400"/>
            </a:lvl7pPr>
            <a:lvl8pPr indent="-317500" lvl="7" marL="3657600" algn="l">
              <a:spcBef>
                <a:spcPts val="300"/>
              </a:spcBef>
              <a:spcAft>
                <a:spcPts val="0"/>
              </a:spcAft>
              <a:buSzPts val="1400"/>
              <a:buChar char="•"/>
              <a:defRPr sz="1400"/>
            </a:lvl8pPr>
            <a:lvl9pPr indent="-317500" lvl="8" marL="4114800" algn="l">
              <a:spcBef>
                <a:spcPts val="300"/>
              </a:spcBef>
              <a:spcAft>
                <a:spcPts val="0"/>
              </a:spcAft>
              <a:buSzPts val="1400"/>
              <a:buChar char="•"/>
              <a:defRPr sz="1400"/>
            </a:lvl9pPr>
          </a:lstStyle>
          <a:p/>
        </p:txBody>
      </p:sp>
      <p:sp>
        <p:nvSpPr>
          <p:cNvPr id="3589" name="Google Shape;3589;p69"/>
          <p:cNvSpPr txBox="1"/>
          <p:nvPr>
            <p:ph idx="2" type="body"/>
          </p:nvPr>
        </p:nvSpPr>
        <p:spPr>
          <a:xfrm>
            <a:off x="4648200" y="1257300"/>
            <a:ext cx="3657600" cy="3371850"/>
          </a:xfrm>
          <a:prstGeom prst="rect">
            <a:avLst/>
          </a:prstGeom>
          <a:noFill/>
          <a:ln>
            <a:noFill/>
          </a:ln>
        </p:spPr>
        <p:txBody>
          <a:bodyPr anchorCtr="0" anchor="t" bIns="34275" lIns="68575" spcFirstLastPara="1" rIns="68575" wrap="square" tIns="34275">
            <a:normAutofit/>
          </a:bodyPr>
          <a:lstStyle>
            <a:lvl1pPr indent="-342900" lvl="0" marL="457200" algn="l">
              <a:lnSpc>
                <a:spcPct val="95000"/>
              </a:lnSpc>
              <a:spcBef>
                <a:spcPts val="900"/>
              </a:spcBef>
              <a:spcAft>
                <a:spcPts val="0"/>
              </a:spcAft>
              <a:buSzPts val="1800"/>
              <a:buChar char="•"/>
              <a:defRPr sz="1800"/>
            </a:lvl1pPr>
            <a:lvl2pPr indent="-323850" lvl="1" marL="914400" algn="l">
              <a:lnSpc>
                <a:spcPct val="95000"/>
              </a:lnSpc>
              <a:spcBef>
                <a:spcPts val="500"/>
              </a:spcBef>
              <a:spcAft>
                <a:spcPts val="0"/>
              </a:spcAft>
              <a:buSzPts val="1500"/>
              <a:buChar char="─"/>
              <a:defRPr sz="1500"/>
            </a:lvl2pPr>
            <a:lvl3pPr indent="-317500" lvl="2" marL="1371600" algn="l">
              <a:lnSpc>
                <a:spcPct val="95000"/>
              </a:lnSpc>
              <a:spcBef>
                <a:spcPts val="500"/>
              </a:spcBef>
              <a:spcAft>
                <a:spcPts val="0"/>
              </a:spcAft>
              <a:buSzPts val="1400"/>
              <a:buChar char="▪"/>
              <a:defRPr sz="1400"/>
            </a:lvl3pPr>
            <a:lvl4pPr indent="-304800" lvl="3" marL="1828800" algn="l">
              <a:lnSpc>
                <a:spcPct val="95000"/>
              </a:lnSpc>
              <a:spcBef>
                <a:spcPts val="500"/>
              </a:spcBef>
              <a:spcAft>
                <a:spcPts val="0"/>
              </a:spcAft>
              <a:buSzPts val="1200"/>
              <a:buChar char="o"/>
              <a:defRPr sz="1200"/>
            </a:lvl4pPr>
            <a:lvl5pPr indent="-304800" lvl="4" marL="2286000" algn="l">
              <a:lnSpc>
                <a:spcPct val="95000"/>
              </a:lnSpc>
              <a:spcBef>
                <a:spcPts val="500"/>
              </a:spcBef>
              <a:spcAft>
                <a:spcPts val="0"/>
              </a:spcAft>
              <a:buSzPts val="1200"/>
              <a:buChar char="•"/>
              <a:defRPr sz="1200"/>
            </a:lvl5pPr>
            <a:lvl6pPr indent="-317500" lvl="5" marL="2743200" algn="l">
              <a:spcBef>
                <a:spcPts val="300"/>
              </a:spcBef>
              <a:spcAft>
                <a:spcPts val="0"/>
              </a:spcAft>
              <a:buSzPts val="1400"/>
              <a:buChar char="•"/>
              <a:defRPr sz="1400"/>
            </a:lvl6pPr>
            <a:lvl7pPr indent="-317500" lvl="6" marL="3200400" algn="l">
              <a:spcBef>
                <a:spcPts val="300"/>
              </a:spcBef>
              <a:spcAft>
                <a:spcPts val="0"/>
              </a:spcAft>
              <a:buSzPts val="1400"/>
              <a:buChar char="•"/>
              <a:defRPr sz="1400"/>
            </a:lvl7pPr>
            <a:lvl8pPr indent="-317500" lvl="7" marL="3657600" algn="l">
              <a:spcBef>
                <a:spcPts val="300"/>
              </a:spcBef>
              <a:spcAft>
                <a:spcPts val="0"/>
              </a:spcAft>
              <a:buSzPts val="1400"/>
              <a:buChar char="•"/>
              <a:defRPr sz="1400"/>
            </a:lvl8pPr>
            <a:lvl9pPr indent="-317500" lvl="8" marL="4114800" algn="l">
              <a:spcBef>
                <a:spcPts val="300"/>
              </a:spcBef>
              <a:spcAft>
                <a:spcPts val="0"/>
              </a:spcAft>
              <a:buSzPts val="1400"/>
              <a:buChar char="•"/>
              <a:defRPr sz="1400"/>
            </a:lvl9pPr>
          </a:lstStyle>
          <a:p/>
        </p:txBody>
      </p:sp>
      <p:sp>
        <p:nvSpPr>
          <p:cNvPr id="3590" name="Google Shape;3590;p69"/>
          <p:cNvSpPr txBox="1"/>
          <p:nvPr>
            <p:ph idx="12" type="sldNum"/>
          </p:nvPr>
        </p:nvSpPr>
        <p:spPr>
          <a:xfrm>
            <a:off x="1" y="4790748"/>
            <a:ext cx="457200" cy="295602"/>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591" name="Google Shape;3591;p69"/>
          <p:cNvSpPr txBox="1"/>
          <p:nvPr>
            <p:ph idx="11" type="ftr"/>
          </p:nvPr>
        </p:nvSpPr>
        <p:spPr>
          <a:xfrm>
            <a:off x="457200" y="4800600"/>
            <a:ext cx="5105400" cy="2286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92" name="Shape 3592"/>
        <p:cNvGrpSpPr/>
        <p:nvPr/>
      </p:nvGrpSpPr>
      <p:grpSpPr>
        <a:xfrm>
          <a:off x="0" y="0"/>
          <a:ext cx="0" cy="0"/>
          <a:chOff x="0" y="0"/>
          <a:chExt cx="0" cy="0"/>
        </a:xfrm>
      </p:grpSpPr>
      <p:sp>
        <p:nvSpPr>
          <p:cNvPr id="3593" name="Google Shape;3593;p70"/>
          <p:cNvSpPr txBox="1"/>
          <p:nvPr>
            <p:ph type="title"/>
          </p:nvPr>
        </p:nvSpPr>
        <p:spPr>
          <a:xfrm>
            <a:off x="457200" y="263525"/>
            <a:ext cx="8229600" cy="600075"/>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Clr>
                <a:srgbClr val="262626"/>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94" name="Google Shape;3594;p70"/>
          <p:cNvSpPr txBox="1"/>
          <p:nvPr>
            <p:ph idx="12" type="sldNum"/>
          </p:nvPr>
        </p:nvSpPr>
        <p:spPr>
          <a:xfrm>
            <a:off x="1" y="4790748"/>
            <a:ext cx="457200" cy="295602"/>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595" name="Google Shape;3595;p70"/>
          <p:cNvSpPr txBox="1"/>
          <p:nvPr>
            <p:ph idx="11" type="ftr"/>
          </p:nvPr>
        </p:nvSpPr>
        <p:spPr>
          <a:xfrm>
            <a:off x="457200" y="4800600"/>
            <a:ext cx="5105400" cy="2286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Caption">
  <p:cSld name="PhotoCaption">
    <p:spTree>
      <p:nvGrpSpPr>
        <p:cNvPr id="3596" name="Shape 3596"/>
        <p:cNvGrpSpPr/>
        <p:nvPr/>
      </p:nvGrpSpPr>
      <p:grpSpPr>
        <a:xfrm>
          <a:off x="0" y="0"/>
          <a:ext cx="0" cy="0"/>
          <a:chOff x="0" y="0"/>
          <a:chExt cx="0" cy="0"/>
        </a:xfrm>
      </p:grpSpPr>
      <p:sp>
        <p:nvSpPr>
          <p:cNvPr id="3597" name="Google Shape;3597;p71"/>
          <p:cNvSpPr txBox="1"/>
          <p:nvPr>
            <p:ph type="title"/>
          </p:nvPr>
        </p:nvSpPr>
        <p:spPr>
          <a:xfrm>
            <a:off x="457200" y="263525"/>
            <a:ext cx="8229600" cy="600075"/>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Clr>
                <a:srgbClr val="262626"/>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98" name="Google Shape;3598;p71"/>
          <p:cNvSpPr txBox="1"/>
          <p:nvPr>
            <p:ph idx="12" type="sldNum"/>
          </p:nvPr>
        </p:nvSpPr>
        <p:spPr>
          <a:xfrm>
            <a:off x="1" y="4790748"/>
            <a:ext cx="457200" cy="295602"/>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599" name="Google Shape;3599;p71"/>
          <p:cNvSpPr txBox="1"/>
          <p:nvPr>
            <p:ph idx="11" type="ftr"/>
          </p:nvPr>
        </p:nvSpPr>
        <p:spPr>
          <a:xfrm>
            <a:off x="457200" y="4800600"/>
            <a:ext cx="5105400" cy="2286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00" name="Google Shape;3600;p71"/>
          <p:cNvSpPr/>
          <p:nvPr>
            <p:ph idx="2" type="pic"/>
          </p:nvPr>
        </p:nvSpPr>
        <p:spPr>
          <a:xfrm>
            <a:off x="457200" y="1143000"/>
            <a:ext cx="5867400" cy="3486150"/>
          </a:xfrm>
          <a:prstGeom prst="rect">
            <a:avLst/>
          </a:prstGeom>
          <a:noFill/>
          <a:ln>
            <a:noFill/>
          </a:ln>
        </p:spPr>
      </p:sp>
      <p:sp>
        <p:nvSpPr>
          <p:cNvPr id="3601" name="Google Shape;3601;p71"/>
          <p:cNvSpPr txBox="1"/>
          <p:nvPr>
            <p:ph idx="1" type="body"/>
          </p:nvPr>
        </p:nvSpPr>
        <p:spPr>
          <a:xfrm>
            <a:off x="6553200" y="1143000"/>
            <a:ext cx="2133600" cy="3486150"/>
          </a:xfrm>
          <a:prstGeom prst="rect">
            <a:avLst/>
          </a:prstGeom>
          <a:noFill/>
          <a:ln>
            <a:noFill/>
          </a:ln>
        </p:spPr>
        <p:txBody>
          <a:bodyPr anchorCtr="0" anchor="t" bIns="34275" lIns="68575" spcFirstLastPara="1" rIns="68575" wrap="square" tIns="34275">
            <a:normAutofit/>
          </a:bodyPr>
          <a:lstStyle>
            <a:lvl1pPr indent="-228600" lvl="0" marL="457200" algn="l">
              <a:lnSpc>
                <a:spcPct val="95000"/>
              </a:lnSpc>
              <a:spcBef>
                <a:spcPts val="900"/>
              </a:spcBef>
              <a:spcAft>
                <a:spcPts val="0"/>
              </a:spcAft>
              <a:buSzPts val="1500"/>
              <a:buFont typeface="Verdana"/>
              <a:buNone/>
              <a:defRPr sz="1500"/>
            </a:lvl1pPr>
            <a:lvl2pPr indent="-317500" lvl="1" marL="914400" algn="l">
              <a:lnSpc>
                <a:spcPct val="95000"/>
              </a:lnSpc>
              <a:spcBef>
                <a:spcPts val="500"/>
              </a:spcBef>
              <a:spcAft>
                <a:spcPts val="0"/>
              </a:spcAft>
              <a:buSzPts val="1400"/>
              <a:buChar char="─"/>
              <a:defRPr sz="1400"/>
            </a:lvl2pPr>
            <a:lvl3pPr indent="-304800" lvl="2" marL="1371600" algn="l">
              <a:lnSpc>
                <a:spcPct val="95000"/>
              </a:lnSpc>
              <a:spcBef>
                <a:spcPts val="500"/>
              </a:spcBef>
              <a:spcAft>
                <a:spcPts val="0"/>
              </a:spcAft>
              <a:buSzPts val="1200"/>
              <a:buChar char="▪"/>
              <a:defRPr sz="1200"/>
            </a:lvl3pPr>
            <a:lvl4pPr indent="-298450" lvl="3" marL="1828800" algn="l">
              <a:lnSpc>
                <a:spcPct val="95000"/>
              </a:lnSpc>
              <a:spcBef>
                <a:spcPts val="500"/>
              </a:spcBef>
              <a:spcAft>
                <a:spcPts val="0"/>
              </a:spcAft>
              <a:buSzPts val="1100"/>
              <a:buChar char="o"/>
              <a:defRPr sz="1100"/>
            </a:lvl4pPr>
            <a:lvl5pPr indent="-298450" lvl="4" marL="2286000" algn="l">
              <a:lnSpc>
                <a:spcPct val="95000"/>
              </a:lnSpc>
              <a:spcBef>
                <a:spcPts val="500"/>
              </a:spcBef>
              <a:spcAft>
                <a:spcPts val="0"/>
              </a:spcAft>
              <a:buSzPts val="1100"/>
              <a:buChar char="•"/>
              <a:defRPr sz="1100"/>
            </a:lvl5pPr>
            <a:lvl6pPr indent="-317500" lvl="5" marL="2743200" algn="l">
              <a:spcBef>
                <a:spcPts val="300"/>
              </a:spcBef>
              <a:spcAft>
                <a:spcPts val="0"/>
              </a:spcAft>
              <a:buSzPts val="1400"/>
              <a:buChar char="•"/>
              <a:defRPr/>
            </a:lvl6pPr>
            <a:lvl7pPr indent="-317500" lvl="6" marL="3200400" algn="l">
              <a:spcBef>
                <a:spcPts val="300"/>
              </a:spcBef>
              <a:spcAft>
                <a:spcPts val="0"/>
              </a:spcAft>
              <a:buSzPts val="1400"/>
              <a:buChar char="•"/>
              <a:defRPr/>
            </a:lvl7pPr>
            <a:lvl8pPr indent="-317500" lvl="7" marL="3657600" algn="l">
              <a:spcBef>
                <a:spcPts val="300"/>
              </a:spcBef>
              <a:spcAft>
                <a:spcPts val="0"/>
              </a:spcAft>
              <a:buSzPts val="1400"/>
              <a:buChar char="•"/>
              <a:defRPr/>
            </a:lvl8pPr>
            <a:lvl9pPr indent="-317500" lvl="8" marL="4114800" algn="l">
              <a:spcBef>
                <a:spcPts val="300"/>
              </a:spcBef>
              <a:spcAft>
                <a:spcPts val="0"/>
              </a:spcAft>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83" name="Shape 283"/>
        <p:cNvGrpSpPr/>
        <p:nvPr/>
      </p:nvGrpSpPr>
      <p:grpSpPr>
        <a:xfrm>
          <a:off x="0" y="0"/>
          <a:ext cx="0" cy="0"/>
          <a:chOff x="0" y="0"/>
          <a:chExt cx="0" cy="0"/>
        </a:xfrm>
      </p:grpSpPr>
      <p:grpSp>
        <p:nvGrpSpPr>
          <p:cNvPr id="284" name="Google Shape;284;p8"/>
          <p:cNvGrpSpPr/>
          <p:nvPr/>
        </p:nvGrpSpPr>
        <p:grpSpPr>
          <a:xfrm>
            <a:off x="-54725" y="2062847"/>
            <a:ext cx="9198470" cy="3205869"/>
            <a:chOff x="-54725" y="1849472"/>
            <a:chExt cx="9198470" cy="3205869"/>
          </a:xfrm>
        </p:grpSpPr>
        <p:sp>
          <p:nvSpPr>
            <p:cNvPr id="285" name="Google Shape;285;p8"/>
            <p:cNvSpPr/>
            <p:nvPr/>
          </p:nvSpPr>
          <p:spPr>
            <a:xfrm>
              <a:off x="-54725" y="1849472"/>
              <a:ext cx="9198470" cy="3205869"/>
            </a:xfrm>
            <a:custGeom>
              <a:rect b="b" l="l" r="r" t="t"/>
              <a:pathLst>
                <a:path extrusionOk="0" h="82086" w="316779">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6" name="Google Shape;286;p8"/>
            <p:cNvGrpSpPr/>
            <p:nvPr/>
          </p:nvGrpSpPr>
          <p:grpSpPr>
            <a:xfrm>
              <a:off x="220100" y="2421150"/>
              <a:ext cx="8653600" cy="2015700"/>
              <a:chOff x="220100" y="2421150"/>
              <a:chExt cx="8653600" cy="2015700"/>
            </a:xfrm>
          </p:grpSpPr>
          <p:sp>
            <p:nvSpPr>
              <p:cNvPr id="287" name="Google Shape;287;p8"/>
              <p:cNvSpPr/>
              <p:nvPr/>
            </p:nvSpPr>
            <p:spPr>
              <a:xfrm>
                <a:off x="892000" y="2421150"/>
                <a:ext cx="289625" cy="254850"/>
              </a:xfrm>
              <a:custGeom>
                <a:rect b="b" l="l" r="r" t="t"/>
                <a:pathLst>
                  <a:path extrusionOk="0" h="10194" w="11585">
                    <a:moveTo>
                      <a:pt x="0" y="0"/>
                    </a:moveTo>
                    <a:cubicBezTo>
                      <a:pt x="5044" y="1008"/>
                      <a:pt x="6983" y="7896"/>
                      <a:pt x="11585" y="10194"/>
                    </a:cubicBezTo>
                  </a:path>
                </a:pathLst>
              </a:custGeom>
              <a:noFill/>
              <a:ln cap="flat" cmpd="sng" w="9525">
                <a:solidFill>
                  <a:schemeClr val="lt1"/>
                </a:solidFill>
                <a:prstDash val="solid"/>
                <a:round/>
                <a:headEnd len="med" w="med" type="none"/>
                <a:tailEnd len="med" w="med" type="none"/>
              </a:ln>
            </p:spPr>
          </p:sp>
          <p:sp>
            <p:nvSpPr>
              <p:cNvPr id="288" name="Google Shape;288;p8"/>
              <p:cNvSpPr/>
              <p:nvPr/>
            </p:nvSpPr>
            <p:spPr>
              <a:xfrm>
                <a:off x="590800" y="2477739"/>
                <a:ext cx="1390150" cy="904900"/>
              </a:xfrm>
              <a:custGeom>
                <a:rect b="b" l="l" r="r" t="t"/>
                <a:pathLst>
                  <a:path extrusionOk="0" h="36196" w="55606">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cap="flat" cmpd="sng" w="9525">
                <a:solidFill>
                  <a:schemeClr val="lt1"/>
                </a:solidFill>
                <a:prstDash val="solid"/>
                <a:round/>
                <a:headEnd len="med" w="med" type="none"/>
                <a:tailEnd len="med" w="med" type="none"/>
              </a:ln>
            </p:spPr>
          </p:sp>
          <p:sp>
            <p:nvSpPr>
              <p:cNvPr id="289" name="Google Shape;289;p8"/>
              <p:cNvSpPr/>
              <p:nvPr/>
            </p:nvSpPr>
            <p:spPr>
              <a:xfrm>
                <a:off x="301200" y="2872950"/>
                <a:ext cx="2027275" cy="1077350"/>
              </a:xfrm>
              <a:custGeom>
                <a:rect b="b" l="l" r="r" t="t"/>
                <a:pathLst>
                  <a:path extrusionOk="0" h="43094" w="81091">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cap="flat" cmpd="sng" w="9525">
                <a:solidFill>
                  <a:schemeClr val="lt1"/>
                </a:solidFill>
                <a:prstDash val="solid"/>
                <a:round/>
                <a:headEnd len="med" w="med" type="none"/>
                <a:tailEnd len="med" w="med" type="none"/>
              </a:ln>
            </p:spPr>
          </p:sp>
          <p:sp>
            <p:nvSpPr>
              <p:cNvPr id="290" name="Google Shape;290;p8"/>
              <p:cNvSpPr/>
              <p:nvPr/>
            </p:nvSpPr>
            <p:spPr>
              <a:xfrm>
                <a:off x="220100" y="3255225"/>
                <a:ext cx="1413300" cy="810925"/>
              </a:xfrm>
              <a:custGeom>
                <a:rect b="b" l="l" r="r" t="t"/>
                <a:pathLst>
                  <a:path extrusionOk="0" h="32437" w="56532">
                    <a:moveTo>
                      <a:pt x="0" y="0"/>
                    </a:moveTo>
                    <a:cubicBezTo>
                      <a:pt x="10485" y="3932"/>
                      <a:pt x="20860" y="8346"/>
                      <a:pt x="30583" y="13902"/>
                    </a:cubicBezTo>
                    <a:cubicBezTo>
                      <a:pt x="39812" y="19176"/>
                      <a:pt x="47029" y="27675"/>
                      <a:pt x="56532" y="32437"/>
                    </a:cubicBezTo>
                  </a:path>
                </a:pathLst>
              </a:custGeom>
              <a:noFill/>
              <a:ln cap="flat" cmpd="sng" w="9525">
                <a:solidFill>
                  <a:schemeClr val="lt1"/>
                </a:solidFill>
                <a:prstDash val="solid"/>
                <a:round/>
                <a:headEnd len="med" w="med" type="none"/>
                <a:tailEnd len="med" w="med" type="none"/>
              </a:ln>
            </p:spPr>
          </p:sp>
          <p:sp>
            <p:nvSpPr>
              <p:cNvPr id="291" name="Google Shape;291;p8"/>
              <p:cNvSpPr/>
              <p:nvPr/>
            </p:nvSpPr>
            <p:spPr>
              <a:xfrm>
                <a:off x="417050" y="3927125"/>
                <a:ext cx="857250" cy="428625"/>
              </a:xfrm>
              <a:custGeom>
                <a:rect b="b" l="l" r="r" t="t"/>
                <a:pathLst>
                  <a:path extrusionOk="0" h="17145" w="3429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cap="flat" cmpd="sng" w="9525">
                <a:solidFill>
                  <a:schemeClr val="lt1"/>
                </a:solidFill>
                <a:prstDash val="solid"/>
                <a:round/>
                <a:headEnd len="med" w="med" type="none"/>
                <a:tailEnd len="med" w="med" type="none"/>
              </a:ln>
            </p:spPr>
          </p:sp>
          <p:sp>
            <p:nvSpPr>
              <p:cNvPr id="292" name="Google Shape;292;p8"/>
              <p:cNvSpPr/>
              <p:nvPr/>
            </p:nvSpPr>
            <p:spPr>
              <a:xfrm>
                <a:off x="2710775" y="3452175"/>
                <a:ext cx="1911425" cy="556050"/>
              </a:xfrm>
              <a:custGeom>
                <a:rect b="b" l="l" r="r" t="t"/>
                <a:pathLst>
                  <a:path extrusionOk="0" h="22242" w="76457">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cap="flat" cmpd="sng" w="9525">
                <a:solidFill>
                  <a:schemeClr val="lt1"/>
                </a:solidFill>
                <a:prstDash val="solid"/>
                <a:round/>
                <a:headEnd len="med" w="med" type="none"/>
                <a:tailEnd len="med" w="med" type="none"/>
              </a:ln>
            </p:spPr>
          </p:sp>
          <p:sp>
            <p:nvSpPr>
              <p:cNvPr id="293" name="Google Shape;293;p8"/>
              <p:cNvSpPr/>
              <p:nvPr/>
            </p:nvSpPr>
            <p:spPr>
              <a:xfrm>
                <a:off x="2629675" y="4089325"/>
                <a:ext cx="1042600" cy="266425"/>
              </a:xfrm>
              <a:custGeom>
                <a:rect b="b" l="l" r="r" t="t"/>
                <a:pathLst>
                  <a:path extrusionOk="0" h="10657" w="41704">
                    <a:moveTo>
                      <a:pt x="0" y="0"/>
                    </a:moveTo>
                    <a:cubicBezTo>
                      <a:pt x="9796" y="3917"/>
                      <a:pt x="19729" y="7898"/>
                      <a:pt x="30119" y="9731"/>
                    </a:cubicBezTo>
                    <a:cubicBezTo>
                      <a:pt x="33934" y="10404"/>
                      <a:pt x="38238" y="8926"/>
                      <a:pt x="41704" y="10657"/>
                    </a:cubicBezTo>
                  </a:path>
                </a:pathLst>
              </a:custGeom>
              <a:noFill/>
              <a:ln cap="flat" cmpd="sng" w="9525">
                <a:solidFill>
                  <a:schemeClr val="lt1"/>
                </a:solidFill>
                <a:prstDash val="solid"/>
                <a:round/>
                <a:headEnd len="med" w="med" type="none"/>
                <a:tailEnd len="med" w="med" type="none"/>
              </a:ln>
            </p:spPr>
          </p:sp>
          <p:sp>
            <p:nvSpPr>
              <p:cNvPr id="294" name="Google Shape;294;p8"/>
              <p:cNvSpPr/>
              <p:nvPr/>
            </p:nvSpPr>
            <p:spPr>
              <a:xfrm>
                <a:off x="5966000" y="2872950"/>
                <a:ext cx="2907700" cy="1448050"/>
              </a:xfrm>
              <a:custGeom>
                <a:rect b="b" l="l" r="r" t="t"/>
                <a:pathLst>
                  <a:path extrusionOk="0" h="57922" w="116308">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cap="flat" cmpd="sng" w="9525">
                <a:solidFill>
                  <a:schemeClr val="lt1"/>
                </a:solidFill>
                <a:prstDash val="solid"/>
                <a:round/>
                <a:headEnd len="med" w="med" type="none"/>
                <a:tailEnd len="med" w="med" type="none"/>
              </a:ln>
            </p:spPr>
          </p:sp>
          <p:sp>
            <p:nvSpPr>
              <p:cNvPr id="295" name="Google Shape;295;p8"/>
              <p:cNvSpPr/>
              <p:nvPr/>
            </p:nvSpPr>
            <p:spPr>
              <a:xfrm>
                <a:off x="7726825" y="2803450"/>
                <a:ext cx="834100" cy="637125"/>
              </a:xfrm>
              <a:custGeom>
                <a:rect b="b" l="l" r="r" t="t"/>
                <a:pathLst>
                  <a:path extrusionOk="0" h="25485" w="33364">
                    <a:moveTo>
                      <a:pt x="0" y="25485"/>
                    </a:moveTo>
                    <a:cubicBezTo>
                      <a:pt x="8960" y="14735"/>
                      <a:pt x="23463" y="9890"/>
                      <a:pt x="33364" y="0"/>
                    </a:cubicBezTo>
                  </a:path>
                </a:pathLst>
              </a:custGeom>
              <a:noFill/>
              <a:ln cap="flat" cmpd="sng" w="9525">
                <a:solidFill>
                  <a:schemeClr val="lt1"/>
                </a:solidFill>
                <a:prstDash val="solid"/>
                <a:round/>
                <a:headEnd len="med" w="med" type="none"/>
                <a:tailEnd len="med" w="med" type="none"/>
              </a:ln>
            </p:spPr>
          </p:sp>
          <p:sp>
            <p:nvSpPr>
              <p:cNvPr id="296" name="Google Shape;296;p8"/>
              <p:cNvSpPr/>
              <p:nvPr/>
            </p:nvSpPr>
            <p:spPr>
              <a:xfrm>
                <a:off x="7495150" y="3880800"/>
                <a:ext cx="1378550" cy="556050"/>
              </a:xfrm>
              <a:custGeom>
                <a:rect b="b" l="l" r="r" t="t"/>
                <a:pathLst>
                  <a:path extrusionOk="0" h="22242" w="55142">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cap="flat" cmpd="sng" w="9525">
                <a:solidFill>
                  <a:schemeClr val="lt1"/>
                </a:solidFill>
                <a:prstDash val="solid"/>
                <a:round/>
                <a:headEnd len="med" w="med" type="none"/>
                <a:tailEnd len="med" w="med" type="none"/>
              </a:ln>
            </p:spPr>
          </p:sp>
        </p:grpSp>
      </p:grpSp>
      <p:sp>
        <p:nvSpPr>
          <p:cNvPr id="297" name="Google Shape;297;p8"/>
          <p:cNvSpPr txBox="1"/>
          <p:nvPr>
            <p:ph type="title"/>
          </p:nvPr>
        </p:nvSpPr>
        <p:spPr>
          <a:xfrm>
            <a:off x="1515450" y="539400"/>
            <a:ext cx="6113100" cy="30765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15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98" name="Google Shape;298;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02" name="Shape 3602"/>
        <p:cNvGrpSpPr/>
        <p:nvPr/>
      </p:nvGrpSpPr>
      <p:grpSpPr>
        <a:xfrm>
          <a:off x="0" y="0"/>
          <a:ext cx="0" cy="0"/>
          <a:chOff x="0" y="0"/>
          <a:chExt cx="0" cy="0"/>
        </a:xfrm>
      </p:grpSpPr>
      <p:sp>
        <p:nvSpPr>
          <p:cNvPr id="3603" name="Google Shape;3603;p72"/>
          <p:cNvSpPr txBox="1"/>
          <p:nvPr>
            <p:ph type="title"/>
          </p:nvPr>
        </p:nvSpPr>
        <p:spPr>
          <a:xfrm>
            <a:off x="457200" y="263525"/>
            <a:ext cx="8229600" cy="600075"/>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Clr>
                <a:srgbClr val="262626"/>
              </a:buClr>
              <a:buSzPts val="2400"/>
              <a:buFont typeface="Verdana"/>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04" name="Google Shape;3604;p72"/>
          <p:cNvSpPr txBox="1"/>
          <p:nvPr>
            <p:ph idx="1" type="body"/>
          </p:nvPr>
        </p:nvSpPr>
        <p:spPr>
          <a:xfrm>
            <a:off x="762000" y="1122552"/>
            <a:ext cx="3657600" cy="479822"/>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900"/>
              </a:spcBef>
              <a:spcAft>
                <a:spcPts val="0"/>
              </a:spcAft>
              <a:buSzPts val="1500"/>
              <a:buNone/>
              <a:defRPr b="1" sz="1500">
                <a:solidFill>
                  <a:schemeClr val="dk2"/>
                </a:solidFill>
                <a:latin typeface="Verdana"/>
                <a:ea typeface="Verdana"/>
                <a:cs typeface="Verdana"/>
                <a:sym typeface="Verdana"/>
              </a:defRPr>
            </a:lvl1pPr>
            <a:lvl2pPr indent="-228600" lvl="1" marL="914400" algn="l">
              <a:lnSpc>
                <a:spcPct val="95000"/>
              </a:lnSpc>
              <a:spcBef>
                <a:spcPts val="500"/>
              </a:spcBef>
              <a:spcAft>
                <a:spcPts val="0"/>
              </a:spcAft>
              <a:buSzPts val="1500"/>
              <a:buNone/>
              <a:defRPr b="1" sz="1500"/>
            </a:lvl2pPr>
            <a:lvl3pPr indent="-228600" lvl="2" marL="1371600" algn="l">
              <a:lnSpc>
                <a:spcPct val="95000"/>
              </a:lnSpc>
              <a:spcBef>
                <a:spcPts val="500"/>
              </a:spcBef>
              <a:spcAft>
                <a:spcPts val="0"/>
              </a:spcAft>
              <a:buSzPts val="1400"/>
              <a:buNone/>
              <a:defRPr b="1" sz="1400"/>
            </a:lvl3pPr>
            <a:lvl4pPr indent="-228600" lvl="3" marL="1828800" algn="l">
              <a:lnSpc>
                <a:spcPct val="95000"/>
              </a:lnSpc>
              <a:spcBef>
                <a:spcPts val="500"/>
              </a:spcBef>
              <a:spcAft>
                <a:spcPts val="0"/>
              </a:spcAft>
              <a:buSzPts val="1200"/>
              <a:buNone/>
              <a:defRPr b="1" sz="1200"/>
            </a:lvl4pPr>
            <a:lvl5pPr indent="-228600" lvl="4" marL="2286000" algn="l">
              <a:lnSpc>
                <a:spcPct val="95000"/>
              </a:lnSpc>
              <a:spcBef>
                <a:spcPts val="500"/>
              </a:spcBef>
              <a:spcAft>
                <a:spcPts val="0"/>
              </a:spcAft>
              <a:buSzPts val="1200"/>
              <a:buNone/>
              <a:defRPr b="1" sz="1200"/>
            </a:lvl5pPr>
            <a:lvl6pPr indent="-228600" lvl="5" marL="2743200" algn="l">
              <a:spcBef>
                <a:spcPts val="200"/>
              </a:spcBef>
              <a:spcAft>
                <a:spcPts val="0"/>
              </a:spcAft>
              <a:buSzPts val="1200"/>
              <a:buNone/>
              <a:defRPr b="1" sz="1200"/>
            </a:lvl6pPr>
            <a:lvl7pPr indent="-228600" lvl="6" marL="3200400" algn="l">
              <a:spcBef>
                <a:spcPts val="200"/>
              </a:spcBef>
              <a:spcAft>
                <a:spcPts val="0"/>
              </a:spcAft>
              <a:buSzPts val="1200"/>
              <a:buNone/>
              <a:defRPr b="1" sz="1200"/>
            </a:lvl7pPr>
            <a:lvl8pPr indent="-228600" lvl="7" marL="3657600" algn="l">
              <a:spcBef>
                <a:spcPts val="200"/>
              </a:spcBef>
              <a:spcAft>
                <a:spcPts val="0"/>
              </a:spcAft>
              <a:buSzPts val="1200"/>
              <a:buNone/>
              <a:defRPr b="1" sz="1200"/>
            </a:lvl8pPr>
            <a:lvl9pPr indent="-228600" lvl="8" marL="4114800" algn="l">
              <a:spcBef>
                <a:spcPts val="200"/>
              </a:spcBef>
              <a:spcAft>
                <a:spcPts val="0"/>
              </a:spcAft>
              <a:buSzPts val="1200"/>
              <a:buNone/>
              <a:defRPr b="1" sz="1200"/>
            </a:lvl9pPr>
          </a:lstStyle>
          <a:p/>
        </p:txBody>
      </p:sp>
      <p:sp>
        <p:nvSpPr>
          <p:cNvPr id="3605" name="Google Shape;3605;p72"/>
          <p:cNvSpPr txBox="1"/>
          <p:nvPr>
            <p:ph idx="2" type="body"/>
          </p:nvPr>
        </p:nvSpPr>
        <p:spPr>
          <a:xfrm>
            <a:off x="762000" y="1662300"/>
            <a:ext cx="3657600" cy="2966850"/>
          </a:xfrm>
          <a:prstGeom prst="rect">
            <a:avLst/>
          </a:prstGeom>
          <a:noFill/>
          <a:ln>
            <a:noFill/>
          </a:ln>
        </p:spPr>
        <p:txBody>
          <a:bodyPr anchorCtr="0" anchor="t" bIns="34275" lIns="68575" spcFirstLastPara="1" rIns="68575" wrap="square" tIns="34275">
            <a:normAutofit/>
          </a:bodyPr>
          <a:lstStyle>
            <a:lvl1pPr indent="-323850" lvl="0" marL="457200" algn="l">
              <a:lnSpc>
                <a:spcPct val="95000"/>
              </a:lnSpc>
              <a:spcBef>
                <a:spcPts val="900"/>
              </a:spcBef>
              <a:spcAft>
                <a:spcPts val="0"/>
              </a:spcAft>
              <a:buSzPts val="1500"/>
              <a:buChar char="•"/>
              <a:defRPr sz="1500"/>
            </a:lvl1pPr>
            <a:lvl2pPr indent="-317500" lvl="1" marL="914400" algn="l">
              <a:lnSpc>
                <a:spcPct val="95000"/>
              </a:lnSpc>
              <a:spcBef>
                <a:spcPts val="500"/>
              </a:spcBef>
              <a:spcAft>
                <a:spcPts val="0"/>
              </a:spcAft>
              <a:buSzPts val="1400"/>
              <a:buChar char="─"/>
              <a:defRPr sz="1400"/>
            </a:lvl2pPr>
            <a:lvl3pPr indent="-304800" lvl="2" marL="1371600" algn="l">
              <a:lnSpc>
                <a:spcPct val="95000"/>
              </a:lnSpc>
              <a:spcBef>
                <a:spcPts val="500"/>
              </a:spcBef>
              <a:spcAft>
                <a:spcPts val="0"/>
              </a:spcAft>
              <a:buSzPts val="1200"/>
              <a:buChar char="▪"/>
              <a:defRPr sz="1200"/>
            </a:lvl3pPr>
            <a:lvl4pPr indent="-298450" lvl="3" marL="1828800" algn="l">
              <a:lnSpc>
                <a:spcPct val="95000"/>
              </a:lnSpc>
              <a:spcBef>
                <a:spcPts val="500"/>
              </a:spcBef>
              <a:spcAft>
                <a:spcPts val="0"/>
              </a:spcAft>
              <a:buSzPts val="1100"/>
              <a:buChar char="o"/>
              <a:defRPr sz="1100"/>
            </a:lvl4pPr>
            <a:lvl5pPr indent="-298450" lvl="4" marL="2286000" algn="l">
              <a:lnSpc>
                <a:spcPct val="95000"/>
              </a:lnSpc>
              <a:spcBef>
                <a:spcPts val="500"/>
              </a:spcBef>
              <a:spcAft>
                <a:spcPts val="0"/>
              </a:spcAft>
              <a:buSzPts val="1100"/>
              <a:buChar char="•"/>
              <a:defRPr sz="1100"/>
            </a:lvl5pPr>
            <a:lvl6pPr indent="-304800" lvl="5" marL="2743200" algn="l">
              <a:spcBef>
                <a:spcPts val="200"/>
              </a:spcBef>
              <a:spcAft>
                <a:spcPts val="0"/>
              </a:spcAft>
              <a:buSzPts val="1200"/>
              <a:buChar char="•"/>
              <a:defRPr sz="1200"/>
            </a:lvl6pPr>
            <a:lvl7pPr indent="-304800" lvl="6" marL="3200400" algn="l">
              <a:spcBef>
                <a:spcPts val="200"/>
              </a:spcBef>
              <a:spcAft>
                <a:spcPts val="0"/>
              </a:spcAft>
              <a:buSzPts val="1200"/>
              <a:buChar char="•"/>
              <a:defRPr sz="1200"/>
            </a:lvl7pPr>
            <a:lvl8pPr indent="-304800" lvl="7" marL="3657600" algn="l">
              <a:spcBef>
                <a:spcPts val="200"/>
              </a:spcBef>
              <a:spcAft>
                <a:spcPts val="0"/>
              </a:spcAft>
              <a:buSzPts val="1200"/>
              <a:buChar char="•"/>
              <a:defRPr sz="1200"/>
            </a:lvl8pPr>
            <a:lvl9pPr indent="-304800" lvl="8" marL="4114800" algn="l">
              <a:spcBef>
                <a:spcPts val="200"/>
              </a:spcBef>
              <a:spcAft>
                <a:spcPts val="0"/>
              </a:spcAft>
              <a:buSzPts val="1200"/>
              <a:buChar char="•"/>
              <a:defRPr sz="1200"/>
            </a:lvl9pPr>
          </a:lstStyle>
          <a:p/>
        </p:txBody>
      </p:sp>
      <p:sp>
        <p:nvSpPr>
          <p:cNvPr id="3606" name="Google Shape;3606;p72"/>
          <p:cNvSpPr txBox="1"/>
          <p:nvPr>
            <p:ph idx="3" type="body"/>
          </p:nvPr>
        </p:nvSpPr>
        <p:spPr>
          <a:xfrm>
            <a:off x="4648200" y="1122552"/>
            <a:ext cx="3657600" cy="479822"/>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900"/>
              </a:spcBef>
              <a:spcAft>
                <a:spcPts val="0"/>
              </a:spcAft>
              <a:buSzPts val="1500"/>
              <a:buNone/>
              <a:defRPr b="1" sz="1500">
                <a:solidFill>
                  <a:schemeClr val="dk2"/>
                </a:solidFill>
                <a:latin typeface="Verdana"/>
                <a:ea typeface="Verdana"/>
                <a:cs typeface="Verdana"/>
                <a:sym typeface="Verdana"/>
              </a:defRPr>
            </a:lvl1pPr>
            <a:lvl2pPr indent="-228600" lvl="1" marL="914400" algn="l">
              <a:lnSpc>
                <a:spcPct val="95000"/>
              </a:lnSpc>
              <a:spcBef>
                <a:spcPts val="500"/>
              </a:spcBef>
              <a:spcAft>
                <a:spcPts val="0"/>
              </a:spcAft>
              <a:buSzPts val="1500"/>
              <a:buNone/>
              <a:defRPr b="1" sz="1500"/>
            </a:lvl2pPr>
            <a:lvl3pPr indent="-228600" lvl="2" marL="1371600" algn="l">
              <a:lnSpc>
                <a:spcPct val="95000"/>
              </a:lnSpc>
              <a:spcBef>
                <a:spcPts val="500"/>
              </a:spcBef>
              <a:spcAft>
                <a:spcPts val="0"/>
              </a:spcAft>
              <a:buSzPts val="1400"/>
              <a:buNone/>
              <a:defRPr b="1" sz="1400"/>
            </a:lvl3pPr>
            <a:lvl4pPr indent="-228600" lvl="3" marL="1828800" algn="l">
              <a:lnSpc>
                <a:spcPct val="95000"/>
              </a:lnSpc>
              <a:spcBef>
                <a:spcPts val="500"/>
              </a:spcBef>
              <a:spcAft>
                <a:spcPts val="0"/>
              </a:spcAft>
              <a:buSzPts val="1200"/>
              <a:buNone/>
              <a:defRPr b="1" sz="1200"/>
            </a:lvl4pPr>
            <a:lvl5pPr indent="-228600" lvl="4" marL="2286000" algn="l">
              <a:lnSpc>
                <a:spcPct val="95000"/>
              </a:lnSpc>
              <a:spcBef>
                <a:spcPts val="500"/>
              </a:spcBef>
              <a:spcAft>
                <a:spcPts val="0"/>
              </a:spcAft>
              <a:buSzPts val="1200"/>
              <a:buNone/>
              <a:defRPr b="1" sz="1200"/>
            </a:lvl5pPr>
            <a:lvl6pPr indent="-228600" lvl="5" marL="2743200" algn="l">
              <a:spcBef>
                <a:spcPts val="200"/>
              </a:spcBef>
              <a:spcAft>
                <a:spcPts val="0"/>
              </a:spcAft>
              <a:buSzPts val="1200"/>
              <a:buNone/>
              <a:defRPr b="1" sz="1200"/>
            </a:lvl6pPr>
            <a:lvl7pPr indent="-228600" lvl="6" marL="3200400" algn="l">
              <a:spcBef>
                <a:spcPts val="200"/>
              </a:spcBef>
              <a:spcAft>
                <a:spcPts val="0"/>
              </a:spcAft>
              <a:buSzPts val="1200"/>
              <a:buNone/>
              <a:defRPr b="1" sz="1200"/>
            </a:lvl7pPr>
            <a:lvl8pPr indent="-228600" lvl="7" marL="3657600" algn="l">
              <a:spcBef>
                <a:spcPts val="200"/>
              </a:spcBef>
              <a:spcAft>
                <a:spcPts val="0"/>
              </a:spcAft>
              <a:buSzPts val="1200"/>
              <a:buNone/>
              <a:defRPr b="1" sz="1200"/>
            </a:lvl8pPr>
            <a:lvl9pPr indent="-228600" lvl="8" marL="4114800" algn="l">
              <a:spcBef>
                <a:spcPts val="200"/>
              </a:spcBef>
              <a:spcAft>
                <a:spcPts val="0"/>
              </a:spcAft>
              <a:buSzPts val="1200"/>
              <a:buNone/>
              <a:defRPr b="1" sz="1200"/>
            </a:lvl9pPr>
          </a:lstStyle>
          <a:p/>
        </p:txBody>
      </p:sp>
      <p:sp>
        <p:nvSpPr>
          <p:cNvPr id="3607" name="Google Shape;3607;p72"/>
          <p:cNvSpPr txBox="1"/>
          <p:nvPr>
            <p:ph idx="4" type="body"/>
          </p:nvPr>
        </p:nvSpPr>
        <p:spPr>
          <a:xfrm>
            <a:off x="4648200" y="1662300"/>
            <a:ext cx="3657600" cy="2966850"/>
          </a:xfrm>
          <a:prstGeom prst="rect">
            <a:avLst/>
          </a:prstGeom>
          <a:noFill/>
          <a:ln>
            <a:noFill/>
          </a:ln>
        </p:spPr>
        <p:txBody>
          <a:bodyPr anchorCtr="0" anchor="t" bIns="34275" lIns="68575" spcFirstLastPara="1" rIns="68575" wrap="square" tIns="34275">
            <a:normAutofit/>
          </a:bodyPr>
          <a:lstStyle>
            <a:lvl1pPr indent="-323850" lvl="0" marL="457200" algn="l">
              <a:lnSpc>
                <a:spcPct val="95000"/>
              </a:lnSpc>
              <a:spcBef>
                <a:spcPts val="900"/>
              </a:spcBef>
              <a:spcAft>
                <a:spcPts val="0"/>
              </a:spcAft>
              <a:buSzPts val="1500"/>
              <a:buChar char="•"/>
              <a:defRPr sz="1500"/>
            </a:lvl1pPr>
            <a:lvl2pPr indent="-317500" lvl="1" marL="914400" algn="l">
              <a:lnSpc>
                <a:spcPct val="95000"/>
              </a:lnSpc>
              <a:spcBef>
                <a:spcPts val="500"/>
              </a:spcBef>
              <a:spcAft>
                <a:spcPts val="0"/>
              </a:spcAft>
              <a:buSzPts val="1400"/>
              <a:buChar char="─"/>
              <a:defRPr sz="1400"/>
            </a:lvl2pPr>
            <a:lvl3pPr indent="-304800" lvl="2" marL="1371600" algn="l">
              <a:lnSpc>
                <a:spcPct val="95000"/>
              </a:lnSpc>
              <a:spcBef>
                <a:spcPts val="500"/>
              </a:spcBef>
              <a:spcAft>
                <a:spcPts val="0"/>
              </a:spcAft>
              <a:buSzPts val="1200"/>
              <a:buChar char="▪"/>
              <a:defRPr sz="1200"/>
            </a:lvl3pPr>
            <a:lvl4pPr indent="-298450" lvl="3" marL="1828800" algn="l">
              <a:lnSpc>
                <a:spcPct val="95000"/>
              </a:lnSpc>
              <a:spcBef>
                <a:spcPts val="500"/>
              </a:spcBef>
              <a:spcAft>
                <a:spcPts val="0"/>
              </a:spcAft>
              <a:buSzPts val="1100"/>
              <a:buChar char="o"/>
              <a:defRPr sz="1100"/>
            </a:lvl4pPr>
            <a:lvl5pPr indent="-298450" lvl="4" marL="2286000" algn="l">
              <a:lnSpc>
                <a:spcPct val="95000"/>
              </a:lnSpc>
              <a:spcBef>
                <a:spcPts val="500"/>
              </a:spcBef>
              <a:spcAft>
                <a:spcPts val="0"/>
              </a:spcAft>
              <a:buSzPts val="1100"/>
              <a:buChar char="•"/>
              <a:defRPr sz="1100"/>
            </a:lvl5pPr>
            <a:lvl6pPr indent="-304800" lvl="5" marL="2743200" algn="l">
              <a:spcBef>
                <a:spcPts val="200"/>
              </a:spcBef>
              <a:spcAft>
                <a:spcPts val="0"/>
              </a:spcAft>
              <a:buSzPts val="1200"/>
              <a:buChar char="•"/>
              <a:defRPr sz="1200"/>
            </a:lvl6pPr>
            <a:lvl7pPr indent="-304800" lvl="6" marL="3200400" algn="l">
              <a:spcBef>
                <a:spcPts val="200"/>
              </a:spcBef>
              <a:spcAft>
                <a:spcPts val="0"/>
              </a:spcAft>
              <a:buSzPts val="1200"/>
              <a:buChar char="•"/>
              <a:defRPr sz="1200"/>
            </a:lvl7pPr>
            <a:lvl8pPr indent="-304800" lvl="7" marL="3657600" algn="l">
              <a:spcBef>
                <a:spcPts val="200"/>
              </a:spcBef>
              <a:spcAft>
                <a:spcPts val="0"/>
              </a:spcAft>
              <a:buSzPts val="1200"/>
              <a:buChar char="•"/>
              <a:defRPr sz="1200"/>
            </a:lvl8pPr>
            <a:lvl9pPr indent="-304800" lvl="8" marL="4114800" algn="l">
              <a:spcBef>
                <a:spcPts val="200"/>
              </a:spcBef>
              <a:spcAft>
                <a:spcPts val="0"/>
              </a:spcAft>
              <a:buSzPts val="1200"/>
              <a:buChar char="•"/>
              <a:defRPr sz="1200"/>
            </a:lvl9pPr>
          </a:lstStyle>
          <a:p/>
        </p:txBody>
      </p:sp>
      <p:sp>
        <p:nvSpPr>
          <p:cNvPr id="3608" name="Google Shape;3608;p72"/>
          <p:cNvSpPr txBox="1"/>
          <p:nvPr>
            <p:ph idx="12" type="sldNum"/>
          </p:nvPr>
        </p:nvSpPr>
        <p:spPr>
          <a:xfrm>
            <a:off x="1" y="4790748"/>
            <a:ext cx="457200" cy="295602"/>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609" name="Google Shape;3609;p72"/>
          <p:cNvSpPr txBox="1"/>
          <p:nvPr>
            <p:ph idx="11" type="ftr"/>
          </p:nvPr>
        </p:nvSpPr>
        <p:spPr>
          <a:xfrm>
            <a:off x="457200" y="4800600"/>
            <a:ext cx="5105400" cy="2286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10" name="Shape 3610"/>
        <p:cNvGrpSpPr/>
        <p:nvPr/>
      </p:nvGrpSpPr>
      <p:grpSpPr>
        <a:xfrm>
          <a:off x="0" y="0"/>
          <a:ext cx="0" cy="0"/>
          <a:chOff x="0" y="0"/>
          <a:chExt cx="0" cy="0"/>
        </a:xfrm>
      </p:grpSpPr>
      <p:sp>
        <p:nvSpPr>
          <p:cNvPr id="3611" name="Google Shape;3611;p73"/>
          <p:cNvSpPr txBox="1"/>
          <p:nvPr>
            <p:ph idx="12" type="sldNum"/>
          </p:nvPr>
        </p:nvSpPr>
        <p:spPr>
          <a:xfrm>
            <a:off x="1" y="4793743"/>
            <a:ext cx="459297" cy="273844"/>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612" name="Google Shape;3612;p73"/>
          <p:cNvSpPr txBox="1"/>
          <p:nvPr>
            <p:ph idx="11" type="ftr"/>
          </p:nvPr>
        </p:nvSpPr>
        <p:spPr>
          <a:xfrm>
            <a:off x="457200" y="4800600"/>
            <a:ext cx="5105400" cy="2286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13" name="Shape 3613"/>
        <p:cNvGrpSpPr/>
        <p:nvPr/>
      </p:nvGrpSpPr>
      <p:grpSpPr>
        <a:xfrm>
          <a:off x="0" y="0"/>
          <a:ext cx="0" cy="0"/>
          <a:chOff x="0" y="0"/>
          <a:chExt cx="0" cy="0"/>
        </a:xfrm>
      </p:grpSpPr>
      <p:sp>
        <p:nvSpPr>
          <p:cNvPr id="3614" name="Google Shape;3614;p74"/>
          <p:cNvSpPr txBox="1"/>
          <p:nvPr>
            <p:ph type="title"/>
          </p:nvPr>
        </p:nvSpPr>
        <p:spPr>
          <a:xfrm>
            <a:off x="457200" y="57150"/>
            <a:ext cx="8305800" cy="800100"/>
          </a:xfrm>
          <a:prstGeom prst="rect">
            <a:avLst/>
          </a:prstGeom>
          <a:noFill/>
          <a:ln>
            <a:noFill/>
          </a:ln>
        </p:spPr>
        <p:txBody>
          <a:bodyPr anchorCtr="0" anchor="b" bIns="34275" lIns="68575" spcFirstLastPara="1" rIns="68575" wrap="square" tIns="34275">
            <a:normAutofit/>
          </a:bodyPr>
          <a:lstStyle>
            <a:lvl1pPr lvl="0" algn="l">
              <a:spcBef>
                <a:spcPts val="0"/>
              </a:spcBef>
              <a:spcAft>
                <a:spcPts val="0"/>
              </a:spcAft>
              <a:buClr>
                <a:srgbClr val="262626"/>
              </a:buClr>
              <a:buSzPts val="2400"/>
              <a:buFont typeface="Verdana"/>
              <a:buNone/>
              <a:defRPr b="1"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615" name="Google Shape;3615;p74"/>
          <p:cNvSpPr txBox="1"/>
          <p:nvPr>
            <p:ph idx="1" type="body"/>
          </p:nvPr>
        </p:nvSpPr>
        <p:spPr>
          <a:xfrm>
            <a:off x="3392782" y="1143001"/>
            <a:ext cx="5294018" cy="3486149"/>
          </a:xfrm>
          <a:prstGeom prst="rect">
            <a:avLst/>
          </a:prstGeom>
          <a:noFill/>
          <a:ln>
            <a:noFill/>
          </a:ln>
        </p:spPr>
        <p:txBody>
          <a:bodyPr anchorCtr="0" anchor="t" bIns="34275" lIns="68575" spcFirstLastPara="1" rIns="68575" wrap="square" tIns="34275">
            <a:normAutofit/>
          </a:bodyPr>
          <a:lstStyle>
            <a:lvl1pPr indent="-342900" lvl="0" marL="457200" algn="l">
              <a:lnSpc>
                <a:spcPct val="95000"/>
              </a:lnSpc>
              <a:spcBef>
                <a:spcPts val="900"/>
              </a:spcBef>
              <a:spcAft>
                <a:spcPts val="0"/>
              </a:spcAft>
              <a:buSzPts val="1800"/>
              <a:buChar char="•"/>
              <a:defRPr sz="1800"/>
            </a:lvl1pPr>
            <a:lvl2pPr indent="-336550" lvl="1" marL="914400" algn="l">
              <a:lnSpc>
                <a:spcPct val="95000"/>
              </a:lnSpc>
              <a:spcBef>
                <a:spcPts val="500"/>
              </a:spcBef>
              <a:spcAft>
                <a:spcPts val="0"/>
              </a:spcAft>
              <a:buSzPts val="1700"/>
              <a:buChar char="─"/>
              <a:defRPr sz="1700"/>
            </a:lvl2pPr>
            <a:lvl3pPr indent="-323850" lvl="2" marL="1371600" algn="l">
              <a:lnSpc>
                <a:spcPct val="95000"/>
              </a:lnSpc>
              <a:spcBef>
                <a:spcPts val="500"/>
              </a:spcBef>
              <a:spcAft>
                <a:spcPts val="0"/>
              </a:spcAft>
              <a:buSzPts val="1500"/>
              <a:buChar char="▪"/>
              <a:defRPr sz="1500"/>
            </a:lvl3pPr>
            <a:lvl4pPr indent="-317500" lvl="3" marL="1828800" algn="l">
              <a:lnSpc>
                <a:spcPct val="95000"/>
              </a:lnSpc>
              <a:spcBef>
                <a:spcPts val="500"/>
              </a:spcBef>
              <a:spcAft>
                <a:spcPts val="0"/>
              </a:spcAft>
              <a:buSzPts val="1400"/>
              <a:buChar char="o"/>
              <a:defRPr sz="1400"/>
            </a:lvl4pPr>
            <a:lvl5pPr indent="-317500" lvl="4" marL="2286000" algn="l">
              <a:lnSpc>
                <a:spcPct val="95000"/>
              </a:lnSpc>
              <a:spcBef>
                <a:spcPts val="500"/>
              </a:spcBef>
              <a:spcAft>
                <a:spcPts val="0"/>
              </a:spcAft>
              <a:buSzPts val="1400"/>
              <a:buChar char="•"/>
              <a:defRPr sz="1400"/>
            </a:lvl5pPr>
            <a:lvl6pPr indent="-323850" lvl="5" marL="2743200" algn="l">
              <a:spcBef>
                <a:spcPts val="300"/>
              </a:spcBef>
              <a:spcAft>
                <a:spcPts val="0"/>
              </a:spcAft>
              <a:buSzPts val="1500"/>
              <a:buChar char="•"/>
              <a:defRPr sz="1500"/>
            </a:lvl6pPr>
            <a:lvl7pPr indent="-323850" lvl="6" marL="3200400" algn="l">
              <a:spcBef>
                <a:spcPts val="300"/>
              </a:spcBef>
              <a:spcAft>
                <a:spcPts val="0"/>
              </a:spcAft>
              <a:buSzPts val="1500"/>
              <a:buChar char="•"/>
              <a:defRPr sz="1500"/>
            </a:lvl7pPr>
            <a:lvl8pPr indent="-323850" lvl="7" marL="3657600" algn="l">
              <a:spcBef>
                <a:spcPts val="300"/>
              </a:spcBef>
              <a:spcAft>
                <a:spcPts val="0"/>
              </a:spcAft>
              <a:buSzPts val="1500"/>
              <a:buChar char="•"/>
              <a:defRPr sz="1500"/>
            </a:lvl8pPr>
            <a:lvl9pPr indent="-323850" lvl="8" marL="4114800" algn="l">
              <a:spcBef>
                <a:spcPts val="300"/>
              </a:spcBef>
              <a:spcAft>
                <a:spcPts val="0"/>
              </a:spcAft>
              <a:buSzPts val="1500"/>
              <a:buChar char="•"/>
              <a:defRPr sz="1500"/>
            </a:lvl9pPr>
          </a:lstStyle>
          <a:p/>
        </p:txBody>
      </p:sp>
      <p:sp>
        <p:nvSpPr>
          <p:cNvPr id="3616" name="Google Shape;3616;p74"/>
          <p:cNvSpPr txBox="1"/>
          <p:nvPr>
            <p:ph idx="2" type="body"/>
          </p:nvPr>
        </p:nvSpPr>
        <p:spPr>
          <a:xfrm>
            <a:off x="443917" y="1143000"/>
            <a:ext cx="2673657" cy="3486150"/>
          </a:xfrm>
          <a:prstGeom prst="rect">
            <a:avLst/>
          </a:prstGeom>
          <a:noFill/>
          <a:ln>
            <a:noFill/>
          </a:ln>
        </p:spPr>
        <p:txBody>
          <a:bodyPr anchorCtr="0" anchor="t" bIns="34275" lIns="68575" spcFirstLastPara="1" rIns="68575" wrap="square" tIns="34275">
            <a:normAutofit/>
          </a:bodyPr>
          <a:lstStyle>
            <a:lvl1pPr indent="-228600" lvl="0" marL="457200" algn="l">
              <a:lnSpc>
                <a:spcPct val="95000"/>
              </a:lnSpc>
              <a:spcBef>
                <a:spcPts val="900"/>
              </a:spcBef>
              <a:spcAft>
                <a:spcPts val="0"/>
              </a:spcAft>
              <a:buSzPts val="1500"/>
              <a:buNone/>
              <a:defRPr sz="1500">
                <a:solidFill>
                  <a:schemeClr val="dk2"/>
                </a:solidFill>
              </a:defRPr>
            </a:lvl1pPr>
            <a:lvl2pPr indent="-228600" lvl="1" marL="914400" algn="l">
              <a:lnSpc>
                <a:spcPct val="95000"/>
              </a:lnSpc>
              <a:spcBef>
                <a:spcPts val="500"/>
              </a:spcBef>
              <a:spcAft>
                <a:spcPts val="0"/>
              </a:spcAft>
              <a:buSzPts val="900"/>
              <a:buNone/>
              <a:defRPr sz="900"/>
            </a:lvl2pPr>
            <a:lvl3pPr indent="-228600" lvl="2" marL="1371600" algn="l">
              <a:lnSpc>
                <a:spcPct val="95000"/>
              </a:lnSpc>
              <a:spcBef>
                <a:spcPts val="500"/>
              </a:spcBef>
              <a:spcAft>
                <a:spcPts val="0"/>
              </a:spcAft>
              <a:buSzPts val="800"/>
              <a:buNone/>
              <a:defRPr sz="800"/>
            </a:lvl3pPr>
            <a:lvl4pPr indent="-228600" lvl="3" marL="1828800" algn="l">
              <a:lnSpc>
                <a:spcPct val="95000"/>
              </a:lnSpc>
              <a:spcBef>
                <a:spcPts val="500"/>
              </a:spcBef>
              <a:spcAft>
                <a:spcPts val="0"/>
              </a:spcAft>
              <a:buSzPts val="700"/>
              <a:buNone/>
              <a:defRPr sz="700"/>
            </a:lvl4pPr>
            <a:lvl5pPr indent="-228600" lvl="4" marL="2286000" algn="l">
              <a:lnSpc>
                <a:spcPct val="95000"/>
              </a:lnSpc>
              <a:spcBef>
                <a:spcPts val="500"/>
              </a:spcBef>
              <a:spcAft>
                <a:spcPts val="0"/>
              </a:spcAft>
              <a:buSzPts val="700"/>
              <a:buNone/>
              <a:defRPr sz="700"/>
            </a:lvl5pPr>
            <a:lvl6pPr indent="-228600" lvl="5" marL="2743200" algn="l">
              <a:spcBef>
                <a:spcPts val="100"/>
              </a:spcBef>
              <a:spcAft>
                <a:spcPts val="0"/>
              </a:spcAft>
              <a:buSzPts val="700"/>
              <a:buNone/>
              <a:defRPr sz="700"/>
            </a:lvl6pPr>
            <a:lvl7pPr indent="-228600" lvl="6" marL="3200400" algn="l">
              <a:spcBef>
                <a:spcPts val="100"/>
              </a:spcBef>
              <a:spcAft>
                <a:spcPts val="0"/>
              </a:spcAft>
              <a:buSzPts val="700"/>
              <a:buNone/>
              <a:defRPr sz="700"/>
            </a:lvl7pPr>
            <a:lvl8pPr indent="-228600" lvl="7" marL="3657600" algn="l">
              <a:spcBef>
                <a:spcPts val="100"/>
              </a:spcBef>
              <a:spcAft>
                <a:spcPts val="0"/>
              </a:spcAft>
              <a:buSzPts val="700"/>
              <a:buNone/>
              <a:defRPr sz="700"/>
            </a:lvl8pPr>
            <a:lvl9pPr indent="-228600" lvl="8" marL="4114800" algn="l">
              <a:spcBef>
                <a:spcPts val="100"/>
              </a:spcBef>
              <a:spcAft>
                <a:spcPts val="0"/>
              </a:spcAft>
              <a:buSzPts val="700"/>
              <a:buNone/>
              <a:defRPr sz="700"/>
            </a:lvl9pPr>
          </a:lstStyle>
          <a:p/>
        </p:txBody>
      </p:sp>
      <p:sp>
        <p:nvSpPr>
          <p:cNvPr id="3617" name="Google Shape;3617;p74"/>
          <p:cNvSpPr txBox="1"/>
          <p:nvPr>
            <p:ph idx="12" type="sldNum"/>
          </p:nvPr>
        </p:nvSpPr>
        <p:spPr>
          <a:xfrm>
            <a:off x="1" y="4790748"/>
            <a:ext cx="457200" cy="295602"/>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cxnSp>
        <p:nvCxnSpPr>
          <p:cNvPr id="3618" name="Google Shape;3618;p74"/>
          <p:cNvCxnSpPr/>
          <p:nvPr/>
        </p:nvCxnSpPr>
        <p:spPr>
          <a:xfrm rot="5400000">
            <a:off x="1835360" y="2685851"/>
            <a:ext cx="2857500" cy="1588"/>
          </a:xfrm>
          <a:prstGeom prst="straightConnector1">
            <a:avLst/>
          </a:prstGeom>
          <a:noFill/>
          <a:ln cap="flat" cmpd="sng" w="15875">
            <a:solidFill>
              <a:srgbClr val="B5B5B5"/>
            </a:solidFill>
            <a:prstDash val="solid"/>
            <a:round/>
            <a:headEnd len="sm" w="sm" type="none"/>
            <a:tailEnd len="sm" w="sm" type="none"/>
          </a:ln>
        </p:spPr>
      </p:cxnSp>
      <p:sp>
        <p:nvSpPr>
          <p:cNvPr id="3619" name="Google Shape;3619;p74"/>
          <p:cNvSpPr txBox="1"/>
          <p:nvPr>
            <p:ph idx="11" type="ftr"/>
          </p:nvPr>
        </p:nvSpPr>
        <p:spPr>
          <a:xfrm>
            <a:off x="457200" y="4800600"/>
            <a:ext cx="5105400" cy="2286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9" name="Shape 299"/>
        <p:cNvGrpSpPr/>
        <p:nvPr/>
      </p:nvGrpSpPr>
      <p:grpSpPr>
        <a:xfrm>
          <a:off x="0" y="0"/>
          <a:ext cx="0" cy="0"/>
          <a:chOff x="0" y="0"/>
          <a:chExt cx="0" cy="0"/>
        </a:xfrm>
      </p:grpSpPr>
      <p:sp>
        <p:nvSpPr>
          <p:cNvPr id="300" name="Google Shape;300;p9"/>
          <p:cNvSpPr txBox="1"/>
          <p:nvPr>
            <p:ph type="title"/>
          </p:nvPr>
        </p:nvSpPr>
        <p:spPr>
          <a:xfrm>
            <a:off x="2431575" y="539400"/>
            <a:ext cx="4281000" cy="7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01" name="Google Shape;301;p9"/>
          <p:cNvSpPr txBox="1"/>
          <p:nvPr>
            <p:ph idx="1" type="subTitle"/>
          </p:nvPr>
        </p:nvSpPr>
        <p:spPr>
          <a:xfrm>
            <a:off x="2431425" y="1324200"/>
            <a:ext cx="4281000" cy="168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302" name="Google Shape;302;p9"/>
          <p:cNvGrpSpPr/>
          <p:nvPr/>
        </p:nvGrpSpPr>
        <p:grpSpPr>
          <a:xfrm>
            <a:off x="1286201" y="2320180"/>
            <a:ext cx="933618" cy="1291480"/>
            <a:chOff x="3200450" y="2118325"/>
            <a:chExt cx="442075" cy="611525"/>
          </a:xfrm>
        </p:grpSpPr>
        <p:sp>
          <p:nvSpPr>
            <p:cNvPr id="303" name="Google Shape;303;p9"/>
            <p:cNvSpPr/>
            <p:nvPr/>
          </p:nvSpPr>
          <p:spPr>
            <a:xfrm>
              <a:off x="3200450" y="2118325"/>
              <a:ext cx="442075" cy="611525"/>
            </a:xfrm>
            <a:custGeom>
              <a:rect b="b" l="l" r="r" t="t"/>
              <a:pathLst>
                <a:path extrusionOk="0" h="24461" w="17683">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9"/>
            <p:cNvSpPr/>
            <p:nvPr/>
          </p:nvSpPr>
          <p:spPr>
            <a:xfrm>
              <a:off x="3251475" y="2238125"/>
              <a:ext cx="275150" cy="383225"/>
            </a:xfrm>
            <a:custGeom>
              <a:rect b="b" l="l" r="r" t="t"/>
              <a:pathLst>
                <a:path extrusionOk="0" h="15329" w="11006">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9"/>
            <p:cNvSpPr/>
            <p:nvPr/>
          </p:nvSpPr>
          <p:spPr>
            <a:xfrm>
              <a:off x="3353850" y="2487150"/>
              <a:ext cx="208450" cy="134750"/>
            </a:xfrm>
            <a:custGeom>
              <a:rect b="b" l="l" r="r" t="t"/>
              <a:pathLst>
                <a:path extrusionOk="0" h="5390" w="8338">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 name="Google Shape;306;p9"/>
          <p:cNvGrpSpPr/>
          <p:nvPr/>
        </p:nvGrpSpPr>
        <p:grpSpPr>
          <a:xfrm>
            <a:off x="-42735" y="2161936"/>
            <a:ext cx="1534398" cy="1455584"/>
            <a:chOff x="362575" y="2018900"/>
            <a:chExt cx="854675" cy="810775"/>
          </a:xfrm>
        </p:grpSpPr>
        <p:sp>
          <p:nvSpPr>
            <p:cNvPr id="307" name="Google Shape;307;p9"/>
            <p:cNvSpPr/>
            <p:nvPr/>
          </p:nvSpPr>
          <p:spPr>
            <a:xfrm>
              <a:off x="362575" y="2018900"/>
              <a:ext cx="854675" cy="810775"/>
            </a:xfrm>
            <a:custGeom>
              <a:rect b="b" l="l" r="r" t="t"/>
              <a:pathLst>
                <a:path extrusionOk="0" h="32431" w="34187">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9"/>
            <p:cNvSpPr/>
            <p:nvPr/>
          </p:nvSpPr>
          <p:spPr>
            <a:xfrm>
              <a:off x="466025" y="2181575"/>
              <a:ext cx="531575" cy="540025"/>
            </a:xfrm>
            <a:custGeom>
              <a:rect b="b" l="l" r="r" t="t"/>
              <a:pathLst>
                <a:path extrusionOk="0" h="21601" w="21263">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rgbClr val="255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9" name="Google Shape;309;p9"/>
          <p:cNvSpPr/>
          <p:nvPr/>
        </p:nvSpPr>
        <p:spPr>
          <a:xfrm>
            <a:off x="0" y="3315925"/>
            <a:ext cx="9234222" cy="1827592"/>
          </a:xfrm>
          <a:custGeom>
            <a:rect b="b" l="l" r="r" t="t"/>
            <a:pathLst>
              <a:path extrusionOk="0" h="53454" w="266231">
                <a:moveTo>
                  <a:pt x="78624" y="0"/>
                </a:moveTo>
                <a:cubicBezTo>
                  <a:pt x="44984" y="0"/>
                  <a:pt x="16886" y="1851"/>
                  <a:pt x="0" y="3654"/>
                </a:cubicBezTo>
                <a:lnTo>
                  <a:pt x="0" y="53453"/>
                </a:lnTo>
                <a:lnTo>
                  <a:pt x="266231" y="53453"/>
                </a:lnTo>
                <a:lnTo>
                  <a:pt x="266231" y="24048"/>
                </a:lnTo>
                <a:cubicBezTo>
                  <a:pt x="205733" y="5112"/>
                  <a:pt x="134526" y="0"/>
                  <a:pt x="7862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9"/>
          <p:cNvSpPr/>
          <p:nvPr/>
        </p:nvSpPr>
        <p:spPr>
          <a:xfrm>
            <a:off x="0" y="3688000"/>
            <a:ext cx="9234222" cy="1455552"/>
          </a:xfrm>
          <a:custGeom>
            <a:rect b="b" l="l" r="r" t="t"/>
            <a:pathLst>
              <a:path extrusionOk="0" h="53454" w="266231">
                <a:moveTo>
                  <a:pt x="78624" y="0"/>
                </a:moveTo>
                <a:cubicBezTo>
                  <a:pt x="44984" y="0"/>
                  <a:pt x="16886" y="1852"/>
                  <a:pt x="0" y="3655"/>
                </a:cubicBezTo>
                <a:lnTo>
                  <a:pt x="0" y="53453"/>
                </a:lnTo>
                <a:lnTo>
                  <a:pt x="266231" y="53453"/>
                </a:lnTo>
                <a:lnTo>
                  <a:pt x="266231" y="24049"/>
                </a:lnTo>
                <a:cubicBezTo>
                  <a:pt x="205733" y="5112"/>
                  <a:pt x="134526" y="0"/>
                  <a:pt x="7862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1" name="Google Shape;311;p9"/>
          <p:cNvGrpSpPr/>
          <p:nvPr/>
        </p:nvGrpSpPr>
        <p:grpSpPr>
          <a:xfrm>
            <a:off x="6392746" y="4195966"/>
            <a:ext cx="74406" cy="67512"/>
            <a:chOff x="5326971" y="3517429"/>
            <a:chExt cx="74406" cy="67512"/>
          </a:xfrm>
        </p:grpSpPr>
        <p:sp>
          <p:nvSpPr>
            <p:cNvPr id="312" name="Google Shape;312;p9"/>
            <p:cNvSpPr/>
            <p:nvPr/>
          </p:nvSpPr>
          <p:spPr>
            <a:xfrm>
              <a:off x="5366130" y="3517429"/>
              <a:ext cx="3291" cy="60088"/>
            </a:xfrm>
            <a:custGeom>
              <a:rect b="b" l="l" r="r" t="t"/>
              <a:pathLst>
                <a:path extrusionOk="0" fill="none" h="1303" w="90">
                  <a:moveTo>
                    <a:pt x="0" y="0"/>
                  </a:moveTo>
                  <a:lnTo>
                    <a:pt x="89"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9"/>
            <p:cNvSpPr/>
            <p:nvPr/>
          </p:nvSpPr>
          <p:spPr>
            <a:xfrm>
              <a:off x="5396112" y="3537996"/>
              <a:ext cx="5265" cy="36246"/>
            </a:xfrm>
            <a:custGeom>
              <a:rect b="b" l="l" r="r" t="t"/>
              <a:pathLst>
                <a:path extrusionOk="0" fill="none" h="786" w="144">
                  <a:moveTo>
                    <a:pt x="1" y="785"/>
                  </a:moveTo>
                  <a:lnTo>
                    <a:pt x="144"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9"/>
            <p:cNvSpPr/>
            <p:nvPr/>
          </p:nvSpPr>
          <p:spPr>
            <a:xfrm>
              <a:off x="5326971" y="3539656"/>
              <a:ext cx="13089" cy="45285"/>
            </a:xfrm>
            <a:custGeom>
              <a:rect b="b" l="l" r="r" t="t"/>
              <a:pathLst>
                <a:path extrusionOk="0" fill="none" h="982" w="358">
                  <a:moveTo>
                    <a:pt x="1" y="0"/>
                  </a:moveTo>
                  <a:cubicBezTo>
                    <a:pt x="108" y="321"/>
                    <a:pt x="233" y="660"/>
                    <a:pt x="357" y="98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5" name="Google Shape;315;p9"/>
          <p:cNvGrpSpPr/>
          <p:nvPr/>
        </p:nvGrpSpPr>
        <p:grpSpPr>
          <a:xfrm>
            <a:off x="5718530" y="4389837"/>
            <a:ext cx="30677" cy="51879"/>
            <a:chOff x="5822805" y="3872050"/>
            <a:chExt cx="30677" cy="51879"/>
          </a:xfrm>
        </p:grpSpPr>
        <p:sp>
          <p:nvSpPr>
            <p:cNvPr id="316" name="Google Shape;316;p9"/>
            <p:cNvSpPr/>
            <p:nvPr/>
          </p:nvSpPr>
          <p:spPr>
            <a:xfrm>
              <a:off x="5822805" y="3878644"/>
              <a:ext cx="3949" cy="38690"/>
            </a:xfrm>
            <a:custGeom>
              <a:rect b="b" l="l" r="r" t="t"/>
              <a:pathLst>
                <a:path extrusionOk="0" fill="none" h="839" w="108">
                  <a:moveTo>
                    <a:pt x="0" y="0"/>
                  </a:moveTo>
                  <a:cubicBezTo>
                    <a:pt x="0" y="286"/>
                    <a:pt x="36" y="553"/>
                    <a:pt x="107" y="83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9"/>
            <p:cNvSpPr/>
            <p:nvPr/>
          </p:nvSpPr>
          <p:spPr>
            <a:xfrm>
              <a:off x="5853445" y="3872050"/>
              <a:ext cx="37" cy="51879"/>
            </a:xfrm>
            <a:custGeom>
              <a:rect b="b" l="l" r="r" t="t"/>
              <a:pathLst>
                <a:path extrusionOk="0" fill="none" h="1125" w="1">
                  <a:moveTo>
                    <a:pt x="1" y="0"/>
                  </a:moveTo>
                  <a:lnTo>
                    <a:pt x="1" y="112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8" name="Google Shape;318;p9"/>
          <p:cNvGrpSpPr/>
          <p:nvPr/>
        </p:nvGrpSpPr>
        <p:grpSpPr>
          <a:xfrm>
            <a:off x="4278813" y="4248914"/>
            <a:ext cx="82889" cy="62578"/>
            <a:chOff x="4915963" y="3914014"/>
            <a:chExt cx="82889" cy="62578"/>
          </a:xfrm>
        </p:grpSpPr>
        <p:sp>
          <p:nvSpPr>
            <p:cNvPr id="319" name="Google Shape;319;p9"/>
            <p:cNvSpPr/>
            <p:nvPr/>
          </p:nvSpPr>
          <p:spPr>
            <a:xfrm>
              <a:off x="4955123" y="3914014"/>
              <a:ext cx="37" cy="55984"/>
            </a:xfrm>
            <a:custGeom>
              <a:rect b="b" l="l" r="r" t="t"/>
              <a:pathLst>
                <a:path extrusionOk="0" fill="none" h="1214" w="1">
                  <a:moveTo>
                    <a:pt x="0" y="0"/>
                  </a:moveTo>
                  <a:lnTo>
                    <a:pt x="0" y="12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9"/>
            <p:cNvSpPr/>
            <p:nvPr/>
          </p:nvSpPr>
          <p:spPr>
            <a:xfrm>
              <a:off x="4990991" y="3927987"/>
              <a:ext cx="7861" cy="42011"/>
            </a:xfrm>
            <a:custGeom>
              <a:rect b="b" l="l" r="r" t="t"/>
              <a:pathLst>
                <a:path extrusionOk="0" fill="none" h="911" w="215">
                  <a:moveTo>
                    <a:pt x="215" y="1"/>
                  </a:moveTo>
                  <a:cubicBezTo>
                    <a:pt x="143" y="304"/>
                    <a:pt x="72" y="607"/>
                    <a:pt x="1" y="91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9"/>
            <p:cNvSpPr/>
            <p:nvPr/>
          </p:nvSpPr>
          <p:spPr>
            <a:xfrm>
              <a:off x="4915963" y="3942006"/>
              <a:ext cx="7861" cy="34586"/>
            </a:xfrm>
            <a:custGeom>
              <a:rect b="b" l="l" r="r" t="t"/>
              <a:pathLst>
                <a:path extrusionOk="0" fill="none" h="750" w="215">
                  <a:moveTo>
                    <a:pt x="1" y="0"/>
                  </a:moveTo>
                  <a:cubicBezTo>
                    <a:pt x="72" y="250"/>
                    <a:pt x="143" y="500"/>
                    <a:pt x="215" y="74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 name="Google Shape;322;p9"/>
          <p:cNvGrpSpPr/>
          <p:nvPr/>
        </p:nvGrpSpPr>
        <p:grpSpPr>
          <a:xfrm>
            <a:off x="4576638" y="4648121"/>
            <a:ext cx="80951" cy="62578"/>
            <a:chOff x="4981850" y="4484221"/>
            <a:chExt cx="80951" cy="62578"/>
          </a:xfrm>
        </p:grpSpPr>
        <p:sp>
          <p:nvSpPr>
            <p:cNvPr id="323" name="Google Shape;323;p9"/>
            <p:cNvSpPr/>
            <p:nvPr/>
          </p:nvSpPr>
          <p:spPr>
            <a:xfrm>
              <a:off x="5024264" y="4484221"/>
              <a:ext cx="37" cy="59304"/>
            </a:xfrm>
            <a:custGeom>
              <a:rect b="b" l="l" r="r" t="t"/>
              <a:pathLst>
                <a:path extrusionOk="0" fill="none" h="1286" w="1">
                  <a:moveTo>
                    <a:pt x="1" y="0"/>
                  </a:moveTo>
                  <a:lnTo>
                    <a:pt x="1"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9"/>
            <p:cNvSpPr/>
            <p:nvPr/>
          </p:nvSpPr>
          <p:spPr>
            <a:xfrm>
              <a:off x="5054282" y="4501514"/>
              <a:ext cx="8519" cy="45285"/>
            </a:xfrm>
            <a:custGeom>
              <a:rect b="b" l="l" r="r" t="t"/>
              <a:pathLst>
                <a:path extrusionOk="0" fill="none" h="982" w="233">
                  <a:moveTo>
                    <a:pt x="0" y="981"/>
                  </a:moveTo>
                  <a:cubicBezTo>
                    <a:pt x="72" y="642"/>
                    <a:pt x="161" y="321"/>
                    <a:pt x="232"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9"/>
            <p:cNvSpPr/>
            <p:nvPr/>
          </p:nvSpPr>
          <p:spPr>
            <a:xfrm>
              <a:off x="4981850" y="4498193"/>
              <a:ext cx="7861" cy="45331"/>
            </a:xfrm>
            <a:custGeom>
              <a:rect b="b" l="l" r="r" t="t"/>
              <a:pathLst>
                <a:path extrusionOk="0" fill="none" h="983" w="215">
                  <a:moveTo>
                    <a:pt x="1" y="1"/>
                  </a:moveTo>
                  <a:cubicBezTo>
                    <a:pt x="72" y="322"/>
                    <a:pt x="144" y="661"/>
                    <a:pt x="215" y="982"/>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 name="Google Shape;326;p9"/>
          <p:cNvGrpSpPr/>
          <p:nvPr/>
        </p:nvGrpSpPr>
        <p:grpSpPr>
          <a:xfrm>
            <a:off x="6191399" y="4826483"/>
            <a:ext cx="80256" cy="62578"/>
            <a:chOff x="6191399" y="4826483"/>
            <a:chExt cx="80256" cy="62578"/>
          </a:xfrm>
        </p:grpSpPr>
        <p:sp>
          <p:nvSpPr>
            <p:cNvPr id="327" name="Google Shape;327;p9"/>
            <p:cNvSpPr/>
            <p:nvPr/>
          </p:nvSpPr>
          <p:spPr>
            <a:xfrm>
              <a:off x="6233154" y="4826483"/>
              <a:ext cx="37" cy="59304"/>
            </a:xfrm>
            <a:custGeom>
              <a:rect b="b" l="l" r="r" t="t"/>
              <a:pathLst>
                <a:path extrusionOk="0" fill="none" h="1286" w="1">
                  <a:moveTo>
                    <a:pt x="0" y="1"/>
                  </a:moveTo>
                  <a:lnTo>
                    <a:pt x="0" y="1286"/>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9"/>
            <p:cNvSpPr/>
            <p:nvPr/>
          </p:nvSpPr>
          <p:spPr>
            <a:xfrm>
              <a:off x="6263136" y="4843776"/>
              <a:ext cx="8519" cy="45285"/>
            </a:xfrm>
            <a:custGeom>
              <a:rect b="b" l="l" r="r" t="t"/>
              <a:pathLst>
                <a:path extrusionOk="0" fill="none" h="982" w="233">
                  <a:moveTo>
                    <a:pt x="1" y="982"/>
                  </a:moveTo>
                  <a:cubicBezTo>
                    <a:pt x="90" y="661"/>
                    <a:pt x="161" y="340"/>
                    <a:pt x="233"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9"/>
            <p:cNvSpPr/>
            <p:nvPr/>
          </p:nvSpPr>
          <p:spPr>
            <a:xfrm>
              <a:off x="6191399" y="4840502"/>
              <a:ext cx="7861" cy="46115"/>
            </a:xfrm>
            <a:custGeom>
              <a:rect b="b" l="l" r="r" t="t"/>
              <a:pathLst>
                <a:path extrusionOk="0" fill="none" h="1000" w="215">
                  <a:moveTo>
                    <a:pt x="0" y="0"/>
                  </a:moveTo>
                  <a:cubicBezTo>
                    <a:pt x="71" y="339"/>
                    <a:pt x="143" y="660"/>
                    <a:pt x="214" y="999"/>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0" name="Google Shape;330;p9"/>
          <p:cNvGrpSpPr/>
          <p:nvPr/>
        </p:nvGrpSpPr>
        <p:grpSpPr>
          <a:xfrm>
            <a:off x="6899227" y="4787839"/>
            <a:ext cx="80293" cy="62578"/>
            <a:chOff x="6899227" y="4787839"/>
            <a:chExt cx="80293" cy="62578"/>
          </a:xfrm>
        </p:grpSpPr>
        <p:sp>
          <p:nvSpPr>
            <p:cNvPr id="331" name="Google Shape;331;p9"/>
            <p:cNvSpPr/>
            <p:nvPr/>
          </p:nvSpPr>
          <p:spPr>
            <a:xfrm>
              <a:off x="6940982" y="4787839"/>
              <a:ext cx="37" cy="59258"/>
            </a:xfrm>
            <a:custGeom>
              <a:rect b="b" l="l" r="r" t="t"/>
              <a:pathLst>
                <a:path extrusionOk="0" fill="none" h="1285" w="1">
                  <a:moveTo>
                    <a:pt x="0" y="0"/>
                  </a:moveTo>
                  <a:lnTo>
                    <a:pt x="0"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9"/>
            <p:cNvSpPr/>
            <p:nvPr/>
          </p:nvSpPr>
          <p:spPr>
            <a:xfrm>
              <a:off x="6971000" y="4805132"/>
              <a:ext cx="8519" cy="45285"/>
            </a:xfrm>
            <a:custGeom>
              <a:rect b="b" l="l" r="r" t="t"/>
              <a:pathLst>
                <a:path extrusionOk="0" fill="none" h="982" w="233">
                  <a:moveTo>
                    <a:pt x="0" y="981"/>
                  </a:moveTo>
                  <a:cubicBezTo>
                    <a:pt x="89" y="660"/>
                    <a:pt x="161" y="339"/>
                    <a:pt x="232"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9"/>
            <p:cNvSpPr/>
            <p:nvPr/>
          </p:nvSpPr>
          <p:spPr>
            <a:xfrm>
              <a:off x="6899227" y="4801812"/>
              <a:ext cx="7861" cy="46115"/>
            </a:xfrm>
            <a:custGeom>
              <a:rect b="b" l="l" r="r" t="t"/>
              <a:pathLst>
                <a:path extrusionOk="0" fill="none" h="1000" w="215">
                  <a:moveTo>
                    <a:pt x="0" y="1"/>
                  </a:moveTo>
                  <a:cubicBezTo>
                    <a:pt x="72" y="340"/>
                    <a:pt x="143" y="661"/>
                    <a:pt x="215" y="100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4" name="Google Shape;334;p9"/>
          <p:cNvGrpSpPr/>
          <p:nvPr/>
        </p:nvGrpSpPr>
        <p:grpSpPr>
          <a:xfrm>
            <a:off x="173139" y="4079422"/>
            <a:ext cx="80256" cy="62578"/>
            <a:chOff x="6324489" y="3679522"/>
            <a:chExt cx="80256" cy="62578"/>
          </a:xfrm>
        </p:grpSpPr>
        <p:sp>
          <p:nvSpPr>
            <p:cNvPr id="335" name="Google Shape;335;p9"/>
            <p:cNvSpPr/>
            <p:nvPr/>
          </p:nvSpPr>
          <p:spPr>
            <a:xfrm>
              <a:off x="6366208" y="3679522"/>
              <a:ext cx="37" cy="59258"/>
            </a:xfrm>
            <a:custGeom>
              <a:rect b="b" l="l" r="r" t="t"/>
              <a:pathLst>
                <a:path extrusionOk="0" fill="none" h="1285" w="1">
                  <a:moveTo>
                    <a:pt x="1" y="0"/>
                  </a:moveTo>
                  <a:lnTo>
                    <a:pt x="1" y="128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9"/>
            <p:cNvSpPr/>
            <p:nvPr/>
          </p:nvSpPr>
          <p:spPr>
            <a:xfrm>
              <a:off x="6396226" y="3696768"/>
              <a:ext cx="8519" cy="45331"/>
            </a:xfrm>
            <a:custGeom>
              <a:rect b="b" l="l" r="r" t="t"/>
              <a:pathLst>
                <a:path extrusionOk="0" fill="none" h="983" w="233">
                  <a:moveTo>
                    <a:pt x="1" y="982"/>
                  </a:moveTo>
                  <a:cubicBezTo>
                    <a:pt x="90" y="661"/>
                    <a:pt x="161" y="322"/>
                    <a:pt x="233"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9"/>
            <p:cNvSpPr/>
            <p:nvPr/>
          </p:nvSpPr>
          <p:spPr>
            <a:xfrm>
              <a:off x="6324489" y="3693494"/>
              <a:ext cx="7861" cy="46115"/>
            </a:xfrm>
            <a:custGeom>
              <a:rect b="b" l="l" r="r" t="t"/>
              <a:pathLst>
                <a:path extrusionOk="0" fill="none" h="1000" w="215">
                  <a:moveTo>
                    <a:pt x="0" y="1"/>
                  </a:moveTo>
                  <a:lnTo>
                    <a:pt x="214" y="100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 name="Google Shape;338;p9"/>
          <p:cNvGrpSpPr/>
          <p:nvPr/>
        </p:nvGrpSpPr>
        <p:grpSpPr>
          <a:xfrm>
            <a:off x="7655255" y="4826050"/>
            <a:ext cx="80293" cy="63408"/>
            <a:chOff x="5836480" y="4396188"/>
            <a:chExt cx="80293" cy="63408"/>
          </a:xfrm>
        </p:grpSpPr>
        <p:sp>
          <p:nvSpPr>
            <p:cNvPr id="339" name="Google Shape;339;p9"/>
            <p:cNvSpPr/>
            <p:nvPr/>
          </p:nvSpPr>
          <p:spPr>
            <a:xfrm>
              <a:off x="5908253" y="4413435"/>
              <a:ext cx="8519" cy="46161"/>
            </a:xfrm>
            <a:custGeom>
              <a:rect b="b" l="l" r="r" t="t"/>
              <a:pathLst>
                <a:path extrusionOk="0" fill="none" h="1001" w="233">
                  <a:moveTo>
                    <a:pt x="0" y="1000"/>
                  </a:moveTo>
                  <a:cubicBezTo>
                    <a:pt x="90" y="661"/>
                    <a:pt x="161" y="340"/>
                    <a:pt x="232"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0" name="Google Shape;340;p9"/>
            <p:cNvGrpSpPr/>
            <p:nvPr/>
          </p:nvGrpSpPr>
          <p:grpSpPr>
            <a:xfrm>
              <a:off x="5836480" y="4396188"/>
              <a:ext cx="41792" cy="60088"/>
              <a:chOff x="5836480" y="4396188"/>
              <a:chExt cx="41792" cy="60088"/>
            </a:xfrm>
          </p:grpSpPr>
          <p:sp>
            <p:nvSpPr>
              <p:cNvPr id="341" name="Google Shape;341;p9"/>
              <p:cNvSpPr/>
              <p:nvPr/>
            </p:nvSpPr>
            <p:spPr>
              <a:xfrm>
                <a:off x="5878235" y="4396188"/>
                <a:ext cx="37" cy="60088"/>
              </a:xfrm>
              <a:custGeom>
                <a:rect b="b" l="l" r="r" t="t"/>
                <a:pathLst>
                  <a:path extrusionOk="0" fill="none" h="1303" w="1">
                    <a:moveTo>
                      <a:pt x="1" y="0"/>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9"/>
              <p:cNvSpPr/>
              <p:nvPr/>
            </p:nvSpPr>
            <p:spPr>
              <a:xfrm>
                <a:off x="5836480" y="4410161"/>
                <a:ext cx="7861" cy="46115"/>
              </a:xfrm>
              <a:custGeom>
                <a:rect b="b" l="l" r="r" t="t"/>
                <a:pathLst>
                  <a:path extrusionOk="0" fill="none" h="1000" w="215">
                    <a:moveTo>
                      <a:pt x="1" y="1"/>
                    </a:moveTo>
                    <a:cubicBezTo>
                      <a:pt x="72" y="340"/>
                      <a:pt x="143" y="661"/>
                      <a:pt x="215" y="100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3" name="Google Shape;343;p9"/>
          <p:cNvGrpSpPr/>
          <p:nvPr/>
        </p:nvGrpSpPr>
        <p:grpSpPr>
          <a:xfrm>
            <a:off x="5437246" y="4899713"/>
            <a:ext cx="80256" cy="63408"/>
            <a:chOff x="5437246" y="4899713"/>
            <a:chExt cx="80256" cy="63408"/>
          </a:xfrm>
        </p:grpSpPr>
        <p:sp>
          <p:nvSpPr>
            <p:cNvPr id="344" name="Google Shape;344;p9"/>
            <p:cNvSpPr/>
            <p:nvPr/>
          </p:nvSpPr>
          <p:spPr>
            <a:xfrm>
              <a:off x="5478964" y="4899713"/>
              <a:ext cx="37" cy="60134"/>
            </a:xfrm>
            <a:custGeom>
              <a:rect b="b" l="l" r="r" t="t"/>
              <a:pathLst>
                <a:path extrusionOk="0" fill="none" h="1304" w="1">
                  <a:moveTo>
                    <a:pt x="1" y="1"/>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9"/>
            <p:cNvSpPr/>
            <p:nvPr/>
          </p:nvSpPr>
          <p:spPr>
            <a:xfrm>
              <a:off x="5508983" y="4917836"/>
              <a:ext cx="8519" cy="45285"/>
            </a:xfrm>
            <a:custGeom>
              <a:rect b="b" l="l" r="r" t="t"/>
              <a:pathLst>
                <a:path extrusionOk="0" fill="none" h="982" w="233">
                  <a:moveTo>
                    <a:pt x="1" y="982"/>
                  </a:moveTo>
                  <a:lnTo>
                    <a:pt x="233"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9"/>
            <p:cNvSpPr/>
            <p:nvPr/>
          </p:nvSpPr>
          <p:spPr>
            <a:xfrm>
              <a:off x="5437246" y="4914562"/>
              <a:ext cx="7861" cy="45285"/>
            </a:xfrm>
            <a:custGeom>
              <a:rect b="b" l="l" r="r" t="t"/>
              <a:pathLst>
                <a:path extrusionOk="0" fill="none" h="982" w="215">
                  <a:moveTo>
                    <a:pt x="0" y="0"/>
                  </a:moveTo>
                  <a:lnTo>
                    <a:pt x="214" y="98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7" name="Google Shape;347;p9"/>
          <p:cNvGrpSpPr/>
          <p:nvPr/>
        </p:nvGrpSpPr>
        <p:grpSpPr>
          <a:xfrm>
            <a:off x="7117748" y="4162080"/>
            <a:ext cx="80293" cy="63408"/>
            <a:chOff x="6390998" y="4284268"/>
            <a:chExt cx="80293" cy="63408"/>
          </a:xfrm>
        </p:grpSpPr>
        <p:sp>
          <p:nvSpPr>
            <p:cNvPr id="348" name="Google Shape;348;p9"/>
            <p:cNvSpPr/>
            <p:nvPr/>
          </p:nvSpPr>
          <p:spPr>
            <a:xfrm>
              <a:off x="6432753" y="4284268"/>
              <a:ext cx="37" cy="60134"/>
            </a:xfrm>
            <a:custGeom>
              <a:rect b="b" l="l" r="r" t="t"/>
              <a:pathLst>
                <a:path extrusionOk="0" fill="none" h="1304" w="1">
                  <a:moveTo>
                    <a:pt x="1" y="1"/>
                  </a:moveTo>
                  <a:lnTo>
                    <a:pt x="1" y="13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9"/>
            <p:cNvSpPr/>
            <p:nvPr/>
          </p:nvSpPr>
          <p:spPr>
            <a:xfrm>
              <a:off x="6462771" y="4301561"/>
              <a:ext cx="8519" cy="46115"/>
            </a:xfrm>
            <a:custGeom>
              <a:rect b="b" l="l" r="r" t="t"/>
              <a:pathLst>
                <a:path extrusionOk="0" fill="none" h="1000" w="233">
                  <a:moveTo>
                    <a:pt x="1" y="1000"/>
                  </a:moveTo>
                  <a:cubicBezTo>
                    <a:pt x="90" y="660"/>
                    <a:pt x="161" y="339"/>
                    <a:pt x="233"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9"/>
            <p:cNvSpPr/>
            <p:nvPr/>
          </p:nvSpPr>
          <p:spPr>
            <a:xfrm>
              <a:off x="6390998" y="4298241"/>
              <a:ext cx="7897" cy="46161"/>
            </a:xfrm>
            <a:custGeom>
              <a:rect b="b" l="l" r="r" t="t"/>
              <a:pathLst>
                <a:path extrusionOk="0" fill="none" h="1001" w="216">
                  <a:moveTo>
                    <a:pt x="1" y="1"/>
                  </a:moveTo>
                  <a:lnTo>
                    <a:pt x="215" y="100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 name="Google Shape;351;p9"/>
          <p:cNvGrpSpPr/>
          <p:nvPr/>
        </p:nvGrpSpPr>
        <p:grpSpPr>
          <a:xfrm>
            <a:off x="8833581" y="4813723"/>
            <a:ext cx="70494" cy="88080"/>
            <a:chOff x="7072756" y="3608736"/>
            <a:chExt cx="70494" cy="88080"/>
          </a:xfrm>
        </p:grpSpPr>
        <p:sp>
          <p:nvSpPr>
            <p:cNvPr id="352" name="Google Shape;352;p9"/>
            <p:cNvSpPr/>
            <p:nvPr/>
          </p:nvSpPr>
          <p:spPr>
            <a:xfrm>
              <a:off x="7072756" y="3645766"/>
              <a:ext cx="15027" cy="46945"/>
            </a:xfrm>
            <a:custGeom>
              <a:rect b="b" l="l" r="r" t="t"/>
              <a:pathLst>
                <a:path extrusionOk="0" fill="none" h="1018" w="411">
                  <a:moveTo>
                    <a:pt x="1" y="1"/>
                  </a:moveTo>
                  <a:cubicBezTo>
                    <a:pt x="215" y="304"/>
                    <a:pt x="340" y="643"/>
                    <a:pt x="411" y="101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9"/>
            <p:cNvSpPr/>
            <p:nvPr/>
          </p:nvSpPr>
          <p:spPr>
            <a:xfrm>
              <a:off x="7112537" y="3608736"/>
              <a:ext cx="4607" cy="88080"/>
            </a:xfrm>
            <a:custGeom>
              <a:rect b="b" l="l" r="r" t="t"/>
              <a:pathLst>
                <a:path extrusionOk="0" fill="none" h="1910" w="126">
                  <a:moveTo>
                    <a:pt x="1" y="1"/>
                  </a:moveTo>
                  <a:cubicBezTo>
                    <a:pt x="37" y="625"/>
                    <a:pt x="72" y="1268"/>
                    <a:pt x="126" y="191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9"/>
            <p:cNvSpPr/>
            <p:nvPr/>
          </p:nvSpPr>
          <p:spPr>
            <a:xfrm>
              <a:off x="7143213" y="3654850"/>
              <a:ext cx="37" cy="37030"/>
            </a:xfrm>
            <a:custGeom>
              <a:rect b="b" l="l" r="r" t="t"/>
              <a:pathLst>
                <a:path extrusionOk="0" fill="none" h="803" w="1">
                  <a:moveTo>
                    <a:pt x="1" y="0"/>
                  </a:moveTo>
                  <a:lnTo>
                    <a:pt x="1" y="803"/>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5" name="Google Shape;355;p9"/>
          <p:cNvGrpSpPr/>
          <p:nvPr/>
        </p:nvGrpSpPr>
        <p:grpSpPr>
          <a:xfrm>
            <a:off x="349012" y="4732292"/>
            <a:ext cx="34625" cy="88909"/>
            <a:chOff x="997737" y="4927704"/>
            <a:chExt cx="34625" cy="88909"/>
          </a:xfrm>
        </p:grpSpPr>
        <p:sp>
          <p:nvSpPr>
            <p:cNvPr id="356" name="Google Shape;356;p9"/>
            <p:cNvSpPr/>
            <p:nvPr/>
          </p:nvSpPr>
          <p:spPr>
            <a:xfrm>
              <a:off x="997737" y="4969669"/>
              <a:ext cx="4607" cy="46945"/>
            </a:xfrm>
            <a:custGeom>
              <a:rect b="b" l="l" r="r" t="t"/>
              <a:pathLst>
                <a:path extrusionOk="0" fill="none" h="1018" w="126">
                  <a:moveTo>
                    <a:pt x="1" y="1"/>
                  </a:moveTo>
                  <a:cubicBezTo>
                    <a:pt x="54" y="340"/>
                    <a:pt x="90" y="679"/>
                    <a:pt x="126" y="101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9"/>
            <p:cNvSpPr/>
            <p:nvPr/>
          </p:nvSpPr>
          <p:spPr>
            <a:xfrm>
              <a:off x="1027097" y="4927704"/>
              <a:ext cx="5265" cy="79871"/>
            </a:xfrm>
            <a:custGeom>
              <a:rect b="b" l="l" r="r" t="t"/>
              <a:pathLst>
                <a:path extrusionOk="0" fill="none" h="1732" w="144">
                  <a:moveTo>
                    <a:pt x="1" y="1"/>
                  </a:moveTo>
                  <a:cubicBezTo>
                    <a:pt x="54" y="572"/>
                    <a:pt x="90" y="1160"/>
                    <a:pt x="143" y="173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 name="Google Shape;358;p9"/>
          <p:cNvGrpSpPr/>
          <p:nvPr/>
        </p:nvGrpSpPr>
        <p:grpSpPr>
          <a:xfrm>
            <a:off x="8063179" y="4378917"/>
            <a:ext cx="73748" cy="97948"/>
            <a:chOff x="6974254" y="4186367"/>
            <a:chExt cx="73748" cy="97948"/>
          </a:xfrm>
        </p:grpSpPr>
        <p:sp>
          <p:nvSpPr>
            <p:cNvPr id="359" name="Google Shape;359;p9"/>
            <p:cNvSpPr/>
            <p:nvPr/>
          </p:nvSpPr>
          <p:spPr>
            <a:xfrm>
              <a:off x="6974254" y="4233265"/>
              <a:ext cx="7203" cy="46945"/>
            </a:xfrm>
            <a:custGeom>
              <a:rect b="b" l="l" r="r" t="t"/>
              <a:pathLst>
                <a:path extrusionOk="0" fill="none" h="1018" w="197">
                  <a:moveTo>
                    <a:pt x="0" y="0"/>
                  </a:moveTo>
                  <a:cubicBezTo>
                    <a:pt x="54" y="339"/>
                    <a:pt x="125" y="678"/>
                    <a:pt x="197" y="10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9"/>
            <p:cNvSpPr/>
            <p:nvPr/>
          </p:nvSpPr>
          <p:spPr>
            <a:xfrm>
              <a:off x="7010123" y="4186367"/>
              <a:ext cx="3949" cy="97948"/>
            </a:xfrm>
            <a:custGeom>
              <a:rect b="b" l="l" r="r" t="t"/>
              <a:pathLst>
                <a:path extrusionOk="0" fill="none" h="2124" w="108">
                  <a:moveTo>
                    <a:pt x="1" y="0"/>
                  </a:moveTo>
                  <a:lnTo>
                    <a:pt x="108" y="212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9"/>
            <p:cNvSpPr/>
            <p:nvPr/>
          </p:nvSpPr>
          <p:spPr>
            <a:xfrm>
              <a:off x="7047966" y="4233265"/>
              <a:ext cx="37" cy="46945"/>
            </a:xfrm>
            <a:custGeom>
              <a:rect b="b" l="l" r="r" t="t"/>
              <a:pathLst>
                <a:path extrusionOk="0" fill="none" h="1018" w="1">
                  <a:moveTo>
                    <a:pt x="1" y="0"/>
                  </a:moveTo>
                  <a:lnTo>
                    <a:pt x="1" y="101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2" name="Google Shape;362;p9"/>
          <p:cNvGrpSpPr/>
          <p:nvPr/>
        </p:nvGrpSpPr>
        <p:grpSpPr>
          <a:xfrm>
            <a:off x="5345911" y="4116411"/>
            <a:ext cx="37843" cy="70002"/>
            <a:chOff x="5345911" y="4116411"/>
            <a:chExt cx="37843" cy="70002"/>
          </a:xfrm>
        </p:grpSpPr>
        <p:sp>
          <p:nvSpPr>
            <p:cNvPr id="363" name="Google Shape;363;p9"/>
            <p:cNvSpPr/>
            <p:nvPr/>
          </p:nvSpPr>
          <p:spPr>
            <a:xfrm>
              <a:off x="5345911" y="4144402"/>
              <a:ext cx="37" cy="42011"/>
            </a:xfrm>
            <a:custGeom>
              <a:rect b="b" l="l" r="r" t="t"/>
              <a:pathLst>
                <a:path extrusionOk="0" fill="none" h="911" w="1">
                  <a:moveTo>
                    <a:pt x="0" y="910"/>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9"/>
            <p:cNvSpPr/>
            <p:nvPr/>
          </p:nvSpPr>
          <p:spPr>
            <a:xfrm>
              <a:off x="5378525" y="4116411"/>
              <a:ext cx="5228" cy="56030"/>
            </a:xfrm>
            <a:custGeom>
              <a:rect b="b" l="l" r="r" t="t"/>
              <a:pathLst>
                <a:path extrusionOk="0" fill="none" h="1215" w="143">
                  <a:moveTo>
                    <a:pt x="18" y="1"/>
                  </a:moveTo>
                  <a:cubicBezTo>
                    <a:pt x="0" y="411"/>
                    <a:pt x="36" y="821"/>
                    <a:pt x="143" y="1214"/>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 name="Google Shape;365;p9"/>
          <p:cNvGrpSpPr/>
          <p:nvPr/>
        </p:nvGrpSpPr>
        <p:grpSpPr>
          <a:xfrm>
            <a:off x="3922394" y="4890674"/>
            <a:ext cx="33309" cy="79041"/>
            <a:chOff x="3922394" y="4890674"/>
            <a:chExt cx="33309" cy="79041"/>
          </a:xfrm>
        </p:grpSpPr>
        <p:sp>
          <p:nvSpPr>
            <p:cNvPr id="366" name="Google Shape;366;p9"/>
            <p:cNvSpPr/>
            <p:nvPr/>
          </p:nvSpPr>
          <p:spPr>
            <a:xfrm>
              <a:off x="3922394" y="4913732"/>
              <a:ext cx="37" cy="55984"/>
            </a:xfrm>
            <a:custGeom>
              <a:rect b="b" l="l" r="r" t="t"/>
              <a:pathLst>
                <a:path extrusionOk="0" fill="none" h="1214" w="1">
                  <a:moveTo>
                    <a:pt x="0" y="0"/>
                  </a:moveTo>
                  <a:lnTo>
                    <a:pt x="0" y="12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9"/>
            <p:cNvSpPr/>
            <p:nvPr/>
          </p:nvSpPr>
          <p:spPr>
            <a:xfrm>
              <a:off x="3955667" y="4890674"/>
              <a:ext cx="37" cy="79041"/>
            </a:xfrm>
            <a:custGeom>
              <a:rect b="b" l="l" r="r" t="t"/>
              <a:pathLst>
                <a:path extrusionOk="0" fill="none" h="1714" w="1">
                  <a:moveTo>
                    <a:pt x="0" y="1"/>
                  </a:moveTo>
                  <a:lnTo>
                    <a:pt x="0" y="1714"/>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8" name="Google Shape;368;p9"/>
          <p:cNvGrpSpPr/>
          <p:nvPr/>
        </p:nvGrpSpPr>
        <p:grpSpPr>
          <a:xfrm>
            <a:off x="3047704" y="4537821"/>
            <a:ext cx="110933" cy="132553"/>
            <a:chOff x="4148103" y="5123543"/>
            <a:chExt cx="269125" cy="321576"/>
          </a:xfrm>
        </p:grpSpPr>
        <p:sp>
          <p:nvSpPr>
            <p:cNvPr id="369" name="Google Shape;369;p9"/>
            <p:cNvSpPr/>
            <p:nvPr/>
          </p:nvSpPr>
          <p:spPr>
            <a:xfrm>
              <a:off x="4148103" y="5293170"/>
              <a:ext cx="42716" cy="134101"/>
            </a:xfrm>
            <a:custGeom>
              <a:rect b="b" l="l" r="r" t="t"/>
              <a:pathLst>
                <a:path extrusionOk="0" fill="none" h="804" w="323">
                  <a:moveTo>
                    <a:pt x="1" y="0"/>
                  </a:moveTo>
                  <a:cubicBezTo>
                    <a:pt x="108" y="268"/>
                    <a:pt x="215" y="535"/>
                    <a:pt x="322" y="80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9"/>
            <p:cNvSpPr/>
            <p:nvPr/>
          </p:nvSpPr>
          <p:spPr>
            <a:xfrm>
              <a:off x="4294502" y="5123543"/>
              <a:ext cx="132" cy="288718"/>
            </a:xfrm>
            <a:custGeom>
              <a:rect b="b" l="l" r="r" t="t"/>
              <a:pathLst>
                <a:path extrusionOk="0" fill="none" h="1731" w="1">
                  <a:moveTo>
                    <a:pt x="0" y="1731"/>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9"/>
            <p:cNvSpPr/>
            <p:nvPr/>
          </p:nvSpPr>
          <p:spPr>
            <a:xfrm>
              <a:off x="4400697" y="5260312"/>
              <a:ext cx="16531" cy="184806"/>
            </a:xfrm>
            <a:custGeom>
              <a:rect b="b" l="l" r="r" t="t"/>
              <a:pathLst>
                <a:path extrusionOk="0" fill="none" h="1108" w="125">
                  <a:moveTo>
                    <a:pt x="0" y="1107"/>
                  </a:moveTo>
                  <a:cubicBezTo>
                    <a:pt x="36" y="732"/>
                    <a:pt x="89" y="376"/>
                    <a:pt x="125" y="1"/>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 name="Google Shape;372;p9"/>
          <p:cNvGrpSpPr/>
          <p:nvPr/>
        </p:nvGrpSpPr>
        <p:grpSpPr>
          <a:xfrm>
            <a:off x="3522465" y="4154271"/>
            <a:ext cx="89434" cy="79041"/>
            <a:chOff x="3522465" y="4154271"/>
            <a:chExt cx="89434" cy="79041"/>
          </a:xfrm>
        </p:grpSpPr>
        <p:sp>
          <p:nvSpPr>
            <p:cNvPr id="373" name="Google Shape;373;p9"/>
            <p:cNvSpPr/>
            <p:nvPr/>
          </p:nvSpPr>
          <p:spPr>
            <a:xfrm>
              <a:off x="3522465" y="4186367"/>
              <a:ext cx="7239" cy="46945"/>
            </a:xfrm>
            <a:custGeom>
              <a:rect b="b" l="l" r="r" t="t"/>
              <a:pathLst>
                <a:path extrusionOk="0" fill="none" h="1018" w="198">
                  <a:moveTo>
                    <a:pt x="19" y="0"/>
                  </a:moveTo>
                  <a:cubicBezTo>
                    <a:pt x="1" y="357"/>
                    <a:pt x="54" y="714"/>
                    <a:pt x="197" y="10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9"/>
            <p:cNvSpPr/>
            <p:nvPr/>
          </p:nvSpPr>
          <p:spPr>
            <a:xfrm>
              <a:off x="3570107" y="4154271"/>
              <a:ext cx="4607" cy="79041"/>
            </a:xfrm>
            <a:custGeom>
              <a:rect b="b" l="l" r="r" t="t"/>
              <a:pathLst>
                <a:path extrusionOk="0" fill="none" h="1714" w="126">
                  <a:moveTo>
                    <a:pt x="0" y="0"/>
                  </a:moveTo>
                  <a:cubicBezTo>
                    <a:pt x="36" y="571"/>
                    <a:pt x="90" y="1142"/>
                    <a:pt x="125" y="171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9"/>
            <p:cNvSpPr/>
            <p:nvPr/>
          </p:nvSpPr>
          <p:spPr>
            <a:xfrm>
              <a:off x="3606634" y="4177328"/>
              <a:ext cx="5265" cy="51049"/>
            </a:xfrm>
            <a:custGeom>
              <a:rect b="b" l="l" r="r" t="t"/>
              <a:pathLst>
                <a:path extrusionOk="0" fill="none" h="1107" w="144">
                  <a:moveTo>
                    <a:pt x="54" y="1106"/>
                  </a:moveTo>
                  <a:cubicBezTo>
                    <a:pt x="1" y="732"/>
                    <a:pt x="36" y="357"/>
                    <a:pt x="143" y="0"/>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6" name="Google Shape;376;p9"/>
          <p:cNvGrpSpPr/>
          <p:nvPr/>
        </p:nvGrpSpPr>
        <p:grpSpPr>
          <a:xfrm>
            <a:off x="4011096" y="3873710"/>
            <a:ext cx="37879" cy="70786"/>
            <a:chOff x="4011096" y="3873710"/>
            <a:chExt cx="37879" cy="70786"/>
          </a:xfrm>
        </p:grpSpPr>
        <p:sp>
          <p:nvSpPr>
            <p:cNvPr id="377" name="Google Shape;377;p9"/>
            <p:cNvSpPr/>
            <p:nvPr/>
          </p:nvSpPr>
          <p:spPr>
            <a:xfrm>
              <a:off x="4011096" y="3892617"/>
              <a:ext cx="5265" cy="51879"/>
            </a:xfrm>
            <a:custGeom>
              <a:rect b="b" l="l" r="r" t="t"/>
              <a:pathLst>
                <a:path extrusionOk="0" fill="none" h="1125" w="144">
                  <a:moveTo>
                    <a:pt x="1" y="1"/>
                  </a:moveTo>
                  <a:cubicBezTo>
                    <a:pt x="108" y="357"/>
                    <a:pt x="144" y="750"/>
                    <a:pt x="108" y="1125"/>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9"/>
            <p:cNvSpPr/>
            <p:nvPr/>
          </p:nvSpPr>
          <p:spPr>
            <a:xfrm>
              <a:off x="4041773" y="3873710"/>
              <a:ext cx="7203" cy="69956"/>
            </a:xfrm>
            <a:custGeom>
              <a:rect b="b" l="l" r="r" t="t"/>
              <a:pathLst>
                <a:path extrusionOk="0" fill="none" h="1517" w="197">
                  <a:moveTo>
                    <a:pt x="1" y="0"/>
                  </a:moveTo>
                  <a:cubicBezTo>
                    <a:pt x="72" y="518"/>
                    <a:pt x="125" y="1017"/>
                    <a:pt x="197" y="1517"/>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 name="Google Shape;379;p9"/>
          <p:cNvGrpSpPr/>
          <p:nvPr/>
        </p:nvGrpSpPr>
        <p:grpSpPr>
          <a:xfrm>
            <a:off x="1845107" y="4233292"/>
            <a:ext cx="41792" cy="93844"/>
            <a:chOff x="4891832" y="3454067"/>
            <a:chExt cx="41792" cy="93844"/>
          </a:xfrm>
        </p:grpSpPr>
        <p:sp>
          <p:nvSpPr>
            <p:cNvPr id="380" name="Google Shape;380;p9"/>
            <p:cNvSpPr/>
            <p:nvPr/>
          </p:nvSpPr>
          <p:spPr>
            <a:xfrm>
              <a:off x="4891832" y="3491928"/>
              <a:ext cx="9835" cy="55984"/>
            </a:xfrm>
            <a:custGeom>
              <a:rect b="b" l="l" r="r" t="t"/>
              <a:pathLst>
                <a:path extrusionOk="0" fill="none" h="1214" w="269">
                  <a:moveTo>
                    <a:pt x="1" y="0"/>
                  </a:moveTo>
                  <a:cubicBezTo>
                    <a:pt x="90" y="393"/>
                    <a:pt x="179" y="803"/>
                    <a:pt x="268" y="1213"/>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9"/>
            <p:cNvSpPr/>
            <p:nvPr/>
          </p:nvSpPr>
          <p:spPr>
            <a:xfrm>
              <a:off x="4930333" y="3454067"/>
              <a:ext cx="3291" cy="84805"/>
            </a:xfrm>
            <a:custGeom>
              <a:rect b="b" l="l" r="r" t="t"/>
              <a:pathLst>
                <a:path extrusionOk="0" fill="none" h="1839" w="90">
                  <a:moveTo>
                    <a:pt x="54" y="0"/>
                  </a:moveTo>
                  <a:cubicBezTo>
                    <a:pt x="0" y="625"/>
                    <a:pt x="18" y="1232"/>
                    <a:pt x="89" y="1838"/>
                  </a:cubicBez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 name="Google Shape;382;p9"/>
          <p:cNvGrpSpPr/>
          <p:nvPr/>
        </p:nvGrpSpPr>
        <p:grpSpPr>
          <a:xfrm>
            <a:off x="2654162" y="4014405"/>
            <a:ext cx="44388" cy="65022"/>
            <a:chOff x="2654162" y="4014405"/>
            <a:chExt cx="44388" cy="65022"/>
          </a:xfrm>
        </p:grpSpPr>
        <p:sp>
          <p:nvSpPr>
            <p:cNvPr id="383" name="Google Shape;383;p9"/>
            <p:cNvSpPr/>
            <p:nvPr/>
          </p:nvSpPr>
          <p:spPr>
            <a:xfrm>
              <a:off x="2654162" y="4018510"/>
              <a:ext cx="37" cy="55984"/>
            </a:xfrm>
            <a:custGeom>
              <a:rect b="b" l="l" r="r" t="t"/>
              <a:pathLst>
                <a:path extrusionOk="0" fill="none" h="1214" w="1">
                  <a:moveTo>
                    <a:pt x="0" y="1214"/>
                  </a:moveTo>
                  <a:lnTo>
                    <a:pt x="0"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9"/>
            <p:cNvSpPr/>
            <p:nvPr/>
          </p:nvSpPr>
          <p:spPr>
            <a:xfrm>
              <a:off x="2698513" y="4014405"/>
              <a:ext cx="37" cy="65022"/>
            </a:xfrm>
            <a:custGeom>
              <a:rect b="b" l="l" r="r" t="t"/>
              <a:pathLst>
                <a:path extrusionOk="0" fill="none" h="1410" w="1">
                  <a:moveTo>
                    <a:pt x="1" y="1410"/>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 name="Google Shape;385;p9"/>
          <p:cNvGrpSpPr/>
          <p:nvPr/>
        </p:nvGrpSpPr>
        <p:grpSpPr>
          <a:xfrm>
            <a:off x="2572568" y="4725292"/>
            <a:ext cx="81573" cy="102928"/>
            <a:chOff x="2802243" y="4633955"/>
            <a:chExt cx="81573" cy="102928"/>
          </a:xfrm>
        </p:grpSpPr>
        <p:sp>
          <p:nvSpPr>
            <p:cNvPr id="386" name="Google Shape;386;p9"/>
            <p:cNvSpPr/>
            <p:nvPr/>
          </p:nvSpPr>
          <p:spPr>
            <a:xfrm>
              <a:off x="2802243" y="4680853"/>
              <a:ext cx="37" cy="51049"/>
            </a:xfrm>
            <a:custGeom>
              <a:rect b="b" l="l" r="r" t="t"/>
              <a:pathLst>
                <a:path extrusionOk="0" fill="none" h="1107" w="1">
                  <a:moveTo>
                    <a:pt x="1" y="1107"/>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9"/>
            <p:cNvSpPr/>
            <p:nvPr/>
          </p:nvSpPr>
          <p:spPr>
            <a:xfrm>
              <a:off x="2839427" y="4633955"/>
              <a:ext cx="37" cy="93844"/>
            </a:xfrm>
            <a:custGeom>
              <a:rect b="b" l="l" r="r" t="t"/>
              <a:pathLst>
                <a:path extrusionOk="0" fill="none" h="2035" w="1">
                  <a:moveTo>
                    <a:pt x="1" y="2035"/>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9"/>
            <p:cNvSpPr/>
            <p:nvPr/>
          </p:nvSpPr>
          <p:spPr>
            <a:xfrm>
              <a:off x="2883779" y="4694872"/>
              <a:ext cx="37" cy="42011"/>
            </a:xfrm>
            <a:custGeom>
              <a:rect b="b" l="l" r="r" t="t"/>
              <a:pathLst>
                <a:path extrusionOk="0" fill="none" h="911" w="1">
                  <a:moveTo>
                    <a:pt x="1" y="910"/>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 name="Google Shape;389;p9"/>
          <p:cNvGrpSpPr/>
          <p:nvPr/>
        </p:nvGrpSpPr>
        <p:grpSpPr>
          <a:xfrm>
            <a:off x="1491670" y="3910333"/>
            <a:ext cx="40476" cy="69956"/>
            <a:chOff x="2143995" y="4741770"/>
            <a:chExt cx="40476" cy="69956"/>
          </a:xfrm>
        </p:grpSpPr>
        <p:sp>
          <p:nvSpPr>
            <p:cNvPr id="390" name="Google Shape;390;p9"/>
            <p:cNvSpPr/>
            <p:nvPr/>
          </p:nvSpPr>
          <p:spPr>
            <a:xfrm>
              <a:off x="2143995" y="4759847"/>
              <a:ext cx="37" cy="51879"/>
            </a:xfrm>
            <a:custGeom>
              <a:rect b="b" l="l" r="r" t="t"/>
              <a:pathLst>
                <a:path extrusionOk="0" fill="none" h="1125" w="1">
                  <a:moveTo>
                    <a:pt x="0" y="1"/>
                  </a:moveTo>
                  <a:lnTo>
                    <a:pt x="0" y="112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9"/>
            <p:cNvSpPr/>
            <p:nvPr/>
          </p:nvSpPr>
          <p:spPr>
            <a:xfrm>
              <a:off x="2184434" y="4741770"/>
              <a:ext cx="37" cy="69956"/>
            </a:xfrm>
            <a:custGeom>
              <a:rect b="b" l="l" r="r" t="t"/>
              <a:pathLst>
                <a:path extrusionOk="0" fill="none" h="1517" w="1">
                  <a:moveTo>
                    <a:pt x="1" y="0"/>
                  </a:moveTo>
                  <a:lnTo>
                    <a:pt x="1" y="151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2" name="Google Shape;392;p9"/>
          <p:cNvGrpSpPr/>
          <p:nvPr/>
        </p:nvGrpSpPr>
        <p:grpSpPr>
          <a:xfrm>
            <a:off x="1708649" y="4727366"/>
            <a:ext cx="88739" cy="98778"/>
            <a:chOff x="2483887" y="5072504"/>
            <a:chExt cx="88739" cy="98778"/>
          </a:xfrm>
        </p:grpSpPr>
        <p:sp>
          <p:nvSpPr>
            <p:cNvPr id="393" name="Google Shape;393;p9"/>
            <p:cNvSpPr/>
            <p:nvPr/>
          </p:nvSpPr>
          <p:spPr>
            <a:xfrm>
              <a:off x="2483887" y="5119403"/>
              <a:ext cx="37" cy="51095"/>
            </a:xfrm>
            <a:custGeom>
              <a:rect b="b" l="l" r="r" t="t"/>
              <a:pathLst>
                <a:path extrusionOk="0" fill="none" h="1108" w="1">
                  <a:moveTo>
                    <a:pt x="0" y="1"/>
                  </a:moveTo>
                  <a:lnTo>
                    <a:pt x="0" y="1107"/>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9"/>
            <p:cNvSpPr/>
            <p:nvPr/>
          </p:nvSpPr>
          <p:spPr>
            <a:xfrm>
              <a:off x="2524984" y="5072504"/>
              <a:ext cx="37" cy="98778"/>
            </a:xfrm>
            <a:custGeom>
              <a:rect b="b" l="l" r="r" t="t"/>
              <a:pathLst>
                <a:path extrusionOk="0" fill="none" h="2142" w="1">
                  <a:moveTo>
                    <a:pt x="0" y="1"/>
                  </a:moveTo>
                  <a:lnTo>
                    <a:pt x="0" y="2142"/>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9"/>
            <p:cNvSpPr/>
            <p:nvPr/>
          </p:nvSpPr>
          <p:spPr>
            <a:xfrm>
              <a:off x="2572589" y="5119403"/>
              <a:ext cx="37" cy="42841"/>
            </a:xfrm>
            <a:custGeom>
              <a:rect b="b" l="l" r="r" t="t"/>
              <a:pathLst>
                <a:path extrusionOk="0" fill="none" h="929" w="1">
                  <a:moveTo>
                    <a:pt x="1" y="1"/>
                  </a:moveTo>
                  <a:lnTo>
                    <a:pt x="1" y="929"/>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6" name="Google Shape;396;p9"/>
          <p:cNvGrpSpPr/>
          <p:nvPr/>
        </p:nvGrpSpPr>
        <p:grpSpPr>
          <a:xfrm>
            <a:off x="702261" y="4063796"/>
            <a:ext cx="44424" cy="93844"/>
            <a:chOff x="1241724" y="4601859"/>
            <a:chExt cx="44424" cy="93844"/>
          </a:xfrm>
        </p:grpSpPr>
        <p:sp>
          <p:nvSpPr>
            <p:cNvPr id="397" name="Google Shape;397;p9"/>
            <p:cNvSpPr/>
            <p:nvPr/>
          </p:nvSpPr>
          <p:spPr>
            <a:xfrm>
              <a:off x="1241724" y="4638889"/>
              <a:ext cx="37" cy="46945"/>
            </a:xfrm>
            <a:custGeom>
              <a:rect b="b" l="l" r="r" t="t"/>
              <a:pathLst>
                <a:path extrusionOk="0" fill="none" h="1018" w="1">
                  <a:moveTo>
                    <a:pt x="1" y="1"/>
                  </a:moveTo>
                  <a:lnTo>
                    <a:pt x="1" y="1018"/>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9"/>
            <p:cNvSpPr/>
            <p:nvPr/>
          </p:nvSpPr>
          <p:spPr>
            <a:xfrm>
              <a:off x="1286111" y="4601859"/>
              <a:ext cx="37" cy="93844"/>
            </a:xfrm>
            <a:custGeom>
              <a:rect b="b" l="l" r="r" t="t"/>
              <a:pathLst>
                <a:path extrusionOk="0" fill="none" h="2035" w="1">
                  <a:moveTo>
                    <a:pt x="0" y="1"/>
                  </a:moveTo>
                  <a:lnTo>
                    <a:pt x="0" y="2035"/>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 name="Google Shape;399;p9"/>
          <p:cNvGrpSpPr/>
          <p:nvPr/>
        </p:nvGrpSpPr>
        <p:grpSpPr>
          <a:xfrm>
            <a:off x="1018645" y="4560052"/>
            <a:ext cx="110933" cy="88079"/>
            <a:chOff x="1400920" y="4965564"/>
            <a:chExt cx="110933" cy="88079"/>
          </a:xfrm>
        </p:grpSpPr>
        <p:sp>
          <p:nvSpPr>
            <p:cNvPr id="400" name="Google Shape;400;p9"/>
            <p:cNvSpPr/>
            <p:nvPr/>
          </p:nvSpPr>
          <p:spPr>
            <a:xfrm>
              <a:off x="1400920" y="4988576"/>
              <a:ext cx="37" cy="56030"/>
            </a:xfrm>
            <a:custGeom>
              <a:rect b="b" l="l" r="r" t="t"/>
              <a:pathLst>
                <a:path extrusionOk="0" fill="none" h="1215" w="1">
                  <a:moveTo>
                    <a:pt x="1" y="1214"/>
                  </a:moveTo>
                  <a:lnTo>
                    <a:pt x="1" y="1"/>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9"/>
            <p:cNvSpPr/>
            <p:nvPr/>
          </p:nvSpPr>
          <p:spPr>
            <a:xfrm>
              <a:off x="1445271" y="4965564"/>
              <a:ext cx="37" cy="74107"/>
            </a:xfrm>
            <a:custGeom>
              <a:rect b="b" l="l" r="r" t="t"/>
              <a:pathLst>
                <a:path extrusionOk="0" fill="none" h="1607" w="1">
                  <a:moveTo>
                    <a:pt x="1" y="1606"/>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9"/>
            <p:cNvSpPr/>
            <p:nvPr/>
          </p:nvSpPr>
          <p:spPr>
            <a:xfrm>
              <a:off x="1511816" y="5002594"/>
              <a:ext cx="37" cy="51049"/>
            </a:xfrm>
            <a:custGeom>
              <a:rect b="b" l="l" r="r" t="t"/>
              <a:pathLst>
                <a:path extrusionOk="0" fill="none" h="1107" w="1">
                  <a:moveTo>
                    <a:pt x="1" y="1106"/>
                  </a:moveTo>
                  <a:lnTo>
                    <a:pt x="1" y="0"/>
                  </a:lnTo>
                </a:path>
              </a:pathLst>
            </a:custGeom>
            <a:noFill/>
            <a:ln cap="rnd" cmpd="sng" w="7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3" name="Google Shape;403;p9"/>
          <p:cNvGrpSpPr/>
          <p:nvPr/>
        </p:nvGrpSpPr>
        <p:grpSpPr>
          <a:xfrm>
            <a:off x="278025" y="3394250"/>
            <a:ext cx="8595675" cy="752975"/>
            <a:chOff x="278025" y="3394250"/>
            <a:chExt cx="8595675" cy="752975"/>
          </a:xfrm>
        </p:grpSpPr>
        <p:sp>
          <p:nvSpPr>
            <p:cNvPr id="404" name="Google Shape;404;p9"/>
            <p:cNvSpPr/>
            <p:nvPr/>
          </p:nvSpPr>
          <p:spPr>
            <a:xfrm>
              <a:off x="278025" y="3591175"/>
              <a:ext cx="1054200" cy="75225"/>
            </a:xfrm>
            <a:custGeom>
              <a:rect b="b" l="l" r="r" t="t"/>
              <a:pathLst>
                <a:path extrusionOk="0" h="3009" w="42168">
                  <a:moveTo>
                    <a:pt x="0" y="1854"/>
                  </a:moveTo>
                  <a:cubicBezTo>
                    <a:pt x="13650" y="5263"/>
                    <a:pt x="28098" y="0"/>
                    <a:pt x="42168" y="0"/>
                  </a:cubicBezTo>
                </a:path>
              </a:pathLst>
            </a:custGeom>
            <a:noFill/>
            <a:ln cap="flat" cmpd="sng" w="9525">
              <a:solidFill>
                <a:schemeClr val="accent1"/>
              </a:solidFill>
              <a:prstDash val="solid"/>
              <a:round/>
              <a:headEnd len="med" w="med" type="none"/>
              <a:tailEnd len="med" w="med" type="none"/>
            </a:ln>
          </p:spPr>
        </p:sp>
        <p:sp>
          <p:nvSpPr>
            <p:cNvPr id="405" name="Google Shape;405;p9"/>
            <p:cNvSpPr/>
            <p:nvPr/>
          </p:nvSpPr>
          <p:spPr>
            <a:xfrm>
              <a:off x="1714500" y="3452175"/>
              <a:ext cx="915175" cy="51325"/>
            </a:xfrm>
            <a:custGeom>
              <a:rect b="b" l="l" r="r" t="t"/>
              <a:pathLst>
                <a:path extrusionOk="0" h="2053" w="36607">
                  <a:moveTo>
                    <a:pt x="0" y="0"/>
                  </a:moveTo>
                  <a:cubicBezTo>
                    <a:pt x="11927" y="2651"/>
                    <a:pt x="24389" y="1853"/>
                    <a:pt x="36607" y="1853"/>
                  </a:cubicBezTo>
                </a:path>
              </a:pathLst>
            </a:custGeom>
            <a:noFill/>
            <a:ln cap="flat" cmpd="sng" w="9525">
              <a:solidFill>
                <a:schemeClr val="accent1"/>
              </a:solidFill>
              <a:prstDash val="solid"/>
              <a:round/>
              <a:headEnd len="med" w="med" type="none"/>
              <a:tailEnd len="med" w="med" type="none"/>
            </a:ln>
          </p:spPr>
        </p:sp>
        <p:sp>
          <p:nvSpPr>
            <p:cNvPr id="406" name="Google Shape;406;p9"/>
            <p:cNvSpPr/>
            <p:nvPr/>
          </p:nvSpPr>
          <p:spPr>
            <a:xfrm>
              <a:off x="2930875" y="3544850"/>
              <a:ext cx="173750" cy="23175"/>
            </a:xfrm>
            <a:custGeom>
              <a:rect b="b" l="l" r="r" t="t"/>
              <a:pathLst>
                <a:path extrusionOk="0" h="927" w="6950">
                  <a:moveTo>
                    <a:pt x="0" y="927"/>
                  </a:moveTo>
                  <a:cubicBezTo>
                    <a:pt x="2299" y="509"/>
                    <a:pt x="4613" y="0"/>
                    <a:pt x="6950" y="0"/>
                  </a:cubicBezTo>
                </a:path>
              </a:pathLst>
            </a:custGeom>
            <a:noFill/>
            <a:ln cap="flat" cmpd="sng" w="9525">
              <a:solidFill>
                <a:schemeClr val="accent1"/>
              </a:solidFill>
              <a:prstDash val="solid"/>
              <a:round/>
              <a:headEnd len="med" w="med" type="none"/>
              <a:tailEnd len="med" w="med" type="none"/>
            </a:ln>
          </p:spPr>
        </p:sp>
        <p:sp>
          <p:nvSpPr>
            <p:cNvPr id="407" name="Google Shape;407;p9"/>
            <p:cNvSpPr/>
            <p:nvPr/>
          </p:nvSpPr>
          <p:spPr>
            <a:xfrm>
              <a:off x="2977200" y="3394250"/>
              <a:ext cx="1007850" cy="121700"/>
            </a:xfrm>
            <a:custGeom>
              <a:rect b="b" l="l" r="r" t="t"/>
              <a:pathLst>
                <a:path extrusionOk="0" h="4868" w="40314">
                  <a:moveTo>
                    <a:pt x="0" y="0"/>
                  </a:moveTo>
                  <a:cubicBezTo>
                    <a:pt x="4010" y="0"/>
                    <a:pt x="7695" y="2271"/>
                    <a:pt x="11585" y="3244"/>
                  </a:cubicBezTo>
                  <a:cubicBezTo>
                    <a:pt x="20886" y="5570"/>
                    <a:pt x="30726" y="4634"/>
                    <a:pt x="40314" y="4634"/>
                  </a:cubicBezTo>
                </a:path>
              </a:pathLst>
            </a:custGeom>
            <a:noFill/>
            <a:ln cap="flat" cmpd="sng" w="9525">
              <a:solidFill>
                <a:schemeClr val="accent1"/>
              </a:solidFill>
              <a:prstDash val="solid"/>
              <a:round/>
              <a:headEnd len="med" w="med" type="none"/>
              <a:tailEnd len="med" w="med" type="none"/>
            </a:ln>
          </p:spPr>
        </p:sp>
        <p:sp>
          <p:nvSpPr>
            <p:cNvPr id="408" name="Google Shape;408;p9"/>
            <p:cNvSpPr/>
            <p:nvPr/>
          </p:nvSpPr>
          <p:spPr>
            <a:xfrm>
              <a:off x="3938725" y="3614350"/>
              <a:ext cx="915175" cy="34675"/>
            </a:xfrm>
            <a:custGeom>
              <a:rect b="b" l="l" r="r" t="t"/>
              <a:pathLst>
                <a:path extrusionOk="0" h="1387" w="36607">
                  <a:moveTo>
                    <a:pt x="0" y="0"/>
                  </a:moveTo>
                  <a:cubicBezTo>
                    <a:pt x="11838" y="2958"/>
                    <a:pt x="24405" y="0"/>
                    <a:pt x="36607" y="0"/>
                  </a:cubicBezTo>
                </a:path>
              </a:pathLst>
            </a:custGeom>
            <a:noFill/>
            <a:ln cap="flat" cmpd="sng" w="9525">
              <a:solidFill>
                <a:schemeClr val="accent1"/>
              </a:solidFill>
              <a:prstDash val="solid"/>
              <a:round/>
              <a:headEnd len="med" w="med" type="none"/>
              <a:tailEnd len="med" w="med" type="none"/>
            </a:ln>
          </p:spPr>
        </p:sp>
        <p:sp>
          <p:nvSpPr>
            <p:cNvPr id="409" name="Google Shape;409;p9"/>
            <p:cNvSpPr/>
            <p:nvPr/>
          </p:nvSpPr>
          <p:spPr>
            <a:xfrm>
              <a:off x="4645375" y="3463750"/>
              <a:ext cx="984675" cy="81100"/>
            </a:xfrm>
            <a:custGeom>
              <a:rect b="b" l="l" r="r" t="t"/>
              <a:pathLst>
                <a:path extrusionOk="0" h="3244" w="39387">
                  <a:moveTo>
                    <a:pt x="0" y="0"/>
                  </a:moveTo>
                  <a:cubicBezTo>
                    <a:pt x="13071" y="1636"/>
                    <a:pt x="26608" y="46"/>
                    <a:pt x="39387" y="3244"/>
                  </a:cubicBezTo>
                </a:path>
              </a:pathLst>
            </a:custGeom>
            <a:noFill/>
            <a:ln cap="flat" cmpd="sng" w="9525">
              <a:solidFill>
                <a:schemeClr val="accent1"/>
              </a:solidFill>
              <a:prstDash val="solid"/>
              <a:round/>
              <a:headEnd len="med" w="med" type="none"/>
              <a:tailEnd len="med" w="med" type="none"/>
            </a:ln>
          </p:spPr>
        </p:sp>
        <p:sp>
          <p:nvSpPr>
            <p:cNvPr id="410" name="Google Shape;410;p9"/>
            <p:cNvSpPr/>
            <p:nvPr/>
          </p:nvSpPr>
          <p:spPr>
            <a:xfrm>
              <a:off x="5548950" y="3695450"/>
              <a:ext cx="382300" cy="42150"/>
            </a:xfrm>
            <a:custGeom>
              <a:rect b="b" l="l" r="r" t="t"/>
              <a:pathLst>
                <a:path extrusionOk="0" h="1686" w="15292">
                  <a:moveTo>
                    <a:pt x="0" y="0"/>
                  </a:moveTo>
                  <a:cubicBezTo>
                    <a:pt x="4948" y="1236"/>
                    <a:pt x="10730" y="2742"/>
                    <a:pt x="15292" y="463"/>
                  </a:cubicBezTo>
                </a:path>
              </a:pathLst>
            </a:custGeom>
            <a:noFill/>
            <a:ln cap="flat" cmpd="sng" w="9525">
              <a:solidFill>
                <a:schemeClr val="accent1"/>
              </a:solidFill>
              <a:prstDash val="solid"/>
              <a:round/>
              <a:headEnd len="med" w="med" type="none"/>
              <a:tailEnd len="med" w="med" type="none"/>
            </a:ln>
          </p:spPr>
        </p:sp>
        <p:sp>
          <p:nvSpPr>
            <p:cNvPr id="411" name="Google Shape;411;p9"/>
            <p:cNvSpPr/>
            <p:nvPr/>
          </p:nvSpPr>
          <p:spPr>
            <a:xfrm>
              <a:off x="1552325" y="3594349"/>
              <a:ext cx="324350" cy="31575"/>
            </a:xfrm>
            <a:custGeom>
              <a:rect b="b" l="l" r="r" t="t"/>
              <a:pathLst>
                <a:path extrusionOk="0" h="1263" w="12974">
                  <a:moveTo>
                    <a:pt x="0" y="337"/>
                  </a:moveTo>
                  <a:cubicBezTo>
                    <a:pt x="4206" y="-716"/>
                    <a:pt x="8638" y="1263"/>
                    <a:pt x="12974" y="1263"/>
                  </a:cubicBezTo>
                </a:path>
              </a:pathLst>
            </a:custGeom>
            <a:noFill/>
            <a:ln cap="flat" cmpd="sng" w="9525">
              <a:solidFill>
                <a:schemeClr val="accent1"/>
              </a:solidFill>
              <a:prstDash val="solid"/>
              <a:round/>
              <a:headEnd len="med" w="med" type="none"/>
              <a:tailEnd len="med" w="med" type="none"/>
            </a:ln>
          </p:spPr>
        </p:sp>
        <p:sp>
          <p:nvSpPr>
            <p:cNvPr id="412" name="Google Shape;412;p9"/>
            <p:cNvSpPr/>
            <p:nvPr/>
          </p:nvSpPr>
          <p:spPr>
            <a:xfrm>
              <a:off x="5977575" y="3579972"/>
              <a:ext cx="602400" cy="69125"/>
            </a:xfrm>
            <a:custGeom>
              <a:rect b="b" l="l" r="r" t="t"/>
              <a:pathLst>
                <a:path extrusionOk="0" h="2765" w="24096">
                  <a:moveTo>
                    <a:pt x="0" y="448"/>
                  </a:moveTo>
                  <a:cubicBezTo>
                    <a:pt x="7913" y="-1133"/>
                    <a:pt x="16027" y="2765"/>
                    <a:pt x="24096" y="2765"/>
                  </a:cubicBezTo>
                </a:path>
              </a:pathLst>
            </a:custGeom>
            <a:noFill/>
            <a:ln cap="flat" cmpd="sng" w="9525">
              <a:solidFill>
                <a:schemeClr val="accent1"/>
              </a:solidFill>
              <a:prstDash val="solid"/>
              <a:round/>
              <a:headEnd len="med" w="med" type="none"/>
              <a:tailEnd len="med" w="med" type="none"/>
            </a:ln>
          </p:spPr>
        </p:sp>
        <p:sp>
          <p:nvSpPr>
            <p:cNvPr id="413" name="Google Shape;413;p9"/>
            <p:cNvSpPr/>
            <p:nvPr/>
          </p:nvSpPr>
          <p:spPr>
            <a:xfrm>
              <a:off x="6371450" y="3744187"/>
              <a:ext cx="706650" cy="67100"/>
            </a:xfrm>
            <a:custGeom>
              <a:rect b="b" l="l" r="r" t="t"/>
              <a:pathLst>
                <a:path extrusionOk="0" h="2684" w="28266">
                  <a:moveTo>
                    <a:pt x="0" y="1294"/>
                  </a:moveTo>
                  <a:cubicBezTo>
                    <a:pt x="8760" y="-2207"/>
                    <a:pt x="18833" y="2684"/>
                    <a:pt x="28266" y="2684"/>
                  </a:cubicBezTo>
                </a:path>
              </a:pathLst>
            </a:custGeom>
            <a:noFill/>
            <a:ln cap="flat" cmpd="sng" w="9525">
              <a:solidFill>
                <a:schemeClr val="accent1"/>
              </a:solidFill>
              <a:prstDash val="solid"/>
              <a:round/>
              <a:headEnd len="med" w="med" type="none"/>
              <a:tailEnd len="med" w="med" type="none"/>
            </a:ln>
          </p:spPr>
        </p:sp>
        <p:sp>
          <p:nvSpPr>
            <p:cNvPr id="414" name="Google Shape;414;p9"/>
            <p:cNvSpPr/>
            <p:nvPr/>
          </p:nvSpPr>
          <p:spPr>
            <a:xfrm>
              <a:off x="7414050" y="3846522"/>
              <a:ext cx="671900" cy="115350"/>
            </a:xfrm>
            <a:custGeom>
              <a:rect b="b" l="l" r="r" t="t"/>
              <a:pathLst>
                <a:path extrusionOk="0" h="4614" w="26876">
                  <a:moveTo>
                    <a:pt x="0" y="444"/>
                  </a:moveTo>
                  <a:cubicBezTo>
                    <a:pt x="8890" y="-1332"/>
                    <a:pt x="17810" y="4614"/>
                    <a:pt x="26876" y="4614"/>
                  </a:cubicBezTo>
                </a:path>
              </a:pathLst>
            </a:custGeom>
            <a:noFill/>
            <a:ln cap="flat" cmpd="sng" w="9525">
              <a:solidFill>
                <a:schemeClr val="accent1"/>
              </a:solidFill>
              <a:prstDash val="solid"/>
              <a:round/>
              <a:headEnd len="med" w="med" type="none"/>
              <a:tailEnd len="med" w="med" type="none"/>
            </a:ln>
          </p:spPr>
        </p:sp>
        <p:sp>
          <p:nvSpPr>
            <p:cNvPr id="415" name="Google Shape;415;p9"/>
            <p:cNvSpPr/>
            <p:nvPr/>
          </p:nvSpPr>
          <p:spPr>
            <a:xfrm>
              <a:off x="8352400" y="4031400"/>
              <a:ext cx="521300" cy="115825"/>
            </a:xfrm>
            <a:custGeom>
              <a:rect b="b" l="l" r="r" t="t"/>
              <a:pathLst>
                <a:path extrusionOk="0" h="4633" w="20852">
                  <a:moveTo>
                    <a:pt x="0" y="0"/>
                  </a:moveTo>
                  <a:cubicBezTo>
                    <a:pt x="7120" y="0"/>
                    <a:pt x="13732" y="4633"/>
                    <a:pt x="20852" y="4633"/>
                  </a:cubicBezTo>
                </a:path>
              </a:pathLst>
            </a:custGeom>
            <a:noFill/>
            <a:ln cap="flat" cmpd="sng" w="9525">
              <a:solidFill>
                <a:schemeClr val="accent1"/>
              </a:solidFill>
              <a:prstDash val="solid"/>
              <a:round/>
              <a:headEnd len="med" w="med" type="none"/>
              <a:tailEnd len="med" w="med" type="none"/>
            </a:ln>
          </p:spPr>
        </p:sp>
      </p:grpSp>
      <p:sp>
        <p:nvSpPr>
          <p:cNvPr id="416" name="Google Shape;416;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7" name="Shape 417"/>
        <p:cNvGrpSpPr/>
        <p:nvPr/>
      </p:nvGrpSpPr>
      <p:grpSpPr>
        <a:xfrm>
          <a:off x="0" y="0"/>
          <a:ext cx="0" cy="0"/>
          <a:chOff x="0" y="0"/>
          <a:chExt cx="0" cy="0"/>
        </a:xfrm>
      </p:grpSpPr>
      <p:sp>
        <p:nvSpPr>
          <p:cNvPr id="418" name="Google Shape;418;p10"/>
          <p:cNvSpPr/>
          <p:nvPr/>
        </p:nvSpPr>
        <p:spPr>
          <a:xfrm flipH="1">
            <a:off x="0" y="0"/>
            <a:ext cx="9144000" cy="5143500"/>
          </a:xfrm>
          <a:prstGeom prst="rect">
            <a:avLst/>
          </a:prstGeom>
          <a:gradFill>
            <a:gsLst>
              <a:gs pos="0">
                <a:srgbClr val="2A4849">
                  <a:alpha val="49019"/>
                </a:srgbClr>
              </a:gs>
              <a:gs pos="52000">
                <a:srgbClr val="95A4A4">
                  <a:alpha val="18823"/>
                </a:srgbClr>
              </a:gs>
              <a:gs pos="100000">
                <a:srgbClr val="FFFFFF">
                  <a:alpha val="0"/>
                </a:srgbClr>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0"/>
          <p:cNvSpPr txBox="1"/>
          <p:nvPr>
            <p:ph type="title"/>
          </p:nvPr>
        </p:nvSpPr>
        <p:spPr>
          <a:xfrm>
            <a:off x="713100" y="539400"/>
            <a:ext cx="3441900" cy="14232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420" name="Google Shape;420;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theme" Target="../theme/theme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9" Type="http://schemas.openxmlformats.org/officeDocument/2006/relationships/slideLayout" Target="../slideLayouts/slideLayout70.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11" Type="http://schemas.openxmlformats.org/officeDocument/2006/relationships/slideLayout" Target="../slideLayouts/slideLayout72.xml"/><Relationship Id="rId10" Type="http://schemas.openxmlformats.org/officeDocument/2006/relationships/slideLayout" Target="../slideLayouts/slideLayout7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100" y="539400"/>
            <a:ext cx="7717800" cy="564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4800"/>
              <a:buFont typeface="Cookie"/>
              <a:buNone/>
              <a:defRPr sz="4800">
                <a:solidFill>
                  <a:schemeClr val="dk1"/>
                </a:solidFill>
                <a:latin typeface="Cookie"/>
                <a:ea typeface="Cookie"/>
                <a:cs typeface="Cookie"/>
                <a:sym typeface="Cooki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
        <p:nvSpPr>
          <p:cNvPr id="7" name="Google Shape;7;p1"/>
          <p:cNvSpPr txBox="1"/>
          <p:nvPr>
            <p:ph idx="1" type="body"/>
          </p:nvPr>
        </p:nvSpPr>
        <p:spPr>
          <a:xfrm>
            <a:off x="713100" y="1236682"/>
            <a:ext cx="7717800" cy="3367500"/>
          </a:xfrm>
          <a:prstGeom prst="rect">
            <a:avLst/>
          </a:prstGeom>
          <a:noFill/>
          <a:ln>
            <a:noFill/>
          </a:ln>
        </p:spPr>
        <p:txBody>
          <a:bodyPr anchorCtr="0" anchor="ctr"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indent="-317500" lvl="1" marL="914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2"/>
                </a:solidFill>
                <a:latin typeface="Open Sans"/>
                <a:ea typeface="Open Sans"/>
                <a:cs typeface="Open Sans"/>
                <a:sym typeface="Open Sans"/>
              </a:defRPr>
            </a:lvl1pPr>
            <a:lvl2pPr lvl="1" algn="r">
              <a:buNone/>
              <a:defRPr sz="1300">
                <a:solidFill>
                  <a:schemeClr val="dk2"/>
                </a:solidFill>
                <a:latin typeface="Open Sans"/>
                <a:ea typeface="Open Sans"/>
                <a:cs typeface="Open Sans"/>
                <a:sym typeface="Open Sans"/>
              </a:defRPr>
            </a:lvl2pPr>
            <a:lvl3pPr lvl="2" algn="r">
              <a:buNone/>
              <a:defRPr sz="1300">
                <a:solidFill>
                  <a:schemeClr val="dk2"/>
                </a:solidFill>
                <a:latin typeface="Open Sans"/>
                <a:ea typeface="Open Sans"/>
                <a:cs typeface="Open Sans"/>
                <a:sym typeface="Open Sans"/>
              </a:defRPr>
            </a:lvl3pPr>
            <a:lvl4pPr lvl="3" algn="r">
              <a:buNone/>
              <a:defRPr sz="1300">
                <a:solidFill>
                  <a:schemeClr val="dk2"/>
                </a:solidFill>
                <a:latin typeface="Open Sans"/>
                <a:ea typeface="Open Sans"/>
                <a:cs typeface="Open Sans"/>
                <a:sym typeface="Open Sans"/>
              </a:defRPr>
            </a:lvl4pPr>
            <a:lvl5pPr lvl="4" algn="r">
              <a:buNone/>
              <a:defRPr sz="1300">
                <a:solidFill>
                  <a:schemeClr val="dk2"/>
                </a:solidFill>
                <a:latin typeface="Open Sans"/>
                <a:ea typeface="Open Sans"/>
                <a:cs typeface="Open Sans"/>
                <a:sym typeface="Open Sans"/>
              </a:defRPr>
            </a:lvl5pPr>
            <a:lvl6pPr lvl="5" algn="r">
              <a:buNone/>
              <a:defRPr sz="1300">
                <a:solidFill>
                  <a:schemeClr val="dk2"/>
                </a:solidFill>
                <a:latin typeface="Open Sans"/>
                <a:ea typeface="Open Sans"/>
                <a:cs typeface="Open Sans"/>
                <a:sym typeface="Open Sans"/>
              </a:defRPr>
            </a:lvl6pPr>
            <a:lvl7pPr lvl="6" algn="r">
              <a:buNone/>
              <a:defRPr sz="1300">
                <a:solidFill>
                  <a:schemeClr val="dk2"/>
                </a:solidFill>
                <a:latin typeface="Open Sans"/>
                <a:ea typeface="Open Sans"/>
                <a:cs typeface="Open Sans"/>
                <a:sym typeface="Open Sans"/>
              </a:defRPr>
            </a:lvl7pPr>
            <a:lvl8pPr lvl="7" algn="r">
              <a:buNone/>
              <a:defRPr sz="1300">
                <a:solidFill>
                  <a:schemeClr val="dk2"/>
                </a:solidFill>
                <a:latin typeface="Open Sans"/>
                <a:ea typeface="Open Sans"/>
                <a:cs typeface="Open Sans"/>
                <a:sym typeface="Open Sans"/>
              </a:defRPr>
            </a:lvl8pPr>
            <a:lvl9pPr lvl="8" algn="r">
              <a:buNone/>
              <a:defRPr sz="13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55" name="Shape 3555"/>
        <p:cNvGrpSpPr/>
        <p:nvPr/>
      </p:nvGrpSpPr>
      <p:grpSpPr>
        <a:xfrm>
          <a:off x="0" y="0"/>
          <a:ext cx="0" cy="0"/>
          <a:chOff x="0" y="0"/>
          <a:chExt cx="0" cy="0"/>
        </a:xfrm>
      </p:grpSpPr>
      <p:sp>
        <p:nvSpPr>
          <p:cNvPr id="3556" name="Google Shape;3556;p63"/>
          <p:cNvSpPr txBox="1"/>
          <p:nvPr>
            <p:ph type="title"/>
          </p:nvPr>
        </p:nvSpPr>
        <p:spPr>
          <a:xfrm>
            <a:off x="457200" y="263525"/>
            <a:ext cx="8229600" cy="600075"/>
          </a:xfrm>
          <a:prstGeom prst="rect">
            <a:avLst/>
          </a:prstGeom>
          <a:noFill/>
          <a:ln>
            <a:noFill/>
          </a:ln>
        </p:spPr>
        <p:txBody>
          <a:bodyPr anchorCtr="0" anchor="b" bIns="34275" lIns="68575" spcFirstLastPara="1" rIns="68575" wrap="square" tIns="34275">
            <a:noAutofit/>
          </a:bodyPr>
          <a:lstStyle>
            <a:lvl1pPr lvl="0" marR="0" rtl="0" algn="l">
              <a:spcBef>
                <a:spcPts val="0"/>
              </a:spcBef>
              <a:spcAft>
                <a:spcPts val="0"/>
              </a:spcAft>
              <a:buClr>
                <a:srgbClr val="262626"/>
              </a:buClr>
              <a:buSzPts val="2400"/>
              <a:buFont typeface="Verdana"/>
              <a:buNone/>
              <a:defRPr b="1" i="0" sz="2400" u="none" cap="none" strike="noStrike">
                <a:solidFill>
                  <a:srgbClr val="262626"/>
                </a:solidFill>
                <a:latin typeface="Verdana"/>
                <a:ea typeface="Verdana"/>
                <a:cs typeface="Verdana"/>
                <a:sym typeface="Verdana"/>
              </a:defRPr>
            </a:lvl1pPr>
            <a:lvl2pPr lvl="1" marR="0" rtl="0" algn="l">
              <a:spcBef>
                <a:spcPts val="0"/>
              </a:spcBef>
              <a:spcAft>
                <a:spcPts val="0"/>
              </a:spcAft>
              <a:buSzPts val="1100"/>
              <a:buNone/>
              <a:defRPr b="0" i="0" sz="1400" u="none" cap="none" strike="noStrike">
                <a:solidFill>
                  <a:schemeClr val="dk2"/>
                </a:solidFill>
              </a:defRPr>
            </a:lvl2pPr>
            <a:lvl3pPr lvl="2" marR="0" rtl="0" algn="l">
              <a:spcBef>
                <a:spcPts val="0"/>
              </a:spcBef>
              <a:spcAft>
                <a:spcPts val="0"/>
              </a:spcAft>
              <a:buSzPts val="1100"/>
              <a:buNone/>
              <a:defRPr b="0" i="0" sz="1400" u="none" cap="none" strike="noStrike">
                <a:solidFill>
                  <a:schemeClr val="dk2"/>
                </a:solidFill>
              </a:defRPr>
            </a:lvl3pPr>
            <a:lvl4pPr lvl="3" marR="0" rtl="0" algn="l">
              <a:spcBef>
                <a:spcPts val="0"/>
              </a:spcBef>
              <a:spcAft>
                <a:spcPts val="0"/>
              </a:spcAft>
              <a:buSzPts val="1100"/>
              <a:buNone/>
              <a:defRPr b="0" i="0" sz="1400" u="none" cap="none" strike="noStrike">
                <a:solidFill>
                  <a:schemeClr val="dk2"/>
                </a:solidFill>
              </a:defRPr>
            </a:lvl4pPr>
            <a:lvl5pPr lvl="4" marR="0" rtl="0" algn="l">
              <a:spcBef>
                <a:spcPts val="0"/>
              </a:spcBef>
              <a:spcAft>
                <a:spcPts val="0"/>
              </a:spcAft>
              <a:buSzPts val="1100"/>
              <a:buNone/>
              <a:defRPr b="0" i="0" sz="1400" u="none" cap="none" strike="noStrike">
                <a:solidFill>
                  <a:schemeClr val="dk2"/>
                </a:solidFill>
              </a:defRPr>
            </a:lvl5pPr>
            <a:lvl6pPr lvl="5" marR="0" rtl="0" algn="l">
              <a:spcBef>
                <a:spcPts val="0"/>
              </a:spcBef>
              <a:spcAft>
                <a:spcPts val="0"/>
              </a:spcAft>
              <a:buSzPts val="1100"/>
              <a:buNone/>
              <a:defRPr b="0" i="0" sz="1400" u="none" cap="none" strike="noStrike">
                <a:solidFill>
                  <a:schemeClr val="dk2"/>
                </a:solidFill>
              </a:defRPr>
            </a:lvl6pPr>
            <a:lvl7pPr lvl="6" marR="0" rtl="0" algn="l">
              <a:spcBef>
                <a:spcPts val="0"/>
              </a:spcBef>
              <a:spcAft>
                <a:spcPts val="0"/>
              </a:spcAft>
              <a:buSzPts val="1100"/>
              <a:buNone/>
              <a:defRPr b="0" i="0" sz="1400" u="none" cap="none" strike="noStrike">
                <a:solidFill>
                  <a:schemeClr val="dk2"/>
                </a:solidFill>
              </a:defRPr>
            </a:lvl7pPr>
            <a:lvl8pPr lvl="7" marR="0" rtl="0" algn="l">
              <a:spcBef>
                <a:spcPts val="0"/>
              </a:spcBef>
              <a:spcAft>
                <a:spcPts val="0"/>
              </a:spcAft>
              <a:buSzPts val="1100"/>
              <a:buNone/>
              <a:defRPr b="0" i="0" sz="1400" u="none" cap="none" strike="noStrike">
                <a:solidFill>
                  <a:schemeClr val="dk2"/>
                </a:solidFill>
              </a:defRPr>
            </a:lvl8pPr>
            <a:lvl9pPr lvl="8" marR="0" rtl="0" algn="l">
              <a:spcBef>
                <a:spcPts val="0"/>
              </a:spcBef>
              <a:spcAft>
                <a:spcPts val="0"/>
              </a:spcAft>
              <a:buSzPts val="1100"/>
              <a:buNone/>
              <a:defRPr b="0" i="0" sz="1400" u="none" cap="none" strike="noStrike">
                <a:solidFill>
                  <a:schemeClr val="dk2"/>
                </a:solidFill>
              </a:defRPr>
            </a:lvl9pPr>
          </a:lstStyle>
          <a:p/>
        </p:txBody>
      </p:sp>
      <p:sp>
        <p:nvSpPr>
          <p:cNvPr id="3557" name="Google Shape;3557;p63"/>
          <p:cNvSpPr txBox="1"/>
          <p:nvPr>
            <p:ph idx="1" type="body"/>
          </p:nvPr>
        </p:nvSpPr>
        <p:spPr>
          <a:xfrm>
            <a:off x="457200" y="1143000"/>
            <a:ext cx="8229600" cy="3486150"/>
          </a:xfrm>
          <a:prstGeom prst="rect">
            <a:avLst/>
          </a:prstGeom>
          <a:noFill/>
          <a:ln>
            <a:noFill/>
          </a:ln>
        </p:spPr>
        <p:txBody>
          <a:bodyPr anchorCtr="0" anchor="t" bIns="34275" lIns="68575" spcFirstLastPara="1" rIns="68575" wrap="square" tIns="34275">
            <a:normAutofit/>
          </a:bodyPr>
          <a:lstStyle>
            <a:lvl1pPr indent="-342900" lvl="0" marL="457200" marR="0" rtl="0" algn="l">
              <a:lnSpc>
                <a:spcPct val="95000"/>
              </a:lnSpc>
              <a:spcBef>
                <a:spcPts val="900"/>
              </a:spcBef>
              <a:spcAft>
                <a:spcPts val="0"/>
              </a:spcAft>
              <a:buClr>
                <a:schemeClr val="lt2"/>
              </a:buClr>
              <a:buSzPts val="1800"/>
              <a:buFont typeface="Arial"/>
              <a:buChar char="•"/>
              <a:defRPr b="0" i="0" sz="1800" u="none" cap="none" strike="noStrike">
                <a:solidFill>
                  <a:schemeClr val="dk1"/>
                </a:solidFill>
                <a:latin typeface="Verdana"/>
                <a:ea typeface="Verdana"/>
                <a:cs typeface="Verdana"/>
                <a:sym typeface="Verdana"/>
              </a:defRPr>
            </a:lvl1pPr>
            <a:lvl2pPr indent="-323850" lvl="1" marL="914400" marR="0" rtl="0" algn="l">
              <a:lnSpc>
                <a:spcPct val="95000"/>
              </a:lnSpc>
              <a:spcBef>
                <a:spcPts val="500"/>
              </a:spcBef>
              <a:spcAft>
                <a:spcPts val="0"/>
              </a:spcAft>
              <a:buClr>
                <a:schemeClr val="lt2"/>
              </a:buClr>
              <a:buSzPts val="1500"/>
              <a:buFont typeface="Verdana"/>
              <a:buChar char="─"/>
              <a:defRPr b="0" i="0" sz="1500" u="none" cap="none" strike="noStrike">
                <a:solidFill>
                  <a:schemeClr val="dk1"/>
                </a:solidFill>
                <a:latin typeface="Verdana"/>
                <a:ea typeface="Verdana"/>
                <a:cs typeface="Verdana"/>
                <a:sym typeface="Verdana"/>
              </a:defRPr>
            </a:lvl2pPr>
            <a:lvl3pPr indent="-317500" lvl="2" marL="1371600" marR="0" rtl="0" algn="l">
              <a:lnSpc>
                <a:spcPct val="95000"/>
              </a:lnSpc>
              <a:spcBef>
                <a:spcPts val="500"/>
              </a:spcBef>
              <a:spcAft>
                <a:spcPts val="0"/>
              </a:spcAft>
              <a:buClr>
                <a:schemeClr val="lt2"/>
              </a:buClr>
              <a:buSzPts val="1400"/>
              <a:buFont typeface="Noto Sans Symbols"/>
              <a:buChar char="▪"/>
              <a:defRPr b="0" i="0" sz="1400" u="none" cap="none" strike="noStrike">
                <a:solidFill>
                  <a:schemeClr val="dk1"/>
                </a:solidFill>
                <a:latin typeface="Verdana"/>
                <a:ea typeface="Verdana"/>
                <a:cs typeface="Verdana"/>
                <a:sym typeface="Verdana"/>
              </a:defRPr>
            </a:lvl3pPr>
            <a:lvl4pPr indent="-304800" lvl="3" marL="1828800" marR="0" rtl="0" algn="l">
              <a:lnSpc>
                <a:spcPct val="95000"/>
              </a:lnSpc>
              <a:spcBef>
                <a:spcPts val="500"/>
              </a:spcBef>
              <a:spcAft>
                <a:spcPts val="0"/>
              </a:spcAft>
              <a:buClr>
                <a:schemeClr val="lt2"/>
              </a:buClr>
              <a:buSzPts val="1200"/>
              <a:buFont typeface="Courier New"/>
              <a:buChar char="o"/>
              <a:defRPr b="0" i="0" sz="1200" u="none" cap="none" strike="noStrike">
                <a:solidFill>
                  <a:schemeClr val="dk1"/>
                </a:solidFill>
                <a:latin typeface="Verdana"/>
                <a:ea typeface="Verdana"/>
                <a:cs typeface="Verdana"/>
                <a:sym typeface="Verdana"/>
              </a:defRPr>
            </a:lvl4pPr>
            <a:lvl5pPr indent="-304800" lvl="4" marL="2286000" marR="0" rtl="0" algn="l">
              <a:lnSpc>
                <a:spcPct val="95000"/>
              </a:lnSpc>
              <a:spcBef>
                <a:spcPts val="500"/>
              </a:spcBef>
              <a:spcAft>
                <a:spcPts val="0"/>
              </a:spcAft>
              <a:buClr>
                <a:schemeClr val="lt2"/>
              </a:buClr>
              <a:buSzPts val="1200"/>
              <a:buFont typeface="Arial"/>
              <a:buChar char="•"/>
              <a:defRPr b="0" i="0" sz="1200" u="none" cap="none" strike="noStrike">
                <a:solidFill>
                  <a:schemeClr val="dk1"/>
                </a:solidFill>
                <a:latin typeface="Verdana"/>
                <a:ea typeface="Verdana"/>
                <a:cs typeface="Verdana"/>
                <a:sym typeface="Verdana"/>
              </a:defRPr>
            </a:lvl5pPr>
            <a:lvl6pPr indent="-304800" lvl="5" marL="2743200" marR="0" rtl="0" algn="l">
              <a:spcBef>
                <a:spcPts val="200"/>
              </a:spcBef>
              <a:spcAft>
                <a:spcPts val="0"/>
              </a:spcAft>
              <a:buClr>
                <a:schemeClr val="accent1"/>
              </a:buClr>
              <a:buSzPts val="1200"/>
              <a:buFont typeface="Arial"/>
              <a:buChar char="•"/>
              <a:defRPr b="0" i="0" sz="1200" u="none" cap="none" strike="noStrike">
                <a:solidFill>
                  <a:schemeClr val="dk2"/>
                </a:solidFill>
                <a:latin typeface="Verdana"/>
                <a:ea typeface="Verdana"/>
                <a:cs typeface="Verdana"/>
                <a:sym typeface="Verdana"/>
              </a:defRPr>
            </a:lvl6pPr>
            <a:lvl7pPr indent="-304800" lvl="6" marL="3200400" marR="0" rtl="0" algn="l">
              <a:spcBef>
                <a:spcPts val="200"/>
              </a:spcBef>
              <a:spcAft>
                <a:spcPts val="0"/>
              </a:spcAft>
              <a:buClr>
                <a:schemeClr val="accent1"/>
              </a:buClr>
              <a:buSzPts val="1200"/>
              <a:buFont typeface="Arial"/>
              <a:buChar char="•"/>
              <a:defRPr b="0" i="0" sz="1200" u="none" cap="none" strike="noStrike">
                <a:solidFill>
                  <a:schemeClr val="dk2"/>
                </a:solidFill>
                <a:latin typeface="Verdana"/>
                <a:ea typeface="Verdana"/>
                <a:cs typeface="Verdana"/>
                <a:sym typeface="Verdana"/>
              </a:defRPr>
            </a:lvl7pPr>
            <a:lvl8pPr indent="-304800" lvl="7" marL="3657600" marR="0" rtl="0" algn="l">
              <a:spcBef>
                <a:spcPts val="200"/>
              </a:spcBef>
              <a:spcAft>
                <a:spcPts val="0"/>
              </a:spcAft>
              <a:buClr>
                <a:schemeClr val="accent1"/>
              </a:buClr>
              <a:buSzPts val="1200"/>
              <a:buFont typeface="Arial"/>
              <a:buChar char="•"/>
              <a:defRPr b="0" i="0" sz="1200" u="none" cap="none" strike="noStrike">
                <a:solidFill>
                  <a:schemeClr val="dk2"/>
                </a:solidFill>
                <a:latin typeface="Verdana"/>
                <a:ea typeface="Verdana"/>
                <a:cs typeface="Verdana"/>
                <a:sym typeface="Verdana"/>
              </a:defRPr>
            </a:lvl8pPr>
            <a:lvl9pPr indent="-304800" lvl="8" marL="4114800" marR="0" rtl="0" algn="l">
              <a:spcBef>
                <a:spcPts val="200"/>
              </a:spcBef>
              <a:spcAft>
                <a:spcPts val="0"/>
              </a:spcAft>
              <a:buClr>
                <a:schemeClr val="accent1"/>
              </a:buClr>
              <a:buSzPts val="1200"/>
              <a:buFont typeface="Arial"/>
              <a:buChar char="•"/>
              <a:defRPr b="0" i="0" sz="1200" u="none" cap="none" strike="noStrike">
                <a:solidFill>
                  <a:schemeClr val="dk2"/>
                </a:solidFill>
                <a:latin typeface="Verdana"/>
                <a:ea typeface="Verdana"/>
                <a:cs typeface="Verdana"/>
                <a:sym typeface="Verdana"/>
              </a:defRPr>
            </a:lvl9pPr>
          </a:lstStyle>
          <a:p/>
        </p:txBody>
      </p:sp>
      <p:sp>
        <p:nvSpPr>
          <p:cNvPr id="3558" name="Google Shape;3558;p63"/>
          <p:cNvSpPr txBox="1"/>
          <p:nvPr>
            <p:ph idx="12" type="sldNum"/>
          </p:nvPr>
        </p:nvSpPr>
        <p:spPr>
          <a:xfrm>
            <a:off x="1" y="4790748"/>
            <a:ext cx="457200" cy="295602"/>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900" u="none" cap="none" strike="noStrike">
                <a:solidFill>
                  <a:srgbClr val="262626"/>
                </a:solidFill>
                <a:latin typeface="Verdana"/>
                <a:ea typeface="Verdana"/>
                <a:cs typeface="Verdana"/>
                <a:sym typeface="Verdana"/>
              </a:defRPr>
            </a:lvl1pPr>
            <a:lvl2pPr indent="0" lvl="1" marL="0" marR="0" rtl="0" algn="l">
              <a:spcBef>
                <a:spcPts val="0"/>
              </a:spcBef>
              <a:buNone/>
              <a:defRPr b="0" i="0" sz="900" u="none" cap="none" strike="noStrike">
                <a:solidFill>
                  <a:srgbClr val="262626"/>
                </a:solidFill>
                <a:latin typeface="Verdana"/>
                <a:ea typeface="Verdana"/>
                <a:cs typeface="Verdana"/>
                <a:sym typeface="Verdana"/>
              </a:defRPr>
            </a:lvl2pPr>
            <a:lvl3pPr indent="0" lvl="2" marL="0" marR="0" rtl="0" algn="l">
              <a:spcBef>
                <a:spcPts val="0"/>
              </a:spcBef>
              <a:buNone/>
              <a:defRPr b="0" i="0" sz="900" u="none" cap="none" strike="noStrike">
                <a:solidFill>
                  <a:srgbClr val="262626"/>
                </a:solidFill>
                <a:latin typeface="Verdana"/>
                <a:ea typeface="Verdana"/>
                <a:cs typeface="Verdana"/>
                <a:sym typeface="Verdana"/>
              </a:defRPr>
            </a:lvl3pPr>
            <a:lvl4pPr indent="0" lvl="3" marL="0" marR="0" rtl="0" algn="l">
              <a:spcBef>
                <a:spcPts val="0"/>
              </a:spcBef>
              <a:buNone/>
              <a:defRPr b="0" i="0" sz="900" u="none" cap="none" strike="noStrike">
                <a:solidFill>
                  <a:srgbClr val="262626"/>
                </a:solidFill>
                <a:latin typeface="Verdana"/>
                <a:ea typeface="Verdana"/>
                <a:cs typeface="Verdana"/>
                <a:sym typeface="Verdana"/>
              </a:defRPr>
            </a:lvl4pPr>
            <a:lvl5pPr indent="0" lvl="4" marL="0" marR="0" rtl="0" algn="l">
              <a:spcBef>
                <a:spcPts val="0"/>
              </a:spcBef>
              <a:buNone/>
              <a:defRPr b="0" i="0" sz="900" u="none" cap="none" strike="noStrike">
                <a:solidFill>
                  <a:srgbClr val="262626"/>
                </a:solidFill>
                <a:latin typeface="Verdana"/>
                <a:ea typeface="Verdana"/>
                <a:cs typeface="Verdana"/>
                <a:sym typeface="Verdana"/>
              </a:defRPr>
            </a:lvl5pPr>
            <a:lvl6pPr indent="0" lvl="5" marL="0" marR="0" rtl="0" algn="l">
              <a:spcBef>
                <a:spcPts val="0"/>
              </a:spcBef>
              <a:buNone/>
              <a:defRPr b="0" i="0" sz="900" u="none" cap="none" strike="noStrike">
                <a:solidFill>
                  <a:srgbClr val="262626"/>
                </a:solidFill>
                <a:latin typeface="Verdana"/>
                <a:ea typeface="Verdana"/>
                <a:cs typeface="Verdana"/>
                <a:sym typeface="Verdana"/>
              </a:defRPr>
            </a:lvl6pPr>
            <a:lvl7pPr indent="0" lvl="6" marL="0" marR="0" rtl="0" algn="l">
              <a:spcBef>
                <a:spcPts val="0"/>
              </a:spcBef>
              <a:buNone/>
              <a:defRPr b="0" i="0" sz="900" u="none" cap="none" strike="noStrike">
                <a:solidFill>
                  <a:srgbClr val="262626"/>
                </a:solidFill>
                <a:latin typeface="Verdana"/>
                <a:ea typeface="Verdana"/>
                <a:cs typeface="Verdana"/>
                <a:sym typeface="Verdana"/>
              </a:defRPr>
            </a:lvl7pPr>
            <a:lvl8pPr indent="0" lvl="7" marL="0" marR="0" rtl="0" algn="l">
              <a:spcBef>
                <a:spcPts val="0"/>
              </a:spcBef>
              <a:buNone/>
              <a:defRPr b="0" i="0" sz="900" u="none" cap="none" strike="noStrike">
                <a:solidFill>
                  <a:srgbClr val="262626"/>
                </a:solidFill>
                <a:latin typeface="Verdana"/>
                <a:ea typeface="Verdana"/>
                <a:cs typeface="Verdana"/>
                <a:sym typeface="Verdana"/>
              </a:defRPr>
            </a:lvl8pPr>
            <a:lvl9pPr indent="0" lvl="8" marL="0" marR="0" rtl="0" algn="l">
              <a:spcBef>
                <a:spcPts val="0"/>
              </a:spcBef>
              <a:buNone/>
              <a:defRPr b="0" i="0" sz="900" u="none" cap="none" strike="noStrike">
                <a:solidFill>
                  <a:srgbClr val="262626"/>
                </a:solidFill>
                <a:latin typeface="Verdana"/>
                <a:ea typeface="Verdana"/>
                <a:cs typeface="Verdana"/>
                <a:sym typeface="Verdana"/>
              </a:defRPr>
            </a:lvl9pPr>
          </a:lstStyle>
          <a:p>
            <a:pPr indent="0" lvl="0" marL="0" rtl="0" algn="l">
              <a:spcBef>
                <a:spcPts val="0"/>
              </a:spcBef>
              <a:spcAft>
                <a:spcPts val="0"/>
              </a:spcAft>
              <a:buNone/>
            </a:pPr>
            <a:fld id="{00000000-1234-1234-1234-123412341234}" type="slidenum">
              <a:rPr lang="en"/>
              <a:t>‹#›</a:t>
            </a:fld>
            <a:endParaRPr/>
          </a:p>
        </p:txBody>
      </p:sp>
      <p:sp>
        <p:nvSpPr>
          <p:cNvPr id="3559" name="Google Shape;3559;p63"/>
          <p:cNvSpPr/>
          <p:nvPr/>
        </p:nvSpPr>
        <p:spPr>
          <a:xfrm>
            <a:off x="457200" y="926225"/>
            <a:ext cx="8686800" cy="34289"/>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Verdana"/>
              <a:ea typeface="Verdana"/>
              <a:cs typeface="Verdana"/>
              <a:sym typeface="Verdana"/>
            </a:endParaRPr>
          </a:p>
        </p:txBody>
      </p:sp>
      <p:sp>
        <p:nvSpPr>
          <p:cNvPr id="3560" name="Google Shape;3560;p63"/>
          <p:cNvSpPr txBox="1"/>
          <p:nvPr/>
        </p:nvSpPr>
        <p:spPr>
          <a:xfrm>
            <a:off x="5486400" y="4800600"/>
            <a:ext cx="3352800" cy="276999"/>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0" i="0" lang="en" sz="1400" u="none" cap="none" strike="noStrike">
                <a:solidFill>
                  <a:schemeClr val="lt2"/>
                </a:solidFill>
                <a:latin typeface="Times New Roman"/>
                <a:ea typeface="Times New Roman"/>
                <a:cs typeface="Times New Roman"/>
                <a:sym typeface="Times New Roman"/>
              </a:rPr>
              <a:t>Worcester Polytechnic Institute</a:t>
            </a:r>
            <a:endParaRPr sz="1100"/>
          </a:p>
        </p:txBody>
      </p:sp>
      <p:sp>
        <p:nvSpPr>
          <p:cNvPr id="3561" name="Google Shape;3561;p63"/>
          <p:cNvSpPr txBox="1"/>
          <p:nvPr>
            <p:ph idx="11" type="ftr"/>
          </p:nvPr>
        </p:nvSpPr>
        <p:spPr>
          <a:xfrm>
            <a:off x="457200" y="4800600"/>
            <a:ext cx="5105400" cy="2286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200" u="none" cap="none" strike="noStrike">
                <a:solidFill>
                  <a:schemeClr val="dk2"/>
                </a:solidFill>
                <a:latin typeface="Verdana"/>
                <a:ea typeface="Verdana"/>
                <a:cs typeface="Verdana"/>
                <a:sym typeface="Verdana"/>
              </a:defRPr>
            </a:lvl1pPr>
            <a:lvl2pPr lvl="1" marR="0" rtl="0" algn="l">
              <a:spcBef>
                <a:spcPts val="0"/>
              </a:spcBef>
              <a:spcAft>
                <a:spcPts val="0"/>
              </a:spcAft>
              <a:buSzPts val="1100"/>
              <a:buNone/>
              <a:defRPr b="0" i="0" sz="1400" u="none" cap="none" strike="noStrike">
                <a:solidFill>
                  <a:schemeClr val="dk1"/>
                </a:solidFill>
                <a:latin typeface="Verdana"/>
                <a:ea typeface="Verdana"/>
                <a:cs typeface="Verdana"/>
                <a:sym typeface="Verdana"/>
              </a:defRPr>
            </a:lvl2pPr>
            <a:lvl3pPr lvl="2" marR="0" rtl="0" algn="l">
              <a:spcBef>
                <a:spcPts val="0"/>
              </a:spcBef>
              <a:spcAft>
                <a:spcPts val="0"/>
              </a:spcAft>
              <a:buSzPts val="1100"/>
              <a:buNone/>
              <a:defRPr b="0" i="0" sz="1400" u="none" cap="none" strike="noStrike">
                <a:solidFill>
                  <a:schemeClr val="dk1"/>
                </a:solidFill>
                <a:latin typeface="Verdana"/>
                <a:ea typeface="Verdana"/>
                <a:cs typeface="Verdana"/>
                <a:sym typeface="Verdana"/>
              </a:defRPr>
            </a:lvl3pPr>
            <a:lvl4pPr lvl="3" marR="0" rtl="0" algn="l">
              <a:spcBef>
                <a:spcPts val="0"/>
              </a:spcBef>
              <a:spcAft>
                <a:spcPts val="0"/>
              </a:spcAft>
              <a:buSzPts val="1100"/>
              <a:buNone/>
              <a:defRPr b="0" i="0" sz="1400" u="none" cap="none" strike="noStrike">
                <a:solidFill>
                  <a:schemeClr val="dk1"/>
                </a:solidFill>
                <a:latin typeface="Verdana"/>
                <a:ea typeface="Verdana"/>
                <a:cs typeface="Verdana"/>
                <a:sym typeface="Verdana"/>
              </a:defRPr>
            </a:lvl4pPr>
            <a:lvl5pPr lvl="4" marR="0" rtl="0" algn="l">
              <a:spcBef>
                <a:spcPts val="0"/>
              </a:spcBef>
              <a:spcAft>
                <a:spcPts val="0"/>
              </a:spcAft>
              <a:buSzPts val="1100"/>
              <a:buNone/>
              <a:defRPr b="0" i="0" sz="1400" u="none" cap="none" strike="noStrike">
                <a:solidFill>
                  <a:schemeClr val="dk1"/>
                </a:solidFill>
                <a:latin typeface="Verdana"/>
                <a:ea typeface="Verdana"/>
                <a:cs typeface="Verdana"/>
                <a:sym typeface="Verdana"/>
              </a:defRPr>
            </a:lvl5pPr>
            <a:lvl6pPr lvl="5" marR="0" rtl="0" algn="l">
              <a:spcBef>
                <a:spcPts val="0"/>
              </a:spcBef>
              <a:spcAft>
                <a:spcPts val="0"/>
              </a:spcAft>
              <a:buSzPts val="1100"/>
              <a:buNone/>
              <a:defRPr b="0" i="0" sz="1400" u="none" cap="none" strike="noStrike">
                <a:solidFill>
                  <a:schemeClr val="dk1"/>
                </a:solidFill>
                <a:latin typeface="Verdana"/>
                <a:ea typeface="Verdana"/>
                <a:cs typeface="Verdana"/>
                <a:sym typeface="Verdana"/>
              </a:defRPr>
            </a:lvl6pPr>
            <a:lvl7pPr lvl="6" marR="0" rtl="0" algn="l">
              <a:spcBef>
                <a:spcPts val="0"/>
              </a:spcBef>
              <a:spcAft>
                <a:spcPts val="0"/>
              </a:spcAft>
              <a:buSzPts val="1100"/>
              <a:buNone/>
              <a:defRPr b="0" i="0" sz="1400" u="none" cap="none" strike="noStrike">
                <a:solidFill>
                  <a:schemeClr val="dk1"/>
                </a:solidFill>
                <a:latin typeface="Verdana"/>
                <a:ea typeface="Verdana"/>
                <a:cs typeface="Verdana"/>
                <a:sym typeface="Verdana"/>
              </a:defRPr>
            </a:lvl7pPr>
            <a:lvl8pPr lvl="7" marR="0" rtl="0" algn="l">
              <a:spcBef>
                <a:spcPts val="0"/>
              </a:spcBef>
              <a:spcAft>
                <a:spcPts val="0"/>
              </a:spcAft>
              <a:buSzPts val="1100"/>
              <a:buNone/>
              <a:defRPr b="0" i="0" sz="1400" u="none" cap="none" strike="noStrike">
                <a:solidFill>
                  <a:schemeClr val="dk1"/>
                </a:solidFill>
                <a:latin typeface="Verdana"/>
                <a:ea typeface="Verdana"/>
                <a:cs typeface="Verdana"/>
                <a:sym typeface="Verdana"/>
              </a:defRPr>
            </a:lvl8pPr>
            <a:lvl9pPr lvl="8" marR="0" rtl="0" algn="l">
              <a:spcBef>
                <a:spcPts val="0"/>
              </a:spcBef>
              <a:spcAft>
                <a:spcPts val="0"/>
              </a:spcAft>
              <a:buSzPts val="1100"/>
              <a:buNone/>
              <a:defRPr b="0" i="0" sz="14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8.png"/><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5.xml"/><Relationship Id="rId3"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6.xml"/><Relationship Id="rId3" Type="http://schemas.openxmlformats.org/officeDocument/2006/relationships/image" Target="../media/image38.jp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1.xml"/><Relationship Id="rId3"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www.google.com/url?sa=i&amp;url=https%3A%2F%2Fen.wikipedia.org%2Fwiki%2FCabinet_of_Iceland&amp;psig=AOvVaw19nHm2-SMb8yZxl0coa8BV&amp;ust=1665412823866000&amp;source=images&amp;cd=vfe&amp;ved=0CAwQjRxqFwoTCOjT-7Cw0_oCFQAAAAAdAAAAABAE" TargetMode="External"/><Relationship Id="rId4" Type="http://schemas.openxmlformats.org/officeDocument/2006/relationships/hyperlink" Target="https://www.google.com/url?sa=i&amp;url=https%3A%2F%2Fphys.org%2Fnews%2F2019-07-iceland-trees-razed-vikings.html&amp;psig=AOvVaw0s8cj6Zdpz1CnOtPgVnYeQ&amp;ust=1665412856382000&amp;source=images&amp;cd=vfe&amp;ved=0CAwQjRxqFwoTCPCJx8Cw0_oCFQAAAAAdAAAAABAE" TargetMode="External"/><Relationship Id="rId9" Type="http://schemas.openxmlformats.org/officeDocument/2006/relationships/hyperlink" Target="https://www.bondi.is/english" TargetMode="External"/><Relationship Id="rId5" Type="http://schemas.openxmlformats.org/officeDocument/2006/relationships/hyperlink" Target="https://www.google.com/url?sa=i&amp;url=https%3A%2F%2Fwww.nytimes.com%2Finteractive%2F2017%2F10%2F20%2Fclimate%2Ficeland-trees-reforestation.html&amp;psig=AOvVaw0s8cj6Zdpz1CnOtPgVnYeQ&amp;ust=1665412856382000&amp;source=images&amp;cd=vfe&amp;ved=0CAwQjRxqFwoTCPCJx8Cw0_oCFQAAAAAdAAAAABAJ" TargetMode="External"/><Relationship Id="rId6" Type="http://schemas.openxmlformats.org/officeDocument/2006/relationships/hyperlink" Target="https://www.google.com/url?sa=i&amp;url=https%3A%2F%2Fbonus.is%2Fenglish%2F&amp;psig=AOvVaw3s5JmhMCuAs9-R1ulAo3Om&amp;ust=1665412927399000&amp;source=images&amp;cd=vfe&amp;ved=0CAwQjRxqFwoTCJCJv-Kw0_oCFQAAAAAdAAAAABAD" TargetMode="External"/><Relationship Id="rId7" Type="http://schemas.openxmlformats.org/officeDocument/2006/relationships/hyperlink" Target="https://www.google.com/url?sa=i&amp;url=https%3A%2F%2Falfred.is%2Fstarf%2Fviltu-taka-thatt-i-graenni-framtid&amp;psig=AOvVaw1ijDrJlHxwgCKdSfU4VOJ4&amp;ust=1665412943213000&amp;source=images&amp;cd=vfe&amp;ved=0CAwQjRxqFwoTCPjl4emw0_oCFQAAAAAdAAAAABAJ" TargetMode="External"/><Relationship Id="rId8" Type="http://schemas.openxmlformats.org/officeDocument/2006/relationships/hyperlink" Target="https://land.is/heim/english/" TargetMode="External"/><Relationship Id="rId11" Type="http://schemas.openxmlformats.org/officeDocument/2006/relationships/hyperlink" Target="https://www.google.com/url?sa=i&amp;url=https%3A%2F%2Fwww.synnatschke.com%2Fnews%2Fbest-time-places-for-lupines-in-iceland&amp;psig=AOvVaw0xxRIK52SPkanRyz7E-UrC&amp;ust=1665413101173000&amp;source=images&amp;cd=vfe&amp;ved=0CAwQjRxqFwoTCNC_mbWx0_oCFQAAAAAdAAAAABAE" TargetMode="External"/><Relationship Id="rId10" Type="http://schemas.openxmlformats.org/officeDocument/2006/relationships/hyperlink" Target="https://www.google.com/url?sa=i&amp;url=http%3A%2F%2Fglasgowexsoc.org.uk%2Fblogs%2Ficeland2015%2F2021%2F03%2F17%2Fare-there-trees-in-iceland%2F&amp;psig=AOvVaw37qfT6HcXaCDBAh2uea_jn&amp;ust=1665413073816000&amp;source=images&amp;cd=vfe&amp;ved=0CAwQjRxqFwoTCNiZsKix0_oCFQAAAAAdAAAAABA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4" name="Shape 3624"/>
        <p:cNvGrpSpPr/>
        <p:nvPr/>
      </p:nvGrpSpPr>
      <p:grpSpPr>
        <a:xfrm>
          <a:off x="0" y="0"/>
          <a:ext cx="0" cy="0"/>
          <a:chOff x="0" y="0"/>
          <a:chExt cx="0" cy="0"/>
        </a:xfrm>
      </p:grpSpPr>
      <p:sp>
        <p:nvSpPr>
          <p:cNvPr id="3625" name="Google Shape;3625;p75"/>
          <p:cNvSpPr txBox="1"/>
          <p:nvPr/>
        </p:nvSpPr>
        <p:spPr>
          <a:xfrm>
            <a:off x="457200" y="1571202"/>
            <a:ext cx="6858000" cy="1475100"/>
          </a:xfrm>
          <a:prstGeom prst="rect">
            <a:avLst/>
          </a:prstGeom>
          <a:noFill/>
          <a:ln>
            <a:noFill/>
          </a:ln>
        </p:spPr>
        <p:txBody>
          <a:bodyPr anchorCtr="0" anchor="b" bIns="34275" lIns="68575" spcFirstLastPara="1" rIns="68575" wrap="square" tIns="34275">
            <a:noAutofit/>
          </a:bodyPr>
          <a:lstStyle/>
          <a:p>
            <a:pPr indent="0" lvl="0" marL="0" marR="0" rtl="0" algn="l">
              <a:spcBef>
                <a:spcPts val="0"/>
              </a:spcBef>
              <a:spcAft>
                <a:spcPts val="0"/>
              </a:spcAft>
              <a:buClr>
                <a:schemeClr val="lt1"/>
              </a:buClr>
              <a:buSzPts val="3000"/>
              <a:buFont typeface="Verdana"/>
              <a:buNone/>
            </a:pPr>
            <a:r>
              <a:rPr b="1" lang="en" sz="3000">
                <a:solidFill>
                  <a:schemeClr val="lt1"/>
                </a:solidFill>
                <a:latin typeface="Verdana"/>
                <a:ea typeface="Verdana"/>
                <a:cs typeface="Verdana"/>
                <a:sym typeface="Verdana"/>
              </a:rPr>
              <a:t>Assessing Lupine as an Environmental Conservation Tool in Iceland</a:t>
            </a:r>
            <a:endParaRPr b="1" i="0" sz="3000" u="none" cap="none" strike="noStrike">
              <a:solidFill>
                <a:schemeClr val="lt1"/>
              </a:solidFill>
              <a:latin typeface="Verdana"/>
              <a:ea typeface="Verdana"/>
              <a:cs typeface="Verdana"/>
              <a:sym typeface="Verdana"/>
            </a:endParaRPr>
          </a:p>
        </p:txBody>
      </p:sp>
      <p:sp>
        <p:nvSpPr>
          <p:cNvPr id="3626" name="Google Shape;3626;p75"/>
          <p:cNvSpPr txBox="1"/>
          <p:nvPr>
            <p:ph idx="1" type="subTitle"/>
          </p:nvPr>
        </p:nvSpPr>
        <p:spPr>
          <a:xfrm>
            <a:off x="457200" y="3220180"/>
            <a:ext cx="6858000" cy="742950"/>
          </a:xfrm>
          <a:prstGeom prst="rect">
            <a:avLst/>
          </a:prstGeom>
          <a:noFill/>
          <a:ln>
            <a:noFill/>
          </a:ln>
        </p:spPr>
        <p:txBody>
          <a:bodyPr anchorCtr="0" anchor="t" bIns="34275" lIns="68575" spcFirstLastPara="1" rIns="68575" wrap="square" tIns="34275">
            <a:normAutofit/>
          </a:bodyPr>
          <a:lstStyle/>
          <a:p>
            <a:pPr indent="0" lvl="0" marL="0" rtl="0" algn="l">
              <a:lnSpc>
                <a:spcPct val="95000"/>
              </a:lnSpc>
              <a:spcBef>
                <a:spcPts val="0"/>
              </a:spcBef>
              <a:spcAft>
                <a:spcPts val="0"/>
              </a:spcAft>
              <a:buSzPts val="2100"/>
              <a:buNone/>
            </a:pPr>
            <a:r>
              <a:rPr lang="en"/>
              <a:t>Gabe Brown, Tiffany Foote, Wil Michels, Nishan Grandhi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4" name="Shape 3704"/>
        <p:cNvGrpSpPr/>
        <p:nvPr/>
      </p:nvGrpSpPr>
      <p:grpSpPr>
        <a:xfrm>
          <a:off x="0" y="0"/>
          <a:ext cx="0" cy="0"/>
          <a:chOff x="0" y="0"/>
          <a:chExt cx="0" cy="0"/>
        </a:xfrm>
      </p:grpSpPr>
      <p:sp>
        <p:nvSpPr>
          <p:cNvPr id="3705" name="Google Shape;3705;p84"/>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Surveys</a:t>
            </a:r>
            <a:endParaRPr/>
          </a:p>
        </p:txBody>
      </p:sp>
      <p:sp>
        <p:nvSpPr>
          <p:cNvPr id="3706" name="Google Shape;3706;p84"/>
          <p:cNvSpPr txBox="1"/>
          <p:nvPr>
            <p:ph idx="1" type="body"/>
          </p:nvPr>
        </p:nvSpPr>
        <p:spPr>
          <a:xfrm>
            <a:off x="457200" y="1219200"/>
            <a:ext cx="4114800" cy="3486000"/>
          </a:xfrm>
          <a:prstGeom prst="rect">
            <a:avLst/>
          </a:prstGeom>
          <a:noFill/>
          <a:ln>
            <a:noFill/>
          </a:ln>
        </p:spPr>
        <p:txBody>
          <a:bodyPr anchorCtr="0" anchor="t" bIns="34275" lIns="68575" spcFirstLastPara="1" rIns="68575" wrap="square" tIns="34275">
            <a:normAutofit/>
          </a:bodyPr>
          <a:lstStyle/>
          <a:p>
            <a:pPr indent="-203200" lvl="0" marL="203200" rtl="0" algn="l">
              <a:lnSpc>
                <a:spcPct val="95000"/>
              </a:lnSpc>
              <a:spcBef>
                <a:spcPts val="0"/>
              </a:spcBef>
              <a:spcAft>
                <a:spcPts val="0"/>
              </a:spcAft>
              <a:buSzPts val="1800"/>
              <a:buChar char="•"/>
            </a:pPr>
            <a:r>
              <a:rPr lang="en"/>
              <a:t>In-Person and Online Surveying</a:t>
            </a:r>
            <a:endParaRPr/>
          </a:p>
          <a:p>
            <a:pPr indent="-228600" lvl="1" marL="444500" rtl="0" algn="l">
              <a:lnSpc>
                <a:spcPct val="95000"/>
              </a:lnSpc>
              <a:spcBef>
                <a:spcPts val="0"/>
              </a:spcBef>
              <a:spcAft>
                <a:spcPts val="0"/>
              </a:spcAft>
              <a:buSzPts val="1800"/>
              <a:buChar char="─"/>
            </a:pPr>
            <a:r>
              <a:rPr lang="en"/>
              <a:t>Surveyed at two Bónus locations</a:t>
            </a:r>
            <a:endParaRPr/>
          </a:p>
          <a:p>
            <a:pPr indent="-228600" lvl="1" marL="444500" rtl="0" algn="l">
              <a:lnSpc>
                <a:spcPct val="95000"/>
              </a:lnSpc>
              <a:spcBef>
                <a:spcPts val="0"/>
              </a:spcBef>
              <a:spcAft>
                <a:spcPts val="0"/>
              </a:spcAft>
              <a:buSzPts val="1800"/>
              <a:buChar char="─"/>
            </a:pPr>
            <a:r>
              <a:rPr lang="en"/>
              <a:t>Sent a survey to the r/iceland subreddit page</a:t>
            </a:r>
            <a:endParaRPr/>
          </a:p>
          <a:p>
            <a:pPr indent="-228600" lvl="1" marL="444500" rtl="0" algn="l">
              <a:lnSpc>
                <a:spcPct val="95000"/>
              </a:lnSpc>
              <a:spcBef>
                <a:spcPts val="0"/>
              </a:spcBef>
              <a:spcAft>
                <a:spcPts val="0"/>
              </a:spcAft>
              <a:buSzPts val="1800"/>
              <a:buChar char="─"/>
            </a:pPr>
            <a:r>
              <a:rPr lang="en"/>
              <a:t>Farmers newspaper sent survey out to landowners</a:t>
            </a:r>
            <a:endParaRPr/>
          </a:p>
          <a:p>
            <a:pPr indent="-203200" lvl="0" marL="203200" rtl="0" algn="l">
              <a:lnSpc>
                <a:spcPct val="95000"/>
              </a:lnSpc>
              <a:spcBef>
                <a:spcPts val="0"/>
              </a:spcBef>
              <a:spcAft>
                <a:spcPts val="0"/>
              </a:spcAft>
              <a:buSzPts val="1800"/>
              <a:buChar char="•"/>
            </a:pPr>
            <a:r>
              <a:rPr lang="en"/>
              <a:t>Used Mógilsá State Forestry public survey</a:t>
            </a:r>
            <a:endParaRPr/>
          </a:p>
          <a:p>
            <a:pPr indent="0" lvl="0" marL="203200" rtl="0" algn="l">
              <a:lnSpc>
                <a:spcPct val="95000"/>
              </a:lnSpc>
              <a:spcBef>
                <a:spcPts val="0"/>
              </a:spcBef>
              <a:spcAft>
                <a:spcPts val="0"/>
              </a:spcAft>
              <a:buNone/>
            </a:pPr>
            <a:r>
              <a:t/>
            </a:r>
            <a:endParaRPr/>
          </a:p>
        </p:txBody>
      </p:sp>
      <p:sp>
        <p:nvSpPr>
          <p:cNvPr id="3707" name="Google Shape;3707;p84"/>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708" name="Google Shape;3708;p84"/>
          <p:cNvPicPr preferRelativeResize="0"/>
          <p:nvPr/>
        </p:nvPicPr>
        <p:blipFill>
          <a:blip r:embed="rId3">
            <a:alphaModFix/>
          </a:blip>
          <a:stretch>
            <a:fillRect/>
          </a:stretch>
        </p:blipFill>
        <p:spPr>
          <a:xfrm>
            <a:off x="4736300" y="1550975"/>
            <a:ext cx="4210434" cy="2041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3" name="Shape 3713"/>
        <p:cNvGrpSpPr/>
        <p:nvPr/>
      </p:nvGrpSpPr>
      <p:grpSpPr>
        <a:xfrm>
          <a:off x="0" y="0"/>
          <a:ext cx="0" cy="0"/>
          <a:chOff x="0" y="0"/>
          <a:chExt cx="0" cy="0"/>
        </a:xfrm>
      </p:grpSpPr>
      <p:sp>
        <p:nvSpPr>
          <p:cNvPr id="3714" name="Google Shape;3714;p85"/>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Interviews</a:t>
            </a:r>
            <a:endParaRPr/>
          </a:p>
        </p:txBody>
      </p:sp>
      <p:sp>
        <p:nvSpPr>
          <p:cNvPr id="3715" name="Google Shape;3715;p85"/>
          <p:cNvSpPr txBox="1"/>
          <p:nvPr>
            <p:ph idx="1" type="body"/>
          </p:nvPr>
        </p:nvSpPr>
        <p:spPr>
          <a:xfrm>
            <a:off x="838200" y="1371600"/>
            <a:ext cx="4114800" cy="3486000"/>
          </a:xfrm>
          <a:prstGeom prst="rect">
            <a:avLst/>
          </a:prstGeom>
          <a:noFill/>
          <a:ln>
            <a:noFill/>
          </a:ln>
        </p:spPr>
        <p:txBody>
          <a:bodyPr anchorCtr="0" anchor="t" bIns="34275" lIns="68575" spcFirstLastPara="1" rIns="68575" wrap="square" tIns="34275">
            <a:normAutofit/>
          </a:bodyPr>
          <a:lstStyle/>
          <a:p>
            <a:pPr indent="-215900" lvl="0" marL="203200" rtl="0" algn="l">
              <a:lnSpc>
                <a:spcPct val="95000"/>
              </a:lnSpc>
              <a:spcBef>
                <a:spcPts val="0"/>
              </a:spcBef>
              <a:spcAft>
                <a:spcPts val="0"/>
              </a:spcAft>
              <a:buSzPts val="2000"/>
              <a:buChar char="•"/>
            </a:pPr>
            <a:r>
              <a:rPr lang="en" sz="2000"/>
              <a:t>Interviewed people from three organizations</a:t>
            </a:r>
            <a:endParaRPr sz="2000"/>
          </a:p>
          <a:p>
            <a:pPr indent="-241300" lvl="1" marL="444500" rtl="0" algn="l">
              <a:lnSpc>
                <a:spcPct val="95000"/>
              </a:lnSpc>
              <a:spcBef>
                <a:spcPts val="0"/>
              </a:spcBef>
              <a:spcAft>
                <a:spcPts val="0"/>
              </a:spcAft>
              <a:buSzPts val="2000"/>
              <a:buChar char="─"/>
            </a:pPr>
            <a:r>
              <a:rPr lang="en" sz="1700"/>
              <a:t>Icelandic Forestry Service</a:t>
            </a:r>
            <a:endParaRPr sz="1700"/>
          </a:p>
          <a:p>
            <a:pPr indent="-241300" lvl="1" marL="444500" rtl="0" algn="l">
              <a:lnSpc>
                <a:spcPct val="95000"/>
              </a:lnSpc>
              <a:spcBef>
                <a:spcPts val="0"/>
              </a:spcBef>
              <a:spcAft>
                <a:spcPts val="0"/>
              </a:spcAft>
              <a:buSzPts val="2000"/>
              <a:buChar char="─"/>
            </a:pPr>
            <a:r>
              <a:rPr lang="en" sz="1700"/>
              <a:t>Soil Conservation Service of Iceland</a:t>
            </a:r>
            <a:endParaRPr sz="1700"/>
          </a:p>
          <a:p>
            <a:pPr indent="-241300" lvl="1" marL="444500" rtl="0" algn="l">
              <a:lnSpc>
                <a:spcPct val="95000"/>
              </a:lnSpc>
              <a:spcBef>
                <a:spcPts val="0"/>
              </a:spcBef>
              <a:spcAft>
                <a:spcPts val="0"/>
              </a:spcAft>
              <a:buSzPts val="2000"/>
              <a:buChar char="─"/>
            </a:pPr>
            <a:r>
              <a:rPr lang="en" sz="1700"/>
              <a:t>Icelandic Farmers Association</a:t>
            </a:r>
            <a:endParaRPr sz="1700"/>
          </a:p>
          <a:p>
            <a:pPr indent="-215900" lvl="0" marL="203200" rtl="0" algn="l">
              <a:lnSpc>
                <a:spcPct val="95000"/>
              </a:lnSpc>
              <a:spcBef>
                <a:spcPts val="0"/>
              </a:spcBef>
              <a:spcAft>
                <a:spcPts val="0"/>
              </a:spcAft>
              <a:buSzPts val="2000"/>
              <a:buChar char="•"/>
            </a:pPr>
            <a:r>
              <a:rPr lang="en" sz="2000"/>
              <a:t>Gave firsthand insight on the pros and cons of lupine </a:t>
            </a:r>
            <a:endParaRPr sz="2000"/>
          </a:p>
          <a:p>
            <a:pPr indent="0" lvl="0" marL="203200" rtl="0" algn="l">
              <a:lnSpc>
                <a:spcPct val="95000"/>
              </a:lnSpc>
              <a:spcBef>
                <a:spcPts val="0"/>
              </a:spcBef>
              <a:spcAft>
                <a:spcPts val="0"/>
              </a:spcAft>
              <a:buNone/>
            </a:pPr>
            <a:r>
              <a:t/>
            </a:r>
            <a:endParaRPr sz="2000"/>
          </a:p>
        </p:txBody>
      </p:sp>
      <p:sp>
        <p:nvSpPr>
          <p:cNvPr id="3716" name="Google Shape;3716;p85"/>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717" name="Google Shape;3717;p85"/>
          <p:cNvPicPr preferRelativeResize="0"/>
          <p:nvPr/>
        </p:nvPicPr>
        <p:blipFill rotWithShape="1">
          <a:blip r:embed="rId3">
            <a:alphaModFix/>
          </a:blip>
          <a:srcRect b="0" l="9797" r="72874" t="0"/>
          <a:stretch/>
        </p:blipFill>
        <p:spPr>
          <a:xfrm>
            <a:off x="6198690" y="1142999"/>
            <a:ext cx="1366999" cy="1128625"/>
          </a:xfrm>
          <a:prstGeom prst="rect">
            <a:avLst/>
          </a:prstGeom>
          <a:noFill/>
          <a:ln>
            <a:noFill/>
          </a:ln>
        </p:spPr>
      </p:pic>
      <p:pic>
        <p:nvPicPr>
          <p:cNvPr id="3718" name="Google Shape;3718;p85"/>
          <p:cNvPicPr preferRelativeResize="0"/>
          <p:nvPr/>
        </p:nvPicPr>
        <p:blipFill>
          <a:blip r:embed="rId4">
            <a:alphaModFix/>
          </a:blip>
          <a:stretch>
            <a:fillRect/>
          </a:stretch>
        </p:blipFill>
        <p:spPr>
          <a:xfrm>
            <a:off x="6299475" y="2321698"/>
            <a:ext cx="1165462" cy="1128625"/>
          </a:xfrm>
          <a:prstGeom prst="rect">
            <a:avLst/>
          </a:prstGeom>
          <a:noFill/>
          <a:ln>
            <a:noFill/>
          </a:ln>
        </p:spPr>
      </p:pic>
      <p:pic>
        <p:nvPicPr>
          <p:cNvPr id="3719" name="Google Shape;3719;p85"/>
          <p:cNvPicPr preferRelativeResize="0"/>
          <p:nvPr/>
        </p:nvPicPr>
        <p:blipFill>
          <a:blip r:embed="rId5">
            <a:alphaModFix/>
          </a:blip>
          <a:stretch>
            <a:fillRect/>
          </a:stretch>
        </p:blipFill>
        <p:spPr>
          <a:xfrm>
            <a:off x="6353425" y="3450337"/>
            <a:ext cx="1057525" cy="1083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4" name="Shape 3724"/>
        <p:cNvGrpSpPr/>
        <p:nvPr/>
      </p:nvGrpSpPr>
      <p:grpSpPr>
        <a:xfrm>
          <a:off x="0" y="0"/>
          <a:ext cx="0" cy="0"/>
          <a:chOff x="0" y="0"/>
          <a:chExt cx="0" cy="0"/>
        </a:xfrm>
      </p:grpSpPr>
      <p:sp>
        <p:nvSpPr>
          <p:cNvPr id="3725" name="Google Shape;3725;p86"/>
          <p:cNvSpPr txBox="1"/>
          <p:nvPr>
            <p:ph type="title"/>
          </p:nvPr>
        </p:nvSpPr>
        <p:spPr>
          <a:xfrm>
            <a:off x="469106" y="1085850"/>
            <a:ext cx="6858000" cy="12573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3000"/>
              <a:buFont typeface="Verdana"/>
              <a:buNone/>
            </a:pPr>
            <a:r>
              <a:rPr lang="en"/>
              <a:t>Results</a:t>
            </a:r>
            <a:endParaRPr/>
          </a:p>
        </p:txBody>
      </p:sp>
      <p:sp>
        <p:nvSpPr>
          <p:cNvPr id="3726" name="Google Shape;3726;p86"/>
          <p:cNvSpPr txBox="1"/>
          <p:nvPr>
            <p:ph idx="1" type="body"/>
          </p:nvPr>
        </p:nvSpPr>
        <p:spPr>
          <a:xfrm>
            <a:off x="469100" y="2343150"/>
            <a:ext cx="7887300" cy="8313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SzPts val="1100"/>
              <a:buNone/>
            </a:pPr>
            <a:r>
              <a:rPr lang="en" sz="2600">
                <a:solidFill>
                  <a:srgbClr val="2A4849"/>
                </a:solidFill>
                <a:latin typeface="Calibri"/>
                <a:ea typeface="Calibri"/>
                <a:cs typeface="Calibri"/>
                <a:sym typeface="Calibri"/>
              </a:rPr>
              <a:t>Interviews and Surveys </a:t>
            </a:r>
            <a:endParaRPr/>
          </a:p>
        </p:txBody>
      </p:sp>
      <p:sp>
        <p:nvSpPr>
          <p:cNvPr id="3727" name="Google Shape;3727;p86"/>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2" name="Shape 3732"/>
        <p:cNvGrpSpPr/>
        <p:nvPr/>
      </p:nvGrpSpPr>
      <p:grpSpPr>
        <a:xfrm>
          <a:off x="0" y="0"/>
          <a:ext cx="0" cy="0"/>
          <a:chOff x="0" y="0"/>
          <a:chExt cx="0" cy="0"/>
        </a:xfrm>
      </p:grpSpPr>
      <p:sp>
        <p:nvSpPr>
          <p:cNvPr id="3733" name="Google Shape;3733;p87"/>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Public Survey</a:t>
            </a:r>
            <a:endParaRPr/>
          </a:p>
        </p:txBody>
      </p:sp>
      <p:sp>
        <p:nvSpPr>
          <p:cNvPr id="3734" name="Google Shape;3734;p87"/>
          <p:cNvSpPr txBox="1"/>
          <p:nvPr>
            <p:ph idx="1" type="body"/>
          </p:nvPr>
        </p:nvSpPr>
        <p:spPr>
          <a:xfrm>
            <a:off x="609600" y="1295400"/>
            <a:ext cx="4114800" cy="3486000"/>
          </a:xfrm>
          <a:prstGeom prst="rect">
            <a:avLst/>
          </a:prstGeom>
          <a:noFill/>
          <a:ln>
            <a:noFill/>
          </a:ln>
        </p:spPr>
        <p:txBody>
          <a:bodyPr anchorCtr="0" anchor="t" bIns="34275" lIns="68575" spcFirstLastPara="1" rIns="68575" wrap="square" tIns="34275">
            <a:normAutofit/>
          </a:bodyPr>
          <a:lstStyle/>
          <a:p>
            <a:pPr indent="-215900" lvl="0" marL="203200" rtl="0" algn="l">
              <a:lnSpc>
                <a:spcPct val="95000"/>
              </a:lnSpc>
              <a:spcBef>
                <a:spcPts val="0"/>
              </a:spcBef>
              <a:spcAft>
                <a:spcPts val="0"/>
              </a:spcAft>
              <a:buSzPts val="2000"/>
              <a:buChar char="•"/>
            </a:pPr>
            <a:r>
              <a:rPr lang="en" sz="2000"/>
              <a:t>Collected a total of 48 results over four different days </a:t>
            </a:r>
            <a:endParaRPr sz="2000"/>
          </a:p>
          <a:p>
            <a:pPr indent="-215900" lvl="0" marL="203200" rtl="0" algn="l">
              <a:lnSpc>
                <a:spcPct val="95000"/>
              </a:lnSpc>
              <a:spcBef>
                <a:spcPts val="0"/>
              </a:spcBef>
              <a:spcAft>
                <a:spcPts val="0"/>
              </a:spcAft>
              <a:buSzPts val="2000"/>
              <a:buChar char="•"/>
            </a:pPr>
            <a:r>
              <a:rPr lang="en" sz="2000"/>
              <a:t>Limitations</a:t>
            </a:r>
            <a:endParaRPr sz="2000"/>
          </a:p>
          <a:p>
            <a:pPr indent="-241300" lvl="1" marL="444500" rtl="0" algn="l">
              <a:lnSpc>
                <a:spcPct val="95000"/>
              </a:lnSpc>
              <a:spcBef>
                <a:spcPts val="0"/>
              </a:spcBef>
              <a:spcAft>
                <a:spcPts val="0"/>
              </a:spcAft>
              <a:buSzPts val="2000"/>
              <a:buChar char="─"/>
            </a:pPr>
            <a:r>
              <a:rPr lang="en" sz="1700"/>
              <a:t>Language barrier caused some confusion when surveying</a:t>
            </a:r>
            <a:endParaRPr sz="1700"/>
          </a:p>
          <a:p>
            <a:pPr indent="-241300" lvl="1" marL="444500" rtl="0" algn="l">
              <a:lnSpc>
                <a:spcPct val="95000"/>
              </a:lnSpc>
              <a:spcBef>
                <a:spcPts val="0"/>
              </a:spcBef>
              <a:spcAft>
                <a:spcPts val="0"/>
              </a:spcAft>
              <a:buSzPts val="2000"/>
              <a:buChar char="─"/>
            </a:pPr>
            <a:r>
              <a:rPr lang="en" sz="1700"/>
              <a:t>Uneven age demographic</a:t>
            </a:r>
            <a:endParaRPr sz="1700"/>
          </a:p>
          <a:p>
            <a:pPr indent="0" lvl="0" marL="0" rtl="0" algn="l">
              <a:lnSpc>
                <a:spcPct val="95000"/>
              </a:lnSpc>
              <a:spcBef>
                <a:spcPts val="0"/>
              </a:spcBef>
              <a:spcAft>
                <a:spcPts val="0"/>
              </a:spcAft>
              <a:buNone/>
            </a:pPr>
            <a:r>
              <a:t/>
            </a:r>
            <a:endParaRPr sz="2000"/>
          </a:p>
          <a:p>
            <a:pPr indent="0" lvl="0" marL="203200" rtl="0" algn="l">
              <a:lnSpc>
                <a:spcPct val="95000"/>
              </a:lnSpc>
              <a:spcBef>
                <a:spcPts val="0"/>
              </a:spcBef>
              <a:spcAft>
                <a:spcPts val="0"/>
              </a:spcAft>
              <a:buNone/>
            </a:pPr>
            <a:r>
              <a:t/>
            </a:r>
            <a:endParaRPr sz="2000"/>
          </a:p>
        </p:txBody>
      </p:sp>
      <p:sp>
        <p:nvSpPr>
          <p:cNvPr id="3735" name="Google Shape;3735;p87"/>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736" name="Google Shape;3736;p87"/>
          <p:cNvPicPr preferRelativeResize="0"/>
          <p:nvPr/>
        </p:nvPicPr>
        <p:blipFill>
          <a:blip r:embed="rId3">
            <a:alphaModFix/>
          </a:blip>
          <a:stretch>
            <a:fillRect/>
          </a:stretch>
        </p:blipFill>
        <p:spPr>
          <a:xfrm>
            <a:off x="5838025" y="217497"/>
            <a:ext cx="2157975" cy="457326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1" name="Shape 3741"/>
        <p:cNvGrpSpPr/>
        <p:nvPr/>
      </p:nvGrpSpPr>
      <p:grpSpPr>
        <a:xfrm>
          <a:off x="0" y="0"/>
          <a:ext cx="0" cy="0"/>
          <a:chOff x="0" y="0"/>
          <a:chExt cx="0" cy="0"/>
        </a:xfrm>
      </p:grpSpPr>
      <p:sp>
        <p:nvSpPr>
          <p:cNvPr id="3742" name="Google Shape;3742;p88"/>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Public Survey</a:t>
            </a:r>
            <a:endParaRPr/>
          </a:p>
        </p:txBody>
      </p:sp>
      <p:sp>
        <p:nvSpPr>
          <p:cNvPr id="3743" name="Google Shape;3743;p88"/>
          <p:cNvSpPr txBox="1"/>
          <p:nvPr>
            <p:ph idx="1" type="body"/>
          </p:nvPr>
        </p:nvSpPr>
        <p:spPr>
          <a:xfrm>
            <a:off x="457200" y="1143000"/>
            <a:ext cx="3296700" cy="3486000"/>
          </a:xfrm>
          <a:prstGeom prst="rect">
            <a:avLst/>
          </a:prstGeom>
          <a:noFill/>
          <a:ln>
            <a:noFill/>
          </a:ln>
        </p:spPr>
        <p:txBody>
          <a:bodyPr anchorCtr="0" anchor="t" bIns="34275" lIns="68575" spcFirstLastPara="1" rIns="68575" wrap="square" tIns="34275">
            <a:normAutofit/>
          </a:bodyPr>
          <a:lstStyle/>
          <a:p>
            <a:pPr indent="-215900" lvl="0" marL="203200" rtl="0" algn="l">
              <a:lnSpc>
                <a:spcPct val="95000"/>
              </a:lnSpc>
              <a:spcBef>
                <a:spcPts val="0"/>
              </a:spcBef>
              <a:spcAft>
                <a:spcPts val="0"/>
              </a:spcAft>
              <a:buSzPts val="2000"/>
              <a:buChar char="•"/>
            </a:pPr>
            <a:r>
              <a:rPr lang="en" sz="2000"/>
              <a:t>“Lupine has a positive impact on the Icelandic environment”  </a:t>
            </a:r>
            <a:endParaRPr sz="2000"/>
          </a:p>
          <a:p>
            <a:pPr indent="-241300" lvl="1" marL="444500" rtl="0" algn="l">
              <a:lnSpc>
                <a:spcPct val="95000"/>
              </a:lnSpc>
              <a:spcBef>
                <a:spcPts val="0"/>
              </a:spcBef>
              <a:spcAft>
                <a:spcPts val="0"/>
              </a:spcAft>
              <a:buSzPts val="2000"/>
              <a:buChar char="─"/>
            </a:pPr>
            <a:r>
              <a:rPr lang="en" sz="1700"/>
              <a:t>Even split on the issue</a:t>
            </a:r>
            <a:endParaRPr sz="1700"/>
          </a:p>
          <a:p>
            <a:pPr indent="-241300" lvl="1" marL="444500" rtl="0" algn="l">
              <a:lnSpc>
                <a:spcPct val="95000"/>
              </a:lnSpc>
              <a:spcBef>
                <a:spcPts val="0"/>
              </a:spcBef>
              <a:spcAft>
                <a:spcPts val="0"/>
              </a:spcAft>
              <a:buSzPts val="2000"/>
              <a:buChar char="─"/>
            </a:pPr>
            <a:r>
              <a:rPr lang="en" sz="1700"/>
              <a:t>Significant generational divide, 50% neutrality for younger Icelanders and 25% neutrality for older Icelanders</a:t>
            </a:r>
            <a:endParaRPr sz="1700"/>
          </a:p>
          <a:p>
            <a:pPr indent="0" lvl="0" marL="203200" rtl="0" algn="l">
              <a:lnSpc>
                <a:spcPct val="95000"/>
              </a:lnSpc>
              <a:spcBef>
                <a:spcPts val="0"/>
              </a:spcBef>
              <a:spcAft>
                <a:spcPts val="0"/>
              </a:spcAft>
              <a:buNone/>
            </a:pPr>
            <a:r>
              <a:t/>
            </a:r>
            <a:endParaRPr sz="2000"/>
          </a:p>
        </p:txBody>
      </p:sp>
      <p:sp>
        <p:nvSpPr>
          <p:cNvPr id="3744" name="Google Shape;3744;p88"/>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745" name="Google Shape;3745;p88"/>
          <p:cNvPicPr preferRelativeResize="0"/>
          <p:nvPr/>
        </p:nvPicPr>
        <p:blipFill rotWithShape="1">
          <a:blip r:embed="rId3">
            <a:alphaModFix/>
          </a:blip>
          <a:srcRect b="0" l="971" r="2856" t="0"/>
          <a:stretch/>
        </p:blipFill>
        <p:spPr>
          <a:xfrm>
            <a:off x="3753925" y="1233500"/>
            <a:ext cx="5382750" cy="2825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0" name="Shape 3750"/>
        <p:cNvGrpSpPr/>
        <p:nvPr/>
      </p:nvGrpSpPr>
      <p:grpSpPr>
        <a:xfrm>
          <a:off x="0" y="0"/>
          <a:ext cx="0" cy="0"/>
          <a:chOff x="0" y="0"/>
          <a:chExt cx="0" cy="0"/>
        </a:xfrm>
      </p:grpSpPr>
      <p:sp>
        <p:nvSpPr>
          <p:cNvPr id="3751" name="Google Shape;3751;p89"/>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Public Survey</a:t>
            </a:r>
            <a:endParaRPr/>
          </a:p>
        </p:txBody>
      </p:sp>
      <p:sp>
        <p:nvSpPr>
          <p:cNvPr id="3752" name="Google Shape;3752;p89"/>
          <p:cNvSpPr txBox="1"/>
          <p:nvPr>
            <p:ph idx="1" type="body"/>
          </p:nvPr>
        </p:nvSpPr>
        <p:spPr>
          <a:xfrm>
            <a:off x="457200" y="1447800"/>
            <a:ext cx="3300600" cy="3486000"/>
          </a:xfrm>
          <a:prstGeom prst="rect">
            <a:avLst/>
          </a:prstGeom>
          <a:noFill/>
          <a:ln>
            <a:noFill/>
          </a:ln>
        </p:spPr>
        <p:txBody>
          <a:bodyPr anchorCtr="0" anchor="t" bIns="34275" lIns="68575" spcFirstLastPara="1" rIns="68575" wrap="square" tIns="34275">
            <a:normAutofit/>
          </a:bodyPr>
          <a:lstStyle/>
          <a:p>
            <a:pPr indent="-215900" lvl="0" marL="203200" rtl="0" algn="l">
              <a:lnSpc>
                <a:spcPct val="95000"/>
              </a:lnSpc>
              <a:spcBef>
                <a:spcPts val="0"/>
              </a:spcBef>
              <a:spcAft>
                <a:spcPts val="0"/>
              </a:spcAft>
              <a:buSzPts val="2000"/>
              <a:buChar char="•"/>
            </a:pPr>
            <a:r>
              <a:rPr lang="en" sz="2000"/>
              <a:t>“Alien species like lupine do not belong in Iceland”   </a:t>
            </a:r>
            <a:endParaRPr sz="2000"/>
          </a:p>
          <a:p>
            <a:pPr indent="-241300" lvl="1" marL="444500" rtl="0" algn="l">
              <a:lnSpc>
                <a:spcPct val="95000"/>
              </a:lnSpc>
              <a:spcBef>
                <a:spcPts val="0"/>
              </a:spcBef>
              <a:spcAft>
                <a:spcPts val="0"/>
              </a:spcAft>
              <a:buSzPts val="2000"/>
              <a:buChar char="─"/>
            </a:pPr>
            <a:r>
              <a:rPr lang="en" sz="1700"/>
              <a:t>Most of the results neither agreed or disagreed</a:t>
            </a:r>
            <a:endParaRPr sz="1700"/>
          </a:p>
          <a:p>
            <a:pPr indent="-241300" lvl="1" marL="444500" rtl="0" algn="l">
              <a:lnSpc>
                <a:spcPct val="95000"/>
              </a:lnSpc>
              <a:spcBef>
                <a:spcPts val="0"/>
              </a:spcBef>
              <a:spcAft>
                <a:spcPts val="0"/>
              </a:spcAft>
              <a:buSzPts val="2000"/>
              <a:buChar char="─"/>
            </a:pPr>
            <a:r>
              <a:rPr lang="en" sz="1700"/>
              <a:t>Few against alien species</a:t>
            </a:r>
            <a:endParaRPr sz="1700"/>
          </a:p>
          <a:p>
            <a:pPr indent="0" lvl="0" marL="0" rtl="0" algn="l">
              <a:lnSpc>
                <a:spcPct val="95000"/>
              </a:lnSpc>
              <a:spcBef>
                <a:spcPts val="0"/>
              </a:spcBef>
              <a:spcAft>
                <a:spcPts val="0"/>
              </a:spcAft>
              <a:buNone/>
            </a:pPr>
            <a:r>
              <a:t/>
            </a:r>
            <a:endParaRPr sz="2000"/>
          </a:p>
          <a:p>
            <a:pPr indent="0" lvl="0" marL="203200" rtl="0" algn="l">
              <a:lnSpc>
                <a:spcPct val="95000"/>
              </a:lnSpc>
              <a:spcBef>
                <a:spcPts val="0"/>
              </a:spcBef>
              <a:spcAft>
                <a:spcPts val="0"/>
              </a:spcAft>
              <a:buNone/>
            </a:pPr>
            <a:r>
              <a:t/>
            </a:r>
            <a:endParaRPr sz="2000"/>
          </a:p>
        </p:txBody>
      </p:sp>
      <p:sp>
        <p:nvSpPr>
          <p:cNvPr id="3753" name="Google Shape;3753;p89"/>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754" name="Google Shape;3754;p89"/>
          <p:cNvPicPr preferRelativeResize="0"/>
          <p:nvPr/>
        </p:nvPicPr>
        <p:blipFill rotWithShape="1">
          <a:blip r:embed="rId3">
            <a:alphaModFix/>
          </a:blip>
          <a:srcRect b="0" l="0" r="2846" t="0"/>
          <a:stretch/>
        </p:blipFill>
        <p:spPr>
          <a:xfrm>
            <a:off x="3757775" y="1316425"/>
            <a:ext cx="5302850" cy="2754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9" name="Shape 3759"/>
        <p:cNvGrpSpPr/>
        <p:nvPr/>
      </p:nvGrpSpPr>
      <p:grpSpPr>
        <a:xfrm>
          <a:off x="0" y="0"/>
          <a:ext cx="0" cy="0"/>
          <a:chOff x="0" y="0"/>
          <a:chExt cx="0" cy="0"/>
        </a:xfrm>
      </p:grpSpPr>
      <p:sp>
        <p:nvSpPr>
          <p:cNvPr id="3760" name="Google Shape;3760;p90"/>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Online Reddit Survey</a:t>
            </a:r>
            <a:endParaRPr/>
          </a:p>
        </p:txBody>
      </p:sp>
      <p:sp>
        <p:nvSpPr>
          <p:cNvPr id="3761" name="Google Shape;3761;p90"/>
          <p:cNvSpPr txBox="1"/>
          <p:nvPr>
            <p:ph idx="1" type="body"/>
          </p:nvPr>
        </p:nvSpPr>
        <p:spPr>
          <a:xfrm>
            <a:off x="457200" y="1143000"/>
            <a:ext cx="3274800" cy="3486000"/>
          </a:xfrm>
          <a:prstGeom prst="rect">
            <a:avLst/>
          </a:prstGeom>
          <a:noFill/>
          <a:ln>
            <a:noFill/>
          </a:ln>
        </p:spPr>
        <p:txBody>
          <a:bodyPr anchorCtr="0" anchor="t" bIns="34275" lIns="68575" spcFirstLastPara="1" rIns="68575" wrap="square" tIns="34275">
            <a:noAutofit/>
          </a:bodyPr>
          <a:lstStyle/>
          <a:p>
            <a:pPr indent="-215900" lvl="0" marL="203200" rtl="0" algn="l">
              <a:lnSpc>
                <a:spcPct val="95000"/>
              </a:lnSpc>
              <a:spcBef>
                <a:spcPts val="0"/>
              </a:spcBef>
              <a:spcAft>
                <a:spcPts val="0"/>
              </a:spcAft>
              <a:buSzPts val="2000"/>
              <a:buChar char="•"/>
            </a:pPr>
            <a:r>
              <a:rPr lang="en" sz="2000"/>
              <a:t>We sent our survey to the Iceland subreddit page </a:t>
            </a:r>
            <a:endParaRPr sz="2000"/>
          </a:p>
          <a:p>
            <a:pPr indent="-215900" lvl="0" marL="203200" rtl="0" algn="l">
              <a:lnSpc>
                <a:spcPct val="95000"/>
              </a:lnSpc>
              <a:spcBef>
                <a:spcPts val="0"/>
              </a:spcBef>
              <a:spcAft>
                <a:spcPts val="0"/>
              </a:spcAft>
              <a:buSzPts val="2000"/>
              <a:buChar char="•"/>
            </a:pPr>
            <a:r>
              <a:rPr lang="en" sz="2000"/>
              <a:t>Collected a total of 46 results </a:t>
            </a:r>
            <a:endParaRPr sz="2000"/>
          </a:p>
          <a:p>
            <a:pPr indent="-215900" lvl="0" marL="203200" rtl="0" algn="l">
              <a:lnSpc>
                <a:spcPct val="95000"/>
              </a:lnSpc>
              <a:spcBef>
                <a:spcPts val="0"/>
              </a:spcBef>
              <a:spcAft>
                <a:spcPts val="0"/>
              </a:spcAft>
              <a:buSzPts val="2000"/>
              <a:buChar char="•"/>
            </a:pPr>
            <a:r>
              <a:rPr lang="en" sz="2000"/>
              <a:t>Limitations </a:t>
            </a:r>
            <a:endParaRPr sz="2000"/>
          </a:p>
          <a:p>
            <a:pPr indent="-241300" lvl="1" marL="444500" rtl="0" algn="l">
              <a:lnSpc>
                <a:spcPct val="95000"/>
              </a:lnSpc>
              <a:spcBef>
                <a:spcPts val="0"/>
              </a:spcBef>
              <a:spcAft>
                <a:spcPts val="0"/>
              </a:spcAft>
              <a:buSzPts val="2000"/>
              <a:buChar char="─"/>
            </a:pPr>
            <a:r>
              <a:rPr lang="en" sz="1700"/>
              <a:t>People had access to the internet for the online survey </a:t>
            </a:r>
            <a:endParaRPr sz="1700"/>
          </a:p>
          <a:p>
            <a:pPr indent="-241300" lvl="1" marL="444500" rtl="0" algn="l">
              <a:lnSpc>
                <a:spcPct val="95000"/>
              </a:lnSpc>
              <a:spcBef>
                <a:spcPts val="0"/>
              </a:spcBef>
              <a:spcAft>
                <a:spcPts val="0"/>
              </a:spcAft>
              <a:buSzPts val="2000"/>
              <a:buChar char="─"/>
            </a:pPr>
            <a:r>
              <a:rPr lang="en" sz="1700"/>
              <a:t>Not all results necessarily reflect their opinion</a:t>
            </a:r>
            <a:endParaRPr sz="1700"/>
          </a:p>
          <a:p>
            <a:pPr indent="0" lvl="0" marL="0" rtl="0" algn="l">
              <a:lnSpc>
                <a:spcPct val="95000"/>
              </a:lnSpc>
              <a:spcBef>
                <a:spcPts val="0"/>
              </a:spcBef>
              <a:spcAft>
                <a:spcPts val="0"/>
              </a:spcAft>
              <a:buNone/>
            </a:pPr>
            <a:r>
              <a:t/>
            </a:r>
            <a:endParaRPr sz="2000"/>
          </a:p>
          <a:p>
            <a:pPr indent="0" lvl="0" marL="203200" rtl="0" algn="l">
              <a:lnSpc>
                <a:spcPct val="95000"/>
              </a:lnSpc>
              <a:spcBef>
                <a:spcPts val="0"/>
              </a:spcBef>
              <a:spcAft>
                <a:spcPts val="0"/>
              </a:spcAft>
              <a:buNone/>
            </a:pPr>
            <a:r>
              <a:t/>
            </a:r>
            <a:endParaRPr sz="2000"/>
          </a:p>
        </p:txBody>
      </p:sp>
      <p:sp>
        <p:nvSpPr>
          <p:cNvPr id="3762" name="Google Shape;3762;p90"/>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763" name="Google Shape;3763;p90"/>
          <p:cNvPicPr preferRelativeResize="0"/>
          <p:nvPr/>
        </p:nvPicPr>
        <p:blipFill rotWithShape="1">
          <a:blip r:embed="rId3">
            <a:alphaModFix/>
          </a:blip>
          <a:srcRect b="0" l="0" r="0" t="48019"/>
          <a:stretch/>
        </p:blipFill>
        <p:spPr>
          <a:xfrm>
            <a:off x="3859588" y="1476600"/>
            <a:ext cx="5284424" cy="2190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8" name="Shape 3768"/>
        <p:cNvGrpSpPr/>
        <p:nvPr/>
      </p:nvGrpSpPr>
      <p:grpSpPr>
        <a:xfrm>
          <a:off x="0" y="0"/>
          <a:ext cx="0" cy="0"/>
          <a:chOff x="0" y="0"/>
          <a:chExt cx="0" cy="0"/>
        </a:xfrm>
      </p:grpSpPr>
      <p:sp>
        <p:nvSpPr>
          <p:cNvPr id="3769" name="Google Shape;3769;p91"/>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Online Reddit Survey</a:t>
            </a:r>
            <a:endParaRPr/>
          </a:p>
        </p:txBody>
      </p:sp>
      <p:sp>
        <p:nvSpPr>
          <p:cNvPr id="3770" name="Google Shape;3770;p91"/>
          <p:cNvSpPr txBox="1"/>
          <p:nvPr>
            <p:ph idx="1" type="body"/>
          </p:nvPr>
        </p:nvSpPr>
        <p:spPr>
          <a:xfrm>
            <a:off x="457200" y="1447800"/>
            <a:ext cx="3392100" cy="3486000"/>
          </a:xfrm>
          <a:prstGeom prst="rect">
            <a:avLst/>
          </a:prstGeom>
          <a:noFill/>
          <a:ln>
            <a:noFill/>
          </a:ln>
        </p:spPr>
        <p:txBody>
          <a:bodyPr anchorCtr="0" anchor="t" bIns="34275" lIns="68575" spcFirstLastPara="1" rIns="68575" wrap="square" tIns="34275">
            <a:normAutofit/>
          </a:bodyPr>
          <a:lstStyle/>
          <a:p>
            <a:pPr indent="-215900" lvl="0" marL="203200" rtl="0" algn="l">
              <a:lnSpc>
                <a:spcPct val="95000"/>
              </a:lnSpc>
              <a:spcBef>
                <a:spcPts val="0"/>
              </a:spcBef>
              <a:spcAft>
                <a:spcPts val="0"/>
              </a:spcAft>
              <a:buSzPts val="2000"/>
              <a:buChar char="•"/>
            </a:pPr>
            <a:r>
              <a:rPr lang="en" sz="2000"/>
              <a:t>“Lupine has a positive impact on the Icelandic environment” </a:t>
            </a:r>
            <a:endParaRPr sz="2000"/>
          </a:p>
          <a:p>
            <a:pPr indent="-241300" lvl="1" marL="444500" rtl="0" algn="l">
              <a:lnSpc>
                <a:spcPct val="95000"/>
              </a:lnSpc>
              <a:spcBef>
                <a:spcPts val="0"/>
              </a:spcBef>
              <a:spcAft>
                <a:spcPts val="0"/>
              </a:spcAft>
              <a:buSzPts val="2000"/>
              <a:buChar char="─"/>
            </a:pPr>
            <a:r>
              <a:rPr lang="en" sz="1700"/>
              <a:t>More divided results than in-person survey, less neutral responses</a:t>
            </a:r>
            <a:endParaRPr sz="1700"/>
          </a:p>
          <a:p>
            <a:pPr indent="-241300" lvl="1" marL="444500" rtl="0" algn="l">
              <a:lnSpc>
                <a:spcPct val="95000"/>
              </a:lnSpc>
              <a:spcBef>
                <a:spcPts val="0"/>
              </a:spcBef>
              <a:spcAft>
                <a:spcPts val="0"/>
              </a:spcAft>
              <a:buSzPts val="2000"/>
              <a:buChar char="─"/>
            </a:pPr>
            <a:r>
              <a:rPr lang="en" sz="1700"/>
              <a:t>Heavily skewed positive</a:t>
            </a:r>
            <a:endParaRPr sz="1700"/>
          </a:p>
        </p:txBody>
      </p:sp>
      <p:sp>
        <p:nvSpPr>
          <p:cNvPr id="3771" name="Google Shape;3771;p91"/>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772" name="Google Shape;3772;p91"/>
          <p:cNvPicPr preferRelativeResize="0"/>
          <p:nvPr/>
        </p:nvPicPr>
        <p:blipFill rotWithShape="1">
          <a:blip r:embed="rId3">
            <a:alphaModFix/>
          </a:blip>
          <a:srcRect b="0" l="0" r="2874" t="0"/>
          <a:stretch/>
        </p:blipFill>
        <p:spPr>
          <a:xfrm>
            <a:off x="3849375" y="1240200"/>
            <a:ext cx="5124174" cy="2663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7" name="Shape 3777"/>
        <p:cNvGrpSpPr/>
        <p:nvPr/>
      </p:nvGrpSpPr>
      <p:grpSpPr>
        <a:xfrm>
          <a:off x="0" y="0"/>
          <a:ext cx="0" cy="0"/>
          <a:chOff x="0" y="0"/>
          <a:chExt cx="0" cy="0"/>
        </a:xfrm>
      </p:grpSpPr>
      <p:sp>
        <p:nvSpPr>
          <p:cNvPr id="3778" name="Google Shape;3778;p92"/>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Farmers Newspaper Survey</a:t>
            </a:r>
            <a:endParaRPr/>
          </a:p>
        </p:txBody>
      </p:sp>
      <p:sp>
        <p:nvSpPr>
          <p:cNvPr id="3779" name="Google Shape;3779;p92"/>
          <p:cNvSpPr txBox="1"/>
          <p:nvPr>
            <p:ph idx="1" type="body"/>
          </p:nvPr>
        </p:nvSpPr>
        <p:spPr>
          <a:xfrm>
            <a:off x="457200" y="1143000"/>
            <a:ext cx="3848100" cy="3486000"/>
          </a:xfrm>
          <a:prstGeom prst="rect">
            <a:avLst/>
          </a:prstGeom>
          <a:noFill/>
          <a:ln>
            <a:noFill/>
          </a:ln>
        </p:spPr>
        <p:txBody>
          <a:bodyPr anchorCtr="0" anchor="t" bIns="34275" lIns="68575" spcFirstLastPara="1" rIns="68575" wrap="square" tIns="34275">
            <a:normAutofit/>
          </a:bodyPr>
          <a:lstStyle/>
          <a:p>
            <a:pPr indent="-203200" lvl="0" marL="203200" rtl="0" algn="l">
              <a:lnSpc>
                <a:spcPct val="95000"/>
              </a:lnSpc>
              <a:spcBef>
                <a:spcPts val="0"/>
              </a:spcBef>
              <a:spcAft>
                <a:spcPts val="0"/>
              </a:spcAft>
              <a:buSzPts val="1800"/>
              <a:buChar char="•"/>
            </a:pPr>
            <a:r>
              <a:rPr lang="en"/>
              <a:t>Collected 100 responses</a:t>
            </a:r>
            <a:endParaRPr/>
          </a:p>
          <a:p>
            <a:pPr indent="-203200" lvl="0" marL="203200" rtl="0" algn="l">
              <a:lnSpc>
                <a:spcPct val="95000"/>
              </a:lnSpc>
              <a:spcBef>
                <a:spcPts val="0"/>
              </a:spcBef>
              <a:spcAft>
                <a:spcPts val="0"/>
              </a:spcAft>
              <a:buSzPts val="1800"/>
              <a:buChar char="•"/>
            </a:pPr>
            <a:r>
              <a:rPr lang="en"/>
              <a:t>Limited analysis due to timing and translation</a:t>
            </a:r>
            <a:endParaRPr/>
          </a:p>
          <a:p>
            <a:pPr indent="-203200" lvl="0" marL="203200" rtl="0" algn="l">
              <a:lnSpc>
                <a:spcPct val="95000"/>
              </a:lnSpc>
              <a:spcBef>
                <a:spcPts val="0"/>
              </a:spcBef>
              <a:spcAft>
                <a:spcPts val="0"/>
              </a:spcAft>
              <a:buSzPts val="1800"/>
              <a:buChar char="•"/>
            </a:pPr>
            <a:r>
              <a:rPr lang="en"/>
              <a:t>Results are heavily in favor of lupine</a:t>
            </a:r>
            <a:endParaRPr/>
          </a:p>
          <a:p>
            <a:pPr indent="-228600" lvl="1" marL="444500" rtl="0" algn="l">
              <a:lnSpc>
                <a:spcPct val="95000"/>
              </a:lnSpc>
              <a:spcBef>
                <a:spcPts val="0"/>
              </a:spcBef>
              <a:spcAft>
                <a:spcPts val="0"/>
              </a:spcAft>
              <a:buSzPts val="1800"/>
              <a:buChar char="─"/>
            </a:pPr>
            <a:r>
              <a:rPr lang="en"/>
              <a:t>Most responders use lupine and mention almost no downsides</a:t>
            </a:r>
            <a:endParaRPr/>
          </a:p>
        </p:txBody>
      </p:sp>
      <p:sp>
        <p:nvSpPr>
          <p:cNvPr id="3780" name="Google Shape;3780;p92"/>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sp>
        <p:nvSpPr>
          <p:cNvPr id="3781" name="Google Shape;3781;p92"/>
          <p:cNvSpPr txBox="1"/>
          <p:nvPr/>
        </p:nvSpPr>
        <p:spPr>
          <a:xfrm>
            <a:off x="4794011" y="1417075"/>
            <a:ext cx="4350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Verdana"/>
                <a:ea typeface="Verdana"/>
                <a:cs typeface="Verdana"/>
                <a:sym typeface="Verdana"/>
              </a:rPr>
              <a:t>“Lupine is a good tool for preventing soil erosion”</a:t>
            </a:r>
            <a:endParaRPr>
              <a:solidFill>
                <a:schemeClr val="dk1"/>
              </a:solidFill>
              <a:latin typeface="Verdana"/>
              <a:ea typeface="Verdana"/>
              <a:cs typeface="Verdana"/>
              <a:sym typeface="Verdana"/>
            </a:endParaRPr>
          </a:p>
        </p:txBody>
      </p:sp>
      <p:sp>
        <p:nvSpPr>
          <p:cNvPr id="3782" name="Google Shape;3782;p92"/>
          <p:cNvSpPr txBox="1"/>
          <p:nvPr/>
        </p:nvSpPr>
        <p:spPr>
          <a:xfrm>
            <a:off x="262200" y="4578475"/>
            <a:ext cx="5300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Verdana"/>
                <a:ea typeface="Verdana"/>
                <a:cs typeface="Verdana"/>
                <a:sym typeface="Verdana"/>
              </a:rPr>
              <a:t>“Non-native species like lupine do not belong in Iceland”</a:t>
            </a:r>
            <a:endParaRPr>
              <a:solidFill>
                <a:schemeClr val="dk1"/>
              </a:solidFill>
              <a:latin typeface="Verdana"/>
              <a:ea typeface="Verdana"/>
              <a:cs typeface="Verdana"/>
              <a:sym typeface="Verdana"/>
            </a:endParaRPr>
          </a:p>
        </p:txBody>
      </p:sp>
      <p:pic>
        <p:nvPicPr>
          <p:cNvPr id="3783" name="Google Shape;3783;p92"/>
          <p:cNvPicPr preferRelativeResize="0"/>
          <p:nvPr/>
        </p:nvPicPr>
        <p:blipFill>
          <a:blip r:embed="rId3">
            <a:alphaModFix/>
          </a:blip>
          <a:stretch>
            <a:fillRect/>
          </a:stretch>
        </p:blipFill>
        <p:spPr>
          <a:xfrm>
            <a:off x="781363" y="2961963"/>
            <a:ext cx="3398086" cy="1715225"/>
          </a:xfrm>
          <a:prstGeom prst="rect">
            <a:avLst/>
          </a:prstGeom>
          <a:noFill/>
          <a:ln>
            <a:noFill/>
          </a:ln>
        </p:spPr>
      </p:pic>
      <p:pic>
        <p:nvPicPr>
          <p:cNvPr id="3784" name="Google Shape;3784;p92"/>
          <p:cNvPicPr preferRelativeResize="0"/>
          <p:nvPr/>
        </p:nvPicPr>
        <p:blipFill>
          <a:blip r:embed="rId4">
            <a:alphaModFix/>
          </a:blip>
          <a:stretch>
            <a:fillRect/>
          </a:stretch>
        </p:blipFill>
        <p:spPr>
          <a:xfrm>
            <a:off x="5082275" y="2169450"/>
            <a:ext cx="3773462" cy="1904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9" name="Shape 3789"/>
        <p:cNvGrpSpPr/>
        <p:nvPr/>
      </p:nvGrpSpPr>
      <p:grpSpPr>
        <a:xfrm>
          <a:off x="0" y="0"/>
          <a:ext cx="0" cy="0"/>
          <a:chOff x="0" y="0"/>
          <a:chExt cx="0" cy="0"/>
        </a:xfrm>
      </p:grpSpPr>
      <p:sp>
        <p:nvSpPr>
          <p:cNvPr id="3790" name="Google Shape;3790;p93"/>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Our </a:t>
            </a:r>
            <a:r>
              <a:rPr lang="en"/>
              <a:t>Survey Takeaways</a:t>
            </a:r>
            <a:endParaRPr/>
          </a:p>
        </p:txBody>
      </p:sp>
      <p:sp>
        <p:nvSpPr>
          <p:cNvPr id="3791" name="Google Shape;3791;p93"/>
          <p:cNvSpPr txBox="1"/>
          <p:nvPr>
            <p:ph idx="1" type="body"/>
          </p:nvPr>
        </p:nvSpPr>
        <p:spPr>
          <a:xfrm>
            <a:off x="457200" y="1143000"/>
            <a:ext cx="8363100" cy="600000"/>
          </a:xfrm>
          <a:prstGeom prst="rect">
            <a:avLst/>
          </a:prstGeom>
          <a:noFill/>
          <a:ln>
            <a:noFill/>
          </a:ln>
        </p:spPr>
        <p:txBody>
          <a:bodyPr anchorCtr="0" anchor="t" bIns="34275" lIns="68575" spcFirstLastPara="1" rIns="68575" wrap="square" tIns="34275">
            <a:normAutofit/>
          </a:bodyPr>
          <a:lstStyle/>
          <a:p>
            <a:pPr indent="-203200" lvl="0" marL="203200" rtl="0" algn="l">
              <a:lnSpc>
                <a:spcPct val="95000"/>
              </a:lnSpc>
              <a:spcBef>
                <a:spcPts val="0"/>
              </a:spcBef>
              <a:spcAft>
                <a:spcPts val="0"/>
              </a:spcAft>
              <a:buSzPts val="1800"/>
              <a:buChar char="•"/>
            </a:pPr>
            <a:r>
              <a:rPr lang="en"/>
              <a:t>Most people in Iceland are more opposed to using invasive species, while few Icelanders are opposed to using alien (non-native) plants.</a:t>
            </a:r>
            <a:endParaRPr/>
          </a:p>
        </p:txBody>
      </p:sp>
      <p:sp>
        <p:nvSpPr>
          <p:cNvPr id="3792" name="Google Shape;3792;p93"/>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sp>
        <p:nvSpPr>
          <p:cNvPr id="3793" name="Google Shape;3793;p93"/>
          <p:cNvSpPr txBox="1"/>
          <p:nvPr/>
        </p:nvSpPr>
        <p:spPr>
          <a:xfrm>
            <a:off x="1766400" y="1921038"/>
            <a:ext cx="5611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t>Question: “Alien (non-native) species do not belong in Iceland”</a:t>
            </a:r>
            <a:endParaRPr sz="1500"/>
          </a:p>
        </p:txBody>
      </p:sp>
      <p:sp>
        <p:nvSpPr>
          <p:cNvPr id="3794" name="Google Shape;3794;p93"/>
          <p:cNvSpPr txBox="1"/>
          <p:nvPr/>
        </p:nvSpPr>
        <p:spPr>
          <a:xfrm>
            <a:off x="879250" y="4105825"/>
            <a:ext cx="135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Public Survey</a:t>
            </a:r>
            <a:endParaRPr/>
          </a:p>
        </p:txBody>
      </p:sp>
      <p:sp>
        <p:nvSpPr>
          <p:cNvPr id="3795" name="Google Shape;3795;p93"/>
          <p:cNvSpPr txBox="1"/>
          <p:nvPr/>
        </p:nvSpPr>
        <p:spPr>
          <a:xfrm>
            <a:off x="3830850" y="4105825"/>
            <a:ext cx="148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Reddit  Survey</a:t>
            </a:r>
            <a:endParaRPr/>
          </a:p>
        </p:txBody>
      </p:sp>
      <p:sp>
        <p:nvSpPr>
          <p:cNvPr id="3796" name="Google Shape;3796;p93"/>
          <p:cNvSpPr txBox="1"/>
          <p:nvPr/>
        </p:nvSpPr>
        <p:spPr>
          <a:xfrm>
            <a:off x="6658800" y="4105825"/>
            <a:ext cx="196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Farmers Association</a:t>
            </a:r>
            <a:endParaRPr/>
          </a:p>
        </p:txBody>
      </p:sp>
      <p:pic>
        <p:nvPicPr>
          <p:cNvPr id="3797" name="Google Shape;3797;p93"/>
          <p:cNvPicPr preferRelativeResize="0"/>
          <p:nvPr/>
        </p:nvPicPr>
        <p:blipFill>
          <a:blip r:embed="rId3">
            <a:alphaModFix/>
          </a:blip>
          <a:stretch>
            <a:fillRect/>
          </a:stretch>
        </p:blipFill>
        <p:spPr>
          <a:xfrm>
            <a:off x="6190262" y="2539900"/>
            <a:ext cx="2899975" cy="1463800"/>
          </a:xfrm>
          <a:prstGeom prst="rect">
            <a:avLst/>
          </a:prstGeom>
          <a:noFill/>
          <a:ln>
            <a:noFill/>
          </a:ln>
        </p:spPr>
      </p:pic>
      <p:pic>
        <p:nvPicPr>
          <p:cNvPr id="3798" name="Google Shape;3798;p93"/>
          <p:cNvPicPr preferRelativeResize="0"/>
          <p:nvPr/>
        </p:nvPicPr>
        <p:blipFill>
          <a:blip r:embed="rId4">
            <a:alphaModFix/>
          </a:blip>
          <a:stretch>
            <a:fillRect/>
          </a:stretch>
        </p:blipFill>
        <p:spPr>
          <a:xfrm>
            <a:off x="3189875" y="2514563"/>
            <a:ext cx="3000375" cy="1514475"/>
          </a:xfrm>
          <a:prstGeom prst="rect">
            <a:avLst/>
          </a:prstGeom>
          <a:noFill/>
          <a:ln>
            <a:noFill/>
          </a:ln>
        </p:spPr>
      </p:pic>
      <p:pic>
        <p:nvPicPr>
          <p:cNvPr id="3799" name="Google Shape;3799;p93"/>
          <p:cNvPicPr preferRelativeResize="0"/>
          <p:nvPr/>
        </p:nvPicPr>
        <p:blipFill>
          <a:blip r:embed="rId5">
            <a:alphaModFix/>
          </a:blip>
          <a:stretch>
            <a:fillRect/>
          </a:stretch>
        </p:blipFill>
        <p:spPr>
          <a:xfrm>
            <a:off x="105900" y="2571750"/>
            <a:ext cx="3000375" cy="151446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1" name="Shape 3631"/>
        <p:cNvGrpSpPr/>
        <p:nvPr/>
      </p:nvGrpSpPr>
      <p:grpSpPr>
        <a:xfrm>
          <a:off x="0" y="0"/>
          <a:ext cx="0" cy="0"/>
          <a:chOff x="0" y="0"/>
          <a:chExt cx="0" cy="0"/>
        </a:xfrm>
      </p:grpSpPr>
      <p:sp>
        <p:nvSpPr>
          <p:cNvPr id="3632" name="Google Shape;3632;p76"/>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WPI Interactive Qualifying Project</a:t>
            </a:r>
            <a:endParaRPr/>
          </a:p>
        </p:txBody>
      </p:sp>
      <p:sp>
        <p:nvSpPr>
          <p:cNvPr id="3633" name="Google Shape;3633;p76"/>
          <p:cNvSpPr txBox="1"/>
          <p:nvPr>
            <p:ph idx="1" type="body"/>
          </p:nvPr>
        </p:nvSpPr>
        <p:spPr>
          <a:xfrm>
            <a:off x="457200" y="1143000"/>
            <a:ext cx="4442400" cy="3486000"/>
          </a:xfrm>
          <a:prstGeom prst="rect">
            <a:avLst/>
          </a:prstGeom>
          <a:noFill/>
          <a:ln>
            <a:noFill/>
          </a:ln>
        </p:spPr>
        <p:txBody>
          <a:bodyPr anchorCtr="0" anchor="t" bIns="34275" lIns="68575" spcFirstLastPara="1" rIns="68575" wrap="square" tIns="34275">
            <a:normAutofit/>
          </a:bodyPr>
          <a:lstStyle/>
          <a:p>
            <a:pPr indent="-203200" lvl="0" marL="203200" rtl="0" algn="l">
              <a:lnSpc>
                <a:spcPct val="115000"/>
              </a:lnSpc>
              <a:spcBef>
                <a:spcPts val="0"/>
              </a:spcBef>
              <a:spcAft>
                <a:spcPts val="0"/>
              </a:spcAft>
              <a:buSzPts val="1800"/>
              <a:buChar char="•"/>
            </a:pPr>
            <a:r>
              <a:rPr lang="en"/>
              <a:t>Every WPI student completes an Interactive Qualifying Project (IQP)</a:t>
            </a:r>
            <a:endParaRPr/>
          </a:p>
          <a:p>
            <a:pPr indent="-177800" lvl="0" marL="203200" rtl="0" algn="l">
              <a:lnSpc>
                <a:spcPct val="115000"/>
              </a:lnSpc>
              <a:spcBef>
                <a:spcPts val="0"/>
              </a:spcBef>
              <a:spcAft>
                <a:spcPts val="0"/>
              </a:spcAft>
              <a:buSzPts val="1400"/>
              <a:buChar char="•"/>
            </a:pPr>
            <a:r>
              <a:rPr lang="en"/>
              <a:t>Provides primarily STEM students with valuable social science experience</a:t>
            </a:r>
            <a:endParaRPr/>
          </a:p>
          <a:p>
            <a:pPr indent="-177800" lvl="0" marL="203200" rtl="0" algn="l">
              <a:lnSpc>
                <a:spcPct val="115000"/>
              </a:lnSpc>
              <a:spcBef>
                <a:spcPts val="0"/>
              </a:spcBef>
              <a:spcAft>
                <a:spcPts val="0"/>
              </a:spcAft>
              <a:buSzPts val="1400"/>
              <a:buChar char="•"/>
            </a:pPr>
            <a:r>
              <a:rPr lang="en"/>
              <a:t>Most projects are international</a:t>
            </a:r>
            <a:endParaRPr/>
          </a:p>
          <a:p>
            <a:pPr indent="-177800" lvl="0" marL="203200" rtl="0" algn="l">
              <a:lnSpc>
                <a:spcPct val="115000"/>
              </a:lnSpc>
              <a:spcBef>
                <a:spcPts val="0"/>
              </a:spcBef>
              <a:spcAft>
                <a:spcPts val="0"/>
              </a:spcAft>
              <a:buSzPts val="1400"/>
              <a:buChar char="•"/>
            </a:pPr>
            <a:r>
              <a:rPr lang="en"/>
              <a:t>In 2023, 24 students completed 6 different projects in Iceland </a:t>
            </a:r>
            <a:endParaRPr/>
          </a:p>
          <a:p>
            <a:pPr indent="0" lvl="0" marL="0" rtl="0" algn="l">
              <a:lnSpc>
                <a:spcPct val="95000"/>
              </a:lnSpc>
              <a:spcBef>
                <a:spcPts val="0"/>
              </a:spcBef>
              <a:spcAft>
                <a:spcPts val="0"/>
              </a:spcAft>
              <a:buNone/>
            </a:pPr>
            <a:r>
              <a:t/>
            </a:r>
            <a:endParaRPr/>
          </a:p>
        </p:txBody>
      </p:sp>
      <p:sp>
        <p:nvSpPr>
          <p:cNvPr id="3634" name="Google Shape;3634;p76"/>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635" name="Google Shape;3635;p76"/>
          <p:cNvPicPr preferRelativeResize="0"/>
          <p:nvPr/>
        </p:nvPicPr>
        <p:blipFill>
          <a:blip r:embed="rId3">
            <a:alphaModFix/>
          </a:blip>
          <a:stretch>
            <a:fillRect/>
          </a:stretch>
        </p:blipFill>
        <p:spPr>
          <a:xfrm>
            <a:off x="5071725" y="1069863"/>
            <a:ext cx="3615087" cy="36322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4" name="Shape 3804"/>
        <p:cNvGrpSpPr/>
        <p:nvPr/>
      </p:nvGrpSpPr>
      <p:grpSpPr>
        <a:xfrm>
          <a:off x="0" y="0"/>
          <a:ext cx="0" cy="0"/>
          <a:chOff x="0" y="0"/>
          <a:chExt cx="0" cy="0"/>
        </a:xfrm>
      </p:grpSpPr>
      <p:sp>
        <p:nvSpPr>
          <p:cNvPr id="3805" name="Google Shape;3805;p94"/>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Forestry Survey</a:t>
            </a:r>
            <a:endParaRPr/>
          </a:p>
        </p:txBody>
      </p:sp>
      <p:sp>
        <p:nvSpPr>
          <p:cNvPr id="3806" name="Google Shape;3806;p94"/>
          <p:cNvSpPr txBox="1"/>
          <p:nvPr>
            <p:ph idx="1" type="body"/>
          </p:nvPr>
        </p:nvSpPr>
        <p:spPr>
          <a:xfrm>
            <a:off x="457200" y="1143000"/>
            <a:ext cx="8363100" cy="1294800"/>
          </a:xfrm>
          <a:prstGeom prst="rect">
            <a:avLst/>
          </a:prstGeom>
          <a:noFill/>
          <a:ln>
            <a:noFill/>
          </a:ln>
        </p:spPr>
        <p:txBody>
          <a:bodyPr anchorCtr="0" anchor="t" bIns="34275" lIns="68575" spcFirstLastPara="1" rIns="68575" wrap="square" tIns="34275">
            <a:normAutofit/>
          </a:bodyPr>
          <a:lstStyle/>
          <a:p>
            <a:pPr indent="-203200" lvl="0" marL="203200" rtl="0" algn="l">
              <a:lnSpc>
                <a:spcPct val="95000"/>
              </a:lnSpc>
              <a:spcBef>
                <a:spcPts val="0"/>
              </a:spcBef>
              <a:spcAft>
                <a:spcPts val="0"/>
              </a:spcAft>
              <a:buSzPts val="1800"/>
              <a:buChar char="•"/>
            </a:pPr>
            <a:r>
              <a:rPr lang="en"/>
              <a:t>Utilized survey results from the Mógilsá State Forestry</a:t>
            </a:r>
            <a:endParaRPr/>
          </a:p>
          <a:p>
            <a:pPr indent="-228600" lvl="1" marL="444500" rtl="0" algn="l">
              <a:lnSpc>
                <a:spcPct val="95000"/>
              </a:lnSpc>
              <a:spcBef>
                <a:spcPts val="0"/>
              </a:spcBef>
              <a:spcAft>
                <a:spcPts val="0"/>
              </a:spcAft>
              <a:buSzPts val="1800"/>
              <a:buChar char="─"/>
            </a:pPr>
            <a:r>
              <a:rPr lang="en"/>
              <a:t>Gave a comprehensive view of the public’s opinions on forests and soil erosion</a:t>
            </a:r>
            <a:endParaRPr/>
          </a:p>
          <a:p>
            <a:pPr indent="-203200" lvl="0" marL="203200" rtl="0" algn="l">
              <a:lnSpc>
                <a:spcPct val="95000"/>
              </a:lnSpc>
              <a:spcBef>
                <a:spcPts val="0"/>
              </a:spcBef>
              <a:spcAft>
                <a:spcPts val="0"/>
              </a:spcAft>
              <a:buSzPts val="1800"/>
              <a:buChar char="•"/>
            </a:pPr>
            <a:r>
              <a:rPr lang="en"/>
              <a:t>Limitations</a:t>
            </a:r>
            <a:endParaRPr/>
          </a:p>
          <a:p>
            <a:pPr indent="-228600" lvl="1" marL="444500" rtl="0" algn="l">
              <a:lnSpc>
                <a:spcPct val="95000"/>
              </a:lnSpc>
              <a:spcBef>
                <a:spcPts val="0"/>
              </a:spcBef>
              <a:spcAft>
                <a:spcPts val="0"/>
              </a:spcAft>
              <a:buSzPts val="1800"/>
              <a:buChar char="─"/>
            </a:pPr>
            <a:r>
              <a:rPr lang="en"/>
              <a:t>Results were from two decades ago, opinions may have changed</a:t>
            </a:r>
            <a:endParaRPr/>
          </a:p>
        </p:txBody>
      </p:sp>
      <p:sp>
        <p:nvSpPr>
          <p:cNvPr id="3807" name="Google Shape;3807;p94"/>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808" name="Google Shape;3808;p94"/>
          <p:cNvPicPr preferRelativeResize="0"/>
          <p:nvPr/>
        </p:nvPicPr>
        <p:blipFill rotWithShape="1">
          <a:blip r:embed="rId3">
            <a:alphaModFix/>
          </a:blip>
          <a:srcRect b="0" l="0" r="0" t="17053"/>
          <a:stretch/>
        </p:blipFill>
        <p:spPr>
          <a:xfrm>
            <a:off x="2511427" y="2437800"/>
            <a:ext cx="4121149" cy="2253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3" name="Shape 3813"/>
        <p:cNvGrpSpPr/>
        <p:nvPr/>
      </p:nvGrpSpPr>
      <p:grpSpPr>
        <a:xfrm>
          <a:off x="0" y="0"/>
          <a:ext cx="0" cy="0"/>
          <a:chOff x="0" y="0"/>
          <a:chExt cx="0" cy="0"/>
        </a:xfrm>
      </p:grpSpPr>
      <p:sp>
        <p:nvSpPr>
          <p:cNvPr id="3814" name="Google Shape;3814;p95"/>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Forestry Survey</a:t>
            </a:r>
            <a:endParaRPr/>
          </a:p>
        </p:txBody>
      </p:sp>
      <p:sp>
        <p:nvSpPr>
          <p:cNvPr id="3815" name="Google Shape;3815;p95"/>
          <p:cNvSpPr txBox="1"/>
          <p:nvPr>
            <p:ph idx="1" type="body"/>
          </p:nvPr>
        </p:nvSpPr>
        <p:spPr>
          <a:xfrm>
            <a:off x="457200" y="1143000"/>
            <a:ext cx="4670400" cy="3345600"/>
          </a:xfrm>
          <a:prstGeom prst="rect">
            <a:avLst/>
          </a:prstGeom>
          <a:noFill/>
          <a:ln>
            <a:noFill/>
          </a:ln>
        </p:spPr>
        <p:txBody>
          <a:bodyPr anchorCtr="0" anchor="t" bIns="34275" lIns="68575" spcFirstLastPara="1" rIns="68575" wrap="square" tIns="34275">
            <a:normAutofit/>
          </a:bodyPr>
          <a:lstStyle/>
          <a:p>
            <a:pPr indent="-203200" lvl="0" marL="203200" rtl="0" algn="l">
              <a:lnSpc>
                <a:spcPct val="95000"/>
              </a:lnSpc>
              <a:spcBef>
                <a:spcPts val="0"/>
              </a:spcBef>
              <a:spcAft>
                <a:spcPts val="0"/>
              </a:spcAft>
              <a:buSzPts val="1800"/>
              <a:buChar char="•"/>
            </a:pPr>
            <a:r>
              <a:rPr lang="en"/>
              <a:t>“How important or unimportant do you think it is to stop and prevent soil erosion?”</a:t>
            </a:r>
            <a:endParaRPr/>
          </a:p>
          <a:p>
            <a:pPr indent="-228600" lvl="1" marL="444500" rtl="0" algn="l">
              <a:lnSpc>
                <a:spcPct val="95000"/>
              </a:lnSpc>
              <a:spcBef>
                <a:spcPts val="0"/>
              </a:spcBef>
              <a:spcAft>
                <a:spcPts val="0"/>
              </a:spcAft>
              <a:buSzPts val="1800"/>
              <a:buChar char="─"/>
            </a:pPr>
            <a:r>
              <a:rPr lang="en"/>
              <a:t>95.9% said soil erosion is an important issue</a:t>
            </a:r>
            <a:endParaRPr/>
          </a:p>
          <a:p>
            <a:pPr indent="-203200" lvl="0" marL="203200" rtl="0" algn="l">
              <a:lnSpc>
                <a:spcPct val="95000"/>
              </a:lnSpc>
              <a:spcBef>
                <a:spcPts val="0"/>
              </a:spcBef>
              <a:spcAft>
                <a:spcPts val="0"/>
              </a:spcAft>
              <a:buSzPts val="1800"/>
              <a:buChar char="•"/>
            </a:pPr>
            <a:r>
              <a:rPr lang="en"/>
              <a:t>“Would you like to increase or decrease the forests in this country or do you think the forests are suitable?”</a:t>
            </a:r>
            <a:endParaRPr/>
          </a:p>
          <a:p>
            <a:pPr indent="-228600" lvl="1" marL="444500" rtl="0" algn="l">
              <a:lnSpc>
                <a:spcPct val="95000"/>
              </a:lnSpc>
              <a:spcBef>
                <a:spcPts val="0"/>
              </a:spcBef>
              <a:spcAft>
                <a:spcPts val="0"/>
              </a:spcAft>
              <a:buSzPts val="1800"/>
              <a:buChar char="─"/>
            </a:pPr>
            <a:r>
              <a:rPr lang="en"/>
              <a:t>84.6% want to increase forests across Iceland.</a:t>
            </a:r>
            <a:endParaRPr/>
          </a:p>
        </p:txBody>
      </p:sp>
      <p:sp>
        <p:nvSpPr>
          <p:cNvPr id="3816" name="Google Shape;3816;p95"/>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817" name="Google Shape;3817;p95"/>
          <p:cNvPicPr preferRelativeResize="0"/>
          <p:nvPr/>
        </p:nvPicPr>
        <p:blipFill rotWithShape="1">
          <a:blip r:embed="rId3">
            <a:alphaModFix/>
          </a:blip>
          <a:srcRect b="7014" l="6927" r="6477" t="7023"/>
          <a:stretch/>
        </p:blipFill>
        <p:spPr>
          <a:xfrm>
            <a:off x="6040850" y="263525"/>
            <a:ext cx="2556875" cy="2330393"/>
          </a:xfrm>
          <a:prstGeom prst="rect">
            <a:avLst/>
          </a:prstGeom>
          <a:noFill/>
          <a:ln>
            <a:noFill/>
          </a:ln>
        </p:spPr>
      </p:pic>
      <p:pic>
        <p:nvPicPr>
          <p:cNvPr id="3818" name="Google Shape;3818;p95"/>
          <p:cNvPicPr preferRelativeResize="0"/>
          <p:nvPr/>
        </p:nvPicPr>
        <p:blipFill rotWithShape="1">
          <a:blip r:embed="rId4">
            <a:alphaModFix/>
          </a:blip>
          <a:srcRect b="0" l="10809" r="0" t="0"/>
          <a:stretch/>
        </p:blipFill>
        <p:spPr>
          <a:xfrm>
            <a:off x="6040850" y="2571750"/>
            <a:ext cx="2556875" cy="2330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3" name="Shape 3823"/>
        <p:cNvGrpSpPr/>
        <p:nvPr/>
      </p:nvGrpSpPr>
      <p:grpSpPr>
        <a:xfrm>
          <a:off x="0" y="0"/>
          <a:ext cx="0" cy="0"/>
          <a:chOff x="0" y="0"/>
          <a:chExt cx="0" cy="0"/>
        </a:xfrm>
      </p:grpSpPr>
      <p:sp>
        <p:nvSpPr>
          <p:cNvPr id="3824" name="Google Shape;3824;p96"/>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Forestry Survey Takeaways</a:t>
            </a:r>
            <a:endParaRPr/>
          </a:p>
        </p:txBody>
      </p:sp>
      <p:sp>
        <p:nvSpPr>
          <p:cNvPr id="3825" name="Google Shape;3825;p96"/>
          <p:cNvSpPr txBox="1"/>
          <p:nvPr>
            <p:ph idx="1" type="body"/>
          </p:nvPr>
        </p:nvSpPr>
        <p:spPr>
          <a:xfrm>
            <a:off x="457200" y="1143000"/>
            <a:ext cx="4670400" cy="3345600"/>
          </a:xfrm>
          <a:prstGeom prst="rect">
            <a:avLst/>
          </a:prstGeom>
          <a:noFill/>
          <a:ln>
            <a:noFill/>
          </a:ln>
        </p:spPr>
        <p:txBody>
          <a:bodyPr anchorCtr="0" anchor="t" bIns="34275" lIns="68575" spcFirstLastPara="1" rIns="68575" wrap="square" tIns="34275">
            <a:normAutofit/>
          </a:bodyPr>
          <a:lstStyle/>
          <a:p>
            <a:pPr indent="-203200" lvl="0" marL="203200" rtl="0" algn="l">
              <a:lnSpc>
                <a:spcPct val="95000"/>
              </a:lnSpc>
              <a:spcBef>
                <a:spcPts val="0"/>
              </a:spcBef>
              <a:spcAft>
                <a:spcPts val="0"/>
              </a:spcAft>
              <a:buSzPts val="1800"/>
              <a:buChar char="•"/>
            </a:pPr>
            <a:r>
              <a:rPr lang="en"/>
              <a:t>The vast majority of Icelanders agree that fixing soil erosion, reforestation, and landscape restoration are important issues.</a:t>
            </a:r>
            <a:endParaRPr/>
          </a:p>
          <a:p>
            <a:pPr indent="-203200" lvl="0" marL="203200" rtl="0" algn="l">
              <a:lnSpc>
                <a:spcPct val="95000"/>
              </a:lnSpc>
              <a:spcBef>
                <a:spcPts val="0"/>
              </a:spcBef>
              <a:spcAft>
                <a:spcPts val="0"/>
              </a:spcAft>
              <a:buSzPts val="1800"/>
              <a:buChar char="•"/>
            </a:pPr>
            <a:r>
              <a:rPr lang="en"/>
              <a:t>People want to increase forests across the landscape</a:t>
            </a:r>
            <a:endParaRPr/>
          </a:p>
          <a:p>
            <a:pPr indent="-228600" lvl="1" marL="444500" rtl="0" algn="l">
              <a:lnSpc>
                <a:spcPct val="95000"/>
              </a:lnSpc>
              <a:spcBef>
                <a:spcPts val="0"/>
              </a:spcBef>
              <a:spcAft>
                <a:spcPts val="0"/>
              </a:spcAft>
              <a:buSzPts val="1800"/>
              <a:buChar char="─"/>
            </a:pPr>
            <a:r>
              <a:rPr lang="en"/>
              <a:t>Open to new solutions on how to achieve this goal</a:t>
            </a:r>
            <a:endParaRPr/>
          </a:p>
        </p:txBody>
      </p:sp>
      <p:sp>
        <p:nvSpPr>
          <p:cNvPr id="3826" name="Google Shape;3826;p96"/>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827" name="Google Shape;3827;p96"/>
          <p:cNvPicPr preferRelativeResize="0"/>
          <p:nvPr/>
        </p:nvPicPr>
        <p:blipFill rotWithShape="1">
          <a:blip r:embed="rId3">
            <a:alphaModFix/>
          </a:blip>
          <a:srcRect b="9857" l="0" r="0" t="16079"/>
          <a:stretch/>
        </p:blipFill>
        <p:spPr>
          <a:xfrm>
            <a:off x="4145250" y="3342725"/>
            <a:ext cx="4541550" cy="1317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2" name="Shape 3832"/>
        <p:cNvGrpSpPr/>
        <p:nvPr/>
      </p:nvGrpSpPr>
      <p:grpSpPr>
        <a:xfrm>
          <a:off x="0" y="0"/>
          <a:ext cx="0" cy="0"/>
          <a:chOff x="0" y="0"/>
          <a:chExt cx="0" cy="0"/>
        </a:xfrm>
      </p:grpSpPr>
      <p:sp>
        <p:nvSpPr>
          <p:cNvPr id="3833" name="Google Shape;3833;p97"/>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Interview Summary</a:t>
            </a:r>
            <a:endParaRPr/>
          </a:p>
        </p:txBody>
      </p:sp>
      <p:sp>
        <p:nvSpPr>
          <p:cNvPr id="3834" name="Google Shape;3834;p97"/>
          <p:cNvSpPr txBox="1"/>
          <p:nvPr>
            <p:ph idx="1" type="body"/>
          </p:nvPr>
        </p:nvSpPr>
        <p:spPr>
          <a:xfrm>
            <a:off x="457200" y="1143000"/>
            <a:ext cx="4670400" cy="3345600"/>
          </a:xfrm>
          <a:prstGeom prst="rect">
            <a:avLst/>
          </a:prstGeom>
          <a:noFill/>
          <a:ln>
            <a:noFill/>
          </a:ln>
        </p:spPr>
        <p:txBody>
          <a:bodyPr anchorCtr="0" anchor="t" bIns="34275" lIns="68575" spcFirstLastPara="1" rIns="68575" wrap="square" tIns="34275">
            <a:normAutofit/>
          </a:bodyPr>
          <a:lstStyle/>
          <a:p>
            <a:pPr indent="-203200" lvl="0" marL="203200" rtl="0" algn="l">
              <a:lnSpc>
                <a:spcPct val="95000"/>
              </a:lnSpc>
              <a:spcBef>
                <a:spcPts val="0"/>
              </a:spcBef>
              <a:spcAft>
                <a:spcPts val="0"/>
              </a:spcAft>
              <a:buSzPts val="1800"/>
              <a:buChar char="•"/>
            </a:pPr>
            <a:r>
              <a:rPr lang="en"/>
              <a:t>Experts from 3 organizations interviewed</a:t>
            </a:r>
            <a:endParaRPr/>
          </a:p>
          <a:p>
            <a:pPr indent="-228600" lvl="1" marL="444500" rtl="0" algn="l">
              <a:lnSpc>
                <a:spcPct val="95000"/>
              </a:lnSpc>
              <a:spcBef>
                <a:spcPts val="0"/>
              </a:spcBef>
              <a:spcAft>
                <a:spcPts val="0"/>
              </a:spcAft>
              <a:buSzPts val="1800"/>
              <a:buChar char="─"/>
            </a:pPr>
            <a:r>
              <a:rPr lang="en"/>
              <a:t>Icelandic Forestry Service</a:t>
            </a:r>
            <a:endParaRPr/>
          </a:p>
          <a:p>
            <a:pPr indent="-228600" lvl="1" marL="444500" rtl="0" algn="l">
              <a:lnSpc>
                <a:spcPct val="95000"/>
              </a:lnSpc>
              <a:spcBef>
                <a:spcPts val="0"/>
              </a:spcBef>
              <a:spcAft>
                <a:spcPts val="0"/>
              </a:spcAft>
              <a:buSzPts val="1800"/>
              <a:buChar char="─"/>
            </a:pPr>
            <a:r>
              <a:rPr lang="en"/>
              <a:t>Icelandic Farmers Association</a:t>
            </a:r>
            <a:endParaRPr/>
          </a:p>
          <a:p>
            <a:pPr indent="-228600" lvl="1" marL="444500" rtl="0" algn="l">
              <a:lnSpc>
                <a:spcPct val="95000"/>
              </a:lnSpc>
              <a:spcBef>
                <a:spcPts val="0"/>
              </a:spcBef>
              <a:spcAft>
                <a:spcPts val="0"/>
              </a:spcAft>
              <a:buSzPts val="1800"/>
              <a:buChar char="─"/>
            </a:pPr>
            <a:r>
              <a:rPr lang="en"/>
              <a:t>Soil Conservation Service of Iceland</a:t>
            </a:r>
            <a:endParaRPr/>
          </a:p>
          <a:p>
            <a:pPr indent="-203200" lvl="0" marL="203200" rtl="0" algn="l">
              <a:lnSpc>
                <a:spcPct val="95000"/>
              </a:lnSpc>
              <a:spcBef>
                <a:spcPts val="0"/>
              </a:spcBef>
              <a:spcAft>
                <a:spcPts val="0"/>
              </a:spcAft>
              <a:buSzPts val="1800"/>
              <a:buChar char="•"/>
            </a:pPr>
            <a:r>
              <a:rPr lang="en"/>
              <a:t>Lupine is great for reforestation efforts</a:t>
            </a:r>
            <a:endParaRPr/>
          </a:p>
          <a:p>
            <a:pPr indent="-203200" lvl="0" marL="203200" rtl="0" algn="l">
              <a:lnSpc>
                <a:spcPct val="95000"/>
              </a:lnSpc>
              <a:spcBef>
                <a:spcPts val="0"/>
              </a:spcBef>
              <a:spcAft>
                <a:spcPts val="0"/>
              </a:spcAft>
              <a:buSzPts val="1800"/>
              <a:buChar char="•"/>
            </a:pPr>
            <a:r>
              <a:rPr lang="en"/>
              <a:t>Soil conservation can be done well with only native plants</a:t>
            </a:r>
            <a:endParaRPr/>
          </a:p>
          <a:p>
            <a:pPr indent="-203200" lvl="0" marL="203200" rtl="0" algn="l">
              <a:lnSpc>
                <a:spcPct val="95000"/>
              </a:lnSpc>
              <a:spcBef>
                <a:spcPts val="0"/>
              </a:spcBef>
              <a:spcAft>
                <a:spcPts val="0"/>
              </a:spcAft>
              <a:buSzPts val="1800"/>
              <a:buChar char="•"/>
            </a:pPr>
            <a:r>
              <a:rPr lang="en"/>
              <a:t>Irresponsible sheep grazing can damage land</a:t>
            </a:r>
            <a:endParaRPr/>
          </a:p>
          <a:p>
            <a:pPr indent="-228600" lvl="1" marL="444500" rtl="0" algn="l">
              <a:lnSpc>
                <a:spcPct val="95000"/>
              </a:lnSpc>
              <a:spcBef>
                <a:spcPts val="0"/>
              </a:spcBef>
              <a:spcAft>
                <a:spcPts val="0"/>
              </a:spcAft>
              <a:buSzPts val="1800"/>
              <a:buChar char="─"/>
            </a:pPr>
            <a:r>
              <a:rPr lang="en"/>
              <a:t>Sheep grazing can remove lupine</a:t>
            </a:r>
            <a:endParaRPr/>
          </a:p>
        </p:txBody>
      </p:sp>
      <p:sp>
        <p:nvSpPr>
          <p:cNvPr id="3835" name="Google Shape;3835;p97"/>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836" name="Google Shape;3836;p97"/>
          <p:cNvPicPr preferRelativeResize="0"/>
          <p:nvPr/>
        </p:nvPicPr>
        <p:blipFill rotWithShape="1">
          <a:blip r:embed="rId3">
            <a:alphaModFix/>
          </a:blip>
          <a:srcRect b="0" l="8842" r="0" t="9371"/>
          <a:stretch/>
        </p:blipFill>
        <p:spPr>
          <a:xfrm>
            <a:off x="5014450" y="1598625"/>
            <a:ext cx="3681549" cy="2439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40" name="Shape 3840"/>
        <p:cNvGrpSpPr/>
        <p:nvPr/>
      </p:nvGrpSpPr>
      <p:grpSpPr>
        <a:xfrm>
          <a:off x="0" y="0"/>
          <a:ext cx="0" cy="0"/>
          <a:chOff x="0" y="0"/>
          <a:chExt cx="0" cy="0"/>
        </a:xfrm>
      </p:grpSpPr>
      <p:sp>
        <p:nvSpPr>
          <p:cNvPr id="3841" name="Google Shape;3841;p9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6" name="Shape 3846"/>
        <p:cNvGrpSpPr/>
        <p:nvPr/>
      </p:nvGrpSpPr>
      <p:grpSpPr>
        <a:xfrm>
          <a:off x="0" y="0"/>
          <a:ext cx="0" cy="0"/>
          <a:chOff x="0" y="0"/>
          <a:chExt cx="0" cy="0"/>
        </a:xfrm>
      </p:grpSpPr>
      <p:sp>
        <p:nvSpPr>
          <p:cNvPr id="3847" name="Google Shape;3847;p99"/>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Observational Results</a:t>
            </a:r>
            <a:endParaRPr/>
          </a:p>
        </p:txBody>
      </p:sp>
      <p:sp>
        <p:nvSpPr>
          <p:cNvPr id="3848" name="Google Shape;3848;p99"/>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849" name="Google Shape;3849;p99"/>
          <p:cNvPicPr preferRelativeResize="0"/>
          <p:nvPr/>
        </p:nvPicPr>
        <p:blipFill rotWithShape="1">
          <a:blip r:embed="rId3">
            <a:alphaModFix/>
          </a:blip>
          <a:srcRect b="7508" l="0" r="0" t="17105"/>
          <a:stretch/>
        </p:blipFill>
        <p:spPr>
          <a:xfrm>
            <a:off x="1400963" y="1164000"/>
            <a:ext cx="6342072" cy="3585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4" name="Shape 3854"/>
        <p:cNvGrpSpPr/>
        <p:nvPr/>
      </p:nvGrpSpPr>
      <p:grpSpPr>
        <a:xfrm>
          <a:off x="0" y="0"/>
          <a:ext cx="0" cy="0"/>
          <a:chOff x="0" y="0"/>
          <a:chExt cx="0" cy="0"/>
        </a:xfrm>
      </p:grpSpPr>
      <p:sp>
        <p:nvSpPr>
          <p:cNvPr id="3855" name="Google Shape;3855;p100"/>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Observational Results</a:t>
            </a:r>
            <a:endParaRPr/>
          </a:p>
        </p:txBody>
      </p:sp>
      <p:sp>
        <p:nvSpPr>
          <p:cNvPr id="3856" name="Google Shape;3856;p100"/>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857" name="Google Shape;3857;p100"/>
          <p:cNvPicPr preferRelativeResize="0"/>
          <p:nvPr/>
        </p:nvPicPr>
        <p:blipFill>
          <a:blip r:embed="rId3">
            <a:alphaModFix/>
          </a:blip>
          <a:stretch>
            <a:fillRect/>
          </a:stretch>
        </p:blipFill>
        <p:spPr>
          <a:xfrm>
            <a:off x="457200" y="1259838"/>
            <a:ext cx="4114801" cy="3086108"/>
          </a:xfrm>
          <a:prstGeom prst="rect">
            <a:avLst/>
          </a:prstGeom>
          <a:noFill/>
          <a:ln>
            <a:noFill/>
          </a:ln>
        </p:spPr>
      </p:pic>
      <p:pic>
        <p:nvPicPr>
          <p:cNvPr id="3858" name="Google Shape;3858;p100"/>
          <p:cNvPicPr preferRelativeResize="0"/>
          <p:nvPr/>
        </p:nvPicPr>
        <p:blipFill>
          <a:blip r:embed="rId4">
            <a:alphaModFix/>
          </a:blip>
          <a:stretch>
            <a:fillRect/>
          </a:stretch>
        </p:blipFill>
        <p:spPr>
          <a:xfrm>
            <a:off x="4778725" y="1259850"/>
            <a:ext cx="4114801" cy="30860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3" name="Shape 3863"/>
        <p:cNvGrpSpPr/>
        <p:nvPr/>
      </p:nvGrpSpPr>
      <p:grpSpPr>
        <a:xfrm>
          <a:off x="0" y="0"/>
          <a:ext cx="0" cy="0"/>
          <a:chOff x="0" y="0"/>
          <a:chExt cx="0" cy="0"/>
        </a:xfrm>
      </p:grpSpPr>
      <p:sp>
        <p:nvSpPr>
          <p:cNvPr id="3864" name="Google Shape;3864;p101"/>
          <p:cNvSpPr txBox="1"/>
          <p:nvPr>
            <p:ph type="title"/>
          </p:nvPr>
        </p:nvSpPr>
        <p:spPr>
          <a:xfrm>
            <a:off x="469106" y="1085850"/>
            <a:ext cx="6858000" cy="12573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3000"/>
              <a:buFont typeface="Verdana"/>
              <a:buNone/>
            </a:pPr>
            <a:r>
              <a:rPr lang="en"/>
              <a:t>Recommendations</a:t>
            </a:r>
            <a:r>
              <a:rPr lang="en"/>
              <a:t> </a:t>
            </a:r>
            <a:endParaRPr/>
          </a:p>
        </p:txBody>
      </p:sp>
      <p:sp>
        <p:nvSpPr>
          <p:cNvPr id="3865" name="Google Shape;3865;p101"/>
          <p:cNvSpPr txBox="1"/>
          <p:nvPr>
            <p:ph idx="1" type="body"/>
          </p:nvPr>
        </p:nvSpPr>
        <p:spPr>
          <a:xfrm>
            <a:off x="469100" y="2343150"/>
            <a:ext cx="7887300" cy="8313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SzPts val="1100"/>
              <a:buNone/>
            </a:pPr>
            <a:r>
              <a:rPr lang="en" sz="2600">
                <a:solidFill>
                  <a:srgbClr val="2A4849"/>
                </a:solidFill>
                <a:latin typeface="Calibri"/>
                <a:ea typeface="Calibri"/>
                <a:cs typeface="Calibri"/>
                <a:sym typeface="Calibri"/>
              </a:rPr>
              <a:t>Decision Guide, Decision Balance Sheet</a:t>
            </a:r>
            <a:endParaRPr/>
          </a:p>
        </p:txBody>
      </p:sp>
      <p:sp>
        <p:nvSpPr>
          <p:cNvPr id="3866" name="Google Shape;3866;p101"/>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1" name="Shape 3871"/>
        <p:cNvGrpSpPr/>
        <p:nvPr/>
      </p:nvGrpSpPr>
      <p:grpSpPr>
        <a:xfrm>
          <a:off x="0" y="0"/>
          <a:ext cx="0" cy="0"/>
          <a:chOff x="0" y="0"/>
          <a:chExt cx="0" cy="0"/>
        </a:xfrm>
      </p:grpSpPr>
      <p:sp>
        <p:nvSpPr>
          <p:cNvPr id="3872" name="Google Shape;3872;p102"/>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Decision Guide</a:t>
            </a:r>
            <a:endParaRPr/>
          </a:p>
        </p:txBody>
      </p:sp>
      <p:sp>
        <p:nvSpPr>
          <p:cNvPr id="3873" name="Google Shape;3873;p102"/>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sp>
        <p:nvSpPr>
          <p:cNvPr id="3874" name="Google Shape;3874;p102"/>
          <p:cNvSpPr txBox="1"/>
          <p:nvPr>
            <p:ph idx="1" type="body"/>
          </p:nvPr>
        </p:nvSpPr>
        <p:spPr>
          <a:xfrm>
            <a:off x="457200" y="1143000"/>
            <a:ext cx="4670400" cy="3345600"/>
          </a:xfrm>
          <a:prstGeom prst="rect">
            <a:avLst/>
          </a:prstGeom>
          <a:noFill/>
          <a:ln>
            <a:noFill/>
          </a:ln>
        </p:spPr>
        <p:txBody>
          <a:bodyPr anchorCtr="0" anchor="t" bIns="34275" lIns="68575" spcFirstLastPara="1" rIns="68575" wrap="square" tIns="34275">
            <a:normAutofit/>
          </a:bodyPr>
          <a:lstStyle/>
          <a:p>
            <a:pPr indent="-203200" lvl="0" marL="203200" rtl="0" algn="l">
              <a:lnSpc>
                <a:spcPct val="95000"/>
              </a:lnSpc>
              <a:spcBef>
                <a:spcPts val="0"/>
              </a:spcBef>
              <a:spcAft>
                <a:spcPts val="0"/>
              </a:spcAft>
              <a:buSzPts val="1800"/>
              <a:buChar char="•"/>
            </a:pPr>
            <a:r>
              <a:rPr lang="en"/>
              <a:t>There is not one solution for all land usage</a:t>
            </a:r>
            <a:endParaRPr/>
          </a:p>
          <a:p>
            <a:pPr indent="-228600" lvl="1" marL="444500" rtl="0" algn="l">
              <a:lnSpc>
                <a:spcPct val="95000"/>
              </a:lnSpc>
              <a:spcBef>
                <a:spcPts val="0"/>
              </a:spcBef>
              <a:spcAft>
                <a:spcPts val="0"/>
              </a:spcAft>
              <a:buSzPts val="1800"/>
              <a:buChar char="─"/>
            </a:pPr>
            <a:r>
              <a:rPr lang="en"/>
              <a:t>Our deliverable recommends to the user what is best for their conditions</a:t>
            </a:r>
            <a:endParaRPr/>
          </a:p>
          <a:p>
            <a:pPr indent="-203200" lvl="0" marL="203200" rtl="0" algn="l">
              <a:lnSpc>
                <a:spcPct val="95000"/>
              </a:lnSpc>
              <a:spcBef>
                <a:spcPts val="0"/>
              </a:spcBef>
              <a:spcAft>
                <a:spcPts val="0"/>
              </a:spcAft>
              <a:buSzPts val="1800"/>
              <a:buChar char="•"/>
            </a:pPr>
            <a:r>
              <a:rPr lang="en"/>
              <a:t>Overarching question is “What is the goal for your land?”</a:t>
            </a:r>
            <a:endParaRPr/>
          </a:p>
          <a:p>
            <a:pPr indent="-228600" lvl="1" marL="444500" rtl="0" algn="l">
              <a:lnSpc>
                <a:spcPct val="95000"/>
              </a:lnSpc>
              <a:spcBef>
                <a:spcPts val="0"/>
              </a:spcBef>
              <a:spcAft>
                <a:spcPts val="0"/>
              </a:spcAft>
              <a:buSzPts val="1800"/>
              <a:buChar char="─"/>
            </a:pPr>
            <a:r>
              <a:rPr lang="en"/>
              <a:t>Reforestation</a:t>
            </a:r>
            <a:endParaRPr/>
          </a:p>
          <a:p>
            <a:pPr indent="-228600" lvl="1" marL="444500" rtl="0" algn="l">
              <a:lnSpc>
                <a:spcPct val="95000"/>
              </a:lnSpc>
              <a:spcBef>
                <a:spcPts val="0"/>
              </a:spcBef>
              <a:spcAft>
                <a:spcPts val="0"/>
              </a:spcAft>
              <a:buSzPts val="1800"/>
              <a:buChar char="─"/>
            </a:pPr>
            <a:r>
              <a:rPr lang="en"/>
              <a:t>Restoration</a:t>
            </a:r>
            <a:endParaRPr/>
          </a:p>
          <a:p>
            <a:pPr indent="-228600" lvl="1" marL="444500" rtl="0" algn="l">
              <a:lnSpc>
                <a:spcPct val="95000"/>
              </a:lnSpc>
              <a:spcBef>
                <a:spcPts val="0"/>
              </a:spcBef>
              <a:spcAft>
                <a:spcPts val="0"/>
              </a:spcAft>
              <a:buSzPts val="1800"/>
              <a:buChar char="─"/>
            </a:pPr>
            <a:r>
              <a:rPr lang="en"/>
              <a:t>Removal of Lupine</a:t>
            </a:r>
            <a:endParaRPr/>
          </a:p>
          <a:p>
            <a:pPr indent="-203200" lvl="0" marL="203200" rtl="0" algn="l">
              <a:lnSpc>
                <a:spcPct val="95000"/>
              </a:lnSpc>
              <a:spcBef>
                <a:spcPts val="0"/>
              </a:spcBef>
              <a:spcAft>
                <a:spcPts val="0"/>
              </a:spcAft>
              <a:buSzPts val="1800"/>
              <a:buChar char="•"/>
            </a:pPr>
            <a:r>
              <a:rPr lang="en"/>
              <a:t>Canva and Typeform used to represent the information</a:t>
            </a:r>
            <a:endParaRPr/>
          </a:p>
        </p:txBody>
      </p:sp>
      <p:pic>
        <p:nvPicPr>
          <p:cNvPr id="3875" name="Google Shape;3875;p102"/>
          <p:cNvPicPr preferRelativeResize="0"/>
          <p:nvPr/>
        </p:nvPicPr>
        <p:blipFill>
          <a:blip r:embed="rId3">
            <a:alphaModFix/>
          </a:blip>
          <a:stretch>
            <a:fillRect/>
          </a:stretch>
        </p:blipFill>
        <p:spPr>
          <a:xfrm>
            <a:off x="5889074" y="1416937"/>
            <a:ext cx="2797724" cy="27977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DF"/>
        </a:solidFill>
      </p:bgPr>
    </p:bg>
    <p:spTree>
      <p:nvGrpSpPr>
        <p:cNvPr id="3879" name="Shape 3879"/>
        <p:cNvGrpSpPr/>
        <p:nvPr/>
      </p:nvGrpSpPr>
      <p:grpSpPr>
        <a:xfrm>
          <a:off x="0" y="0"/>
          <a:ext cx="0" cy="0"/>
          <a:chOff x="0" y="0"/>
          <a:chExt cx="0" cy="0"/>
        </a:xfrm>
      </p:grpSpPr>
      <p:sp>
        <p:nvSpPr>
          <p:cNvPr id="3880" name="Google Shape;3880;p10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881" name="Google Shape;3881;p103"/>
          <p:cNvPicPr preferRelativeResize="0"/>
          <p:nvPr/>
        </p:nvPicPr>
        <p:blipFill>
          <a:blip r:embed="rId3">
            <a:alphaModFix/>
          </a:blip>
          <a:stretch>
            <a:fillRect/>
          </a:stretch>
        </p:blipFill>
        <p:spPr>
          <a:xfrm>
            <a:off x="1142933" y="-50"/>
            <a:ext cx="6857992"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0" name="Shape 3640"/>
        <p:cNvGrpSpPr/>
        <p:nvPr/>
      </p:nvGrpSpPr>
      <p:grpSpPr>
        <a:xfrm>
          <a:off x="0" y="0"/>
          <a:ext cx="0" cy="0"/>
          <a:chOff x="0" y="0"/>
          <a:chExt cx="0" cy="0"/>
        </a:xfrm>
      </p:grpSpPr>
      <p:sp>
        <p:nvSpPr>
          <p:cNvPr id="3641" name="Google Shape;3641;p77"/>
          <p:cNvSpPr txBox="1"/>
          <p:nvPr>
            <p:ph type="title"/>
          </p:nvPr>
        </p:nvSpPr>
        <p:spPr>
          <a:xfrm>
            <a:off x="457200" y="263525"/>
            <a:ext cx="8229600" cy="600075"/>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The Lupine Plant</a:t>
            </a:r>
            <a:endParaRPr/>
          </a:p>
        </p:txBody>
      </p:sp>
      <p:sp>
        <p:nvSpPr>
          <p:cNvPr id="3642" name="Google Shape;3642;p77"/>
          <p:cNvSpPr txBox="1"/>
          <p:nvPr>
            <p:ph idx="1" type="body"/>
          </p:nvPr>
        </p:nvSpPr>
        <p:spPr>
          <a:xfrm>
            <a:off x="457200" y="1143000"/>
            <a:ext cx="4114800" cy="3486000"/>
          </a:xfrm>
          <a:prstGeom prst="rect">
            <a:avLst/>
          </a:prstGeom>
          <a:noFill/>
          <a:ln>
            <a:noFill/>
          </a:ln>
        </p:spPr>
        <p:txBody>
          <a:bodyPr anchorCtr="0" anchor="t" bIns="34275" lIns="68575" spcFirstLastPara="1" rIns="68575" wrap="square" tIns="34275">
            <a:normAutofit/>
          </a:bodyPr>
          <a:lstStyle/>
          <a:p>
            <a:pPr indent="-203200" lvl="0" marL="203200" rtl="0" algn="l">
              <a:lnSpc>
                <a:spcPct val="95000"/>
              </a:lnSpc>
              <a:spcBef>
                <a:spcPts val="0"/>
              </a:spcBef>
              <a:spcAft>
                <a:spcPts val="0"/>
              </a:spcAft>
              <a:buSzPts val="1800"/>
              <a:buChar char="•"/>
            </a:pPr>
            <a:r>
              <a:rPr lang="en"/>
              <a:t>Lupine introduced in 1945 as a reforestation tool</a:t>
            </a:r>
            <a:endParaRPr/>
          </a:p>
          <a:p>
            <a:pPr indent="-228600" lvl="1" marL="444500" rtl="0" algn="l">
              <a:lnSpc>
                <a:spcPct val="95000"/>
              </a:lnSpc>
              <a:spcBef>
                <a:spcPts val="0"/>
              </a:spcBef>
              <a:spcAft>
                <a:spcPts val="0"/>
              </a:spcAft>
              <a:buSzPts val="1800"/>
              <a:buChar char="─"/>
            </a:pPr>
            <a:r>
              <a:rPr lang="en"/>
              <a:t>Helps tree growth with nitrogen-fixing capabilities</a:t>
            </a:r>
            <a:endParaRPr/>
          </a:p>
          <a:p>
            <a:pPr indent="-228600" lvl="1" marL="444500" rtl="0" algn="l">
              <a:lnSpc>
                <a:spcPct val="95000"/>
              </a:lnSpc>
              <a:spcBef>
                <a:spcPts val="0"/>
              </a:spcBef>
              <a:spcAft>
                <a:spcPts val="0"/>
              </a:spcAft>
              <a:buSzPts val="1800"/>
              <a:buChar char="─"/>
            </a:pPr>
            <a:r>
              <a:rPr lang="en"/>
              <a:t>Has become invasive and reduces biodiversity </a:t>
            </a:r>
            <a:endParaRPr/>
          </a:p>
          <a:p>
            <a:pPr indent="-203200" lvl="0" marL="203200" rtl="0" algn="l">
              <a:lnSpc>
                <a:spcPct val="95000"/>
              </a:lnSpc>
              <a:spcBef>
                <a:spcPts val="0"/>
              </a:spcBef>
              <a:spcAft>
                <a:spcPts val="0"/>
              </a:spcAft>
              <a:buSzPts val="1800"/>
              <a:buChar char="•"/>
            </a:pPr>
            <a:r>
              <a:rPr lang="en"/>
              <a:t>Lupine is a divisive issue</a:t>
            </a:r>
            <a:endParaRPr/>
          </a:p>
          <a:p>
            <a:pPr indent="-228600" lvl="1" marL="444500" rtl="0" algn="l">
              <a:lnSpc>
                <a:spcPct val="95000"/>
              </a:lnSpc>
              <a:spcBef>
                <a:spcPts val="0"/>
              </a:spcBef>
              <a:spcAft>
                <a:spcPts val="0"/>
              </a:spcAft>
              <a:buSzPts val="1800"/>
              <a:buChar char="─"/>
            </a:pPr>
            <a:r>
              <a:rPr lang="en"/>
              <a:t>Large pro and anti lupine groups</a:t>
            </a:r>
            <a:endParaRPr/>
          </a:p>
          <a:p>
            <a:pPr indent="0" lvl="0" marL="203200" rtl="0" algn="l">
              <a:lnSpc>
                <a:spcPct val="95000"/>
              </a:lnSpc>
              <a:spcBef>
                <a:spcPts val="0"/>
              </a:spcBef>
              <a:spcAft>
                <a:spcPts val="0"/>
              </a:spcAft>
              <a:buNone/>
            </a:pPr>
            <a:r>
              <a:t/>
            </a:r>
            <a:endParaRPr/>
          </a:p>
        </p:txBody>
      </p:sp>
      <p:sp>
        <p:nvSpPr>
          <p:cNvPr id="3643" name="Google Shape;3643;p77"/>
          <p:cNvSpPr txBox="1"/>
          <p:nvPr>
            <p:ph idx="12" type="sldNum"/>
          </p:nvPr>
        </p:nvSpPr>
        <p:spPr>
          <a:xfrm>
            <a:off x="1" y="4790748"/>
            <a:ext cx="457200" cy="295602"/>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644" name="Google Shape;3644;p77"/>
          <p:cNvPicPr preferRelativeResize="0"/>
          <p:nvPr/>
        </p:nvPicPr>
        <p:blipFill>
          <a:blip r:embed="rId3">
            <a:alphaModFix/>
          </a:blip>
          <a:stretch>
            <a:fillRect/>
          </a:stretch>
        </p:blipFill>
        <p:spPr>
          <a:xfrm>
            <a:off x="5205125" y="1209387"/>
            <a:ext cx="3633799" cy="27247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6" name="Shape 3886"/>
        <p:cNvGrpSpPr/>
        <p:nvPr/>
      </p:nvGrpSpPr>
      <p:grpSpPr>
        <a:xfrm>
          <a:off x="0" y="0"/>
          <a:ext cx="0" cy="0"/>
          <a:chOff x="0" y="0"/>
          <a:chExt cx="0" cy="0"/>
        </a:xfrm>
      </p:grpSpPr>
      <p:sp>
        <p:nvSpPr>
          <p:cNvPr id="3887" name="Google Shape;3887;p104"/>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Decision Balance Sheet</a:t>
            </a:r>
            <a:endParaRPr/>
          </a:p>
        </p:txBody>
      </p:sp>
      <p:sp>
        <p:nvSpPr>
          <p:cNvPr id="3888" name="Google Shape;3888;p104"/>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sp>
        <p:nvSpPr>
          <p:cNvPr id="3889" name="Google Shape;3889;p104"/>
          <p:cNvSpPr txBox="1"/>
          <p:nvPr>
            <p:ph idx="1" type="body"/>
          </p:nvPr>
        </p:nvSpPr>
        <p:spPr>
          <a:xfrm>
            <a:off x="457200" y="1600200"/>
            <a:ext cx="4114800" cy="1960500"/>
          </a:xfrm>
          <a:prstGeom prst="rect">
            <a:avLst/>
          </a:prstGeom>
          <a:noFill/>
          <a:ln>
            <a:noFill/>
          </a:ln>
        </p:spPr>
        <p:txBody>
          <a:bodyPr anchorCtr="0" anchor="t" bIns="34275" lIns="68575" spcFirstLastPara="1" rIns="68575" wrap="square" tIns="34275">
            <a:normAutofit/>
          </a:bodyPr>
          <a:lstStyle/>
          <a:p>
            <a:pPr indent="-215900" lvl="0" marL="203200" rtl="0" algn="l">
              <a:lnSpc>
                <a:spcPct val="95000"/>
              </a:lnSpc>
              <a:spcBef>
                <a:spcPts val="0"/>
              </a:spcBef>
              <a:spcAft>
                <a:spcPts val="0"/>
              </a:spcAft>
              <a:buSzPts val="2000"/>
              <a:buChar char="•"/>
            </a:pPr>
            <a:r>
              <a:rPr lang="en" sz="2000"/>
              <a:t>Concise list of the most important attributes of lupine</a:t>
            </a:r>
            <a:endParaRPr sz="2000"/>
          </a:p>
          <a:p>
            <a:pPr indent="-215900" lvl="0" marL="203200" rtl="0" algn="l">
              <a:lnSpc>
                <a:spcPct val="95000"/>
              </a:lnSpc>
              <a:spcBef>
                <a:spcPts val="0"/>
              </a:spcBef>
              <a:spcAft>
                <a:spcPts val="0"/>
              </a:spcAft>
              <a:buSzPts val="2000"/>
              <a:buChar char="•"/>
            </a:pPr>
            <a:r>
              <a:rPr lang="en" sz="2000"/>
              <a:t>Gives the reader a quick summary of the divisive nature of lupine</a:t>
            </a:r>
            <a:endParaRPr sz="2000"/>
          </a:p>
        </p:txBody>
      </p:sp>
      <p:pic>
        <p:nvPicPr>
          <p:cNvPr id="3890" name="Google Shape;3890;p104"/>
          <p:cNvPicPr preferRelativeResize="0"/>
          <p:nvPr/>
        </p:nvPicPr>
        <p:blipFill rotWithShape="1">
          <a:blip r:embed="rId3">
            <a:alphaModFix/>
          </a:blip>
          <a:srcRect b="7658" l="0" r="0" t="8554"/>
          <a:stretch/>
        </p:blipFill>
        <p:spPr>
          <a:xfrm>
            <a:off x="5083119" y="307262"/>
            <a:ext cx="3603675" cy="452898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5" name="Shape 3895"/>
        <p:cNvGrpSpPr/>
        <p:nvPr/>
      </p:nvGrpSpPr>
      <p:grpSpPr>
        <a:xfrm>
          <a:off x="0" y="0"/>
          <a:ext cx="0" cy="0"/>
          <a:chOff x="0" y="0"/>
          <a:chExt cx="0" cy="0"/>
        </a:xfrm>
      </p:grpSpPr>
      <p:sp>
        <p:nvSpPr>
          <p:cNvPr id="3896" name="Google Shape;3896;p105"/>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Conclusion</a:t>
            </a:r>
            <a:endParaRPr/>
          </a:p>
        </p:txBody>
      </p:sp>
      <p:sp>
        <p:nvSpPr>
          <p:cNvPr id="3897" name="Google Shape;3897;p105"/>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sp>
        <p:nvSpPr>
          <p:cNvPr id="3898" name="Google Shape;3898;p105"/>
          <p:cNvSpPr txBox="1"/>
          <p:nvPr>
            <p:ph idx="1" type="body"/>
          </p:nvPr>
        </p:nvSpPr>
        <p:spPr>
          <a:xfrm>
            <a:off x="457200" y="1143000"/>
            <a:ext cx="4114800" cy="3345600"/>
          </a:xfrm>
          <a:prstGeom prst="rect">
            <a:avLst/>
          </a:prstGeom>
          <a:noFill/>
          <a:ln>
            <a:noFill/>
          </a:ln>
        </p:spPr>
        <p:txBody>
          <a:bodyPr anchorCtr="0" anchor="t" bIns="34275" lIns="68575" spcFirstLastPara="1" rIns="68575" wrap="square" tIns="34275">
            <a:normAutofit/>
          </a:bodyPr>
          <a:lstStyle/>
          <a:p>
            <a:pPr indent="-203200" lvl="0" marL="203200" rtl="0" algn="l">
              <a:lnSpc>
                <a:spcPct val="95000"/>
              </a:lnSpc>
              <a:spcBef>
                <a:spcPts val="0"/>
              </a:spcBef>
              <a:spcAft>
                <a:spcPts val="0"/>
              </a:spcAft>
              <a:buSzPts val="1800"/>
              <a:buChar char="•"/>
            </a:pPr>
            <a:r>
              <a:rPr lang="en"/>
              <a:t>Covers restoration, soil erosion, and lupine control based off expert interviews and survey results from differing groups</a:t>
            </a:r>
            <a:endParaRPr/>
          </a:p>
          <a:p>
            <a:pPr indent="-203200" lvl="0" marL="203200" rtl="0" algn="l">
              <a:lnSpc>
                <a:spcPct val="95000"/>
              </a:lnSpc>
              <a:spcBef>
                <a:spcPts val="0"/>
              </a:spcBef>
              <a:spcAft>
                <a:spcPts val="0"/>
              </a:spcAft>
              <a:buSzPts val="1800"/>
              <a:buChar char="•"/>
            </a:pPr>
            <a:r>
              <a:rPr lang="en"/>
              <a:t>For future projects, we think it may be best to split this project into multiple other projects</a:t>
            </a:r>
            <a:endParaRPr/>
          </a:p>
          <a:p>
            <a:pPr indent="-228600" lvl="1" marL="444500" rtl="0" algn="l">
              <a:lnSpc>
                <a:spcPct val="95000"/>
              </a:lnSpc>
              <a:spcBef>
                <a:spcPts val="0"/>
              </a:spcBef>
              <a:spcAft>
                <a:spcPts val="0"/>
              </a:spcAft>
              <a:buSzPts val="1800"/>
              <a:buChar char="─"/>
            </a:pPr>
            <a:r>
              <a:rPr lang="en"/>
              <a:t>"Soil Conservation and Sheep Grazing"</a:t>
            </a:r>
            <a:endParaRPr/>
          </a:p>
          <a:p>
            <a:pPr indent="-228600" lvl="1" marL="444500" rtl="0" algn="l">
              <a:lnSpc>
                <a:spcPct val="95000"/>
              </a:lnSpc>
              <a:spcBef>
                <a:spcPts val="0"/>
              </a:spcBef>
              <a:spcAft>
                <a:spcPts val="0"/>
              </a:spcAft>
              <a:buSzPts val="1800"/>
              <a:buChar char="─"/>
            </a:pPr>
            <a:r>
              <a:rPr lang="en"/>
              <a:t>"Reforestation With and Without Lupine" </a:t>
            </a:r>
            <a:endParaRPr/>
          </a:p>
          <a:p>
            <a:pPr indent="-228600" lvl="1" marL="444500" rtl="0" algn="l">
              <a:lnSpc>
                <a:spcPct val="95000"/>
              </a:lnSpc>
              <a:spcBef>
                <a:spcPts val="0"/>
              </a:spcBef>
              <a:spcAft>
                <a:spcPts val="0"/>
              </a:spcAft>
              <a:buSzPts val="1800"/>
              <a:buChar char="─"/>
            </a:pPr>
            <a:r>
              <a:rPr lang="en"/>
              <a:t>"Lupine Being Converted to a Crop"</a:t>
            </a:r>
            <a:endParaRPr/>
          </a:p>
        </p:txBody>
      </p:sp>
      <p:pic>
        <p:nvPicPr>
          <p:cNvPr id="3899" name="Google Shape;3899;p105"/>
          <p:cNvPicPr preferRelativeResize="0"/>
          <p:nvPr/>
        </p:nvPicPr>
        <p:blipFill>
          <a:blip r:embed="rId3">
            <a:alphaModFix/>
          </a:blip>
          <a:stretch>
            <a:fillRect/>
          </a:stretch>
        </p:blipFill>
        <p:spPr>
          <a:xfrm>
            <a:off x="5065850" y="1426525"/>
            <a:ext cx="3869348" cy="25789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4" name="Shape 3904"/>
        <p:cNvGrpSpPr/>
        <p:nvPr/>
      </p:nvGrpSpPr>
      <p:grpSpPr>
        <a:xfrm>
          <a:off x="0" y="0"/>
          <a:ext cx="0" cy="0"/>
          <a:chOff x="0" y="0"/>
          <a:chExt cx="0" cy="0"/>
        </a:xfrm>
      </p:grpSpPr>
      <p:sp>
        <p:nvSpPr>
          <p:cNvPr id="3905" name="Google Shape;3905;p106"/>
          <p:cNvSpPr txBox="1"/>
          <p:nvPr>
            <p:ph type="title"/>
          </p:nvPr>
        </p:nvSpPr>
        <p:spPr>
          <a:xfrm>
            <a:off x="1773775" y="1356300"/>
            <a:ext cx="6858000" cy="24309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3000"/>
              <a:buFont typeface="Verdana"/>
              <a:buNone/>
            </a:pPr>
            <a:r>
              <a:rPr lang="en"/>
              <a:t>Thank you!</a:t>
            </a:r>
            <a:endParaRPr/>
          </a:p>
          <a:p>
            <a:pPr indent="0" lvl="0" marL="0" rtl="0" algn="l">
              <a:spcBef>
                <a:spcPts val="0"/>
              </a:spcBef>
              <a:spcAft>
                <a:spcPts val="0"/>
              </a:spcAft>
              <a:buClr>
                <a:srgbClr val="262626"/>
              </a:buClr>
              <a:buSzPts val="3000"/>
              <a:buFont typeface="Verdana"/>
              <a:buNone/>
            </a:pPr>
            <a:r>
              <a:t/>
            </a:r>
            <a:endParaRPr/>
          </a:p>
          <a:p>
            <a:pPr indent="0" lvl="0" marL="0" rtl="0" algn="l">
              <a:spcBef>
                <a:spcPts val="0"/>
              </a:spcBef>
              <a:spcAft>
                <a:spcPts val="0"/>
              </a:spcAft>
              <a:buClr>
                <a:srgbClr val="262626"/>
              </a:buClr>
              <a:buSzPts val="3000"/>
              <a:buFont typeface="Verdana"/>
              <a:buNone/>
            </a:pPr>
            <a:r>
              <a:rPr lang="en"/>
              <a:t>Questions?</a:t>
            </a:r>
            <a:endParaRPr/>
          </a:p>
          <a:p>
            <a:pPr indent="0" lvl="0" marL="0" rtl="0" algn="l">
              <a:spcBef>
                <a:spcPts val="0"/>
              </a:spcBef>
              <a:spcAft>
                <a:spcPts val="0"/>
              </a:spcAft>
              <a:buClr>
                <a:srgbClr val="262626"/>
              </a:buClr>
              <a:buSzPts val="3000"/>
              <a:buFont typeface="Verdana"/>
              <a:buNone/>
            </a:pPr>
            <a:r>
              <a:t/>
            </a:r>
            <a:endParaRPr/>
          </a:p>
        </p:txBody>
      </p:sp>
      <p:sp>
        <p:nvSpPr>
          <p:cNvPr id="3906" name="Google Shape;3906;p106"/>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0" name="Shape 3910"/>
        <p:cNvGrpSpPr/>
        <p:nvPr/>
      </p:nvGrpSpPr>
      <p:grpSpPr>
        <a:xfrm>
          <a:off x="0" y="0"/>
          <a:ext cx="0" cy="0"/>
          <a:chOff x="0" y="0"/>
          <a:chExt cx="0" cy="0"/>
        </a:xfrm>
      </p:grpSpPr>
      <p:sp>
        <p:nvSpPr>
          <p:cNvPr id="3911" name="Google Shape;3911;p107"/>
          <p:cNvSpPr txBox="1"/>
          <p:nvPr>
            <p:ph type="title"/>
          </p:nvPr>
        </p:nvSpPr>
        <p:spPr>
          <a:xfrm>
            <a:off x="655500" y="315478"/>
            <a:ext cx="7710900" cy="543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100">
                <a:solidFill>
                  <a:srgbClr val="000000"/>
                </a:solidFill>
                <a:latin typeface="Bebas Neue"/>
                <a:ea typeface="Bebas Neue"/>
                <a:cs typeface="Bebas Neue"/>
                <a:sym typeface="Bebas Neue"/>
              </a:rPr>
              <a:t>Image Citations</a:t>
            </a:r>
            <a:endParaRPr/>
          </a:p>
        </p:txBody>
      </p:sp>
      <p:sp>
        <p:nvSpPr>
          <p:cNvPr id="3912" name="Google Shape;3912;p107"/>
          <p:cNvSpPr txBox="1"/>
          <p:nvPr/>
        </p:nvSpPr>
        <p:spPr>
          <a:xfrm>
            <a:off x="179050" y="859375"/>
            <a:ext cx="89265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Calibri"/>
                <a:ea typeface="Calibri"/>
                <a:cs typeface="Calibri"/>
                <a:sym typeface="Calibri"/>
                <a:hlinkClick r:id="rId3"/>
              </a:rPr>
              <a:t>https://www.google.com/url?sa=i&amp;url=https%3A%2F%2Fen.wikipedia.org%2Fwiki%2FCabinet_of_Iceland&amp;psig=AOvVaw19nHm2-SMb8yZxl0coa8BV&amp;ust=1665412823866000&amp;source=images&amp;cd=vfe&amp;ved=0CAwQjRxqFwoTCOjT-7Cw0_oCFQAAAAAdAAAAABAE</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https://www.savingiceland.org/2006/03/thjorsarver-wetlands-is-the-heart-of-iceland-really-safe-from-the-nature-killers/</a:t>
            </a:r>
            <a:endParaRPr sz="1200">
              <a:latin typeface="Calibri"/>
              <a:ea typeface="Calibri"/>
              <a:cs typeface="Calibri"/>
              <a:sym typeface="Calibri"/>
            </a:endParaRPr>
          </a:p>
          <a:p>
            <a:pPr indent="0" lvl="0" marL="0" rtl="0" algn="l">
              <a:spcBef>
                <a:spcPts val="0"/>
              </a:spcBef>
              <a:spcAft>
                <a:spcPts val="0"/>
              </a:spcAft>
              <a:buNone/>
            </a:pPr>
            <a:r>
              <a:rPr lang="en" sz="1200" u="sng">
                <a:solidFill>
                  <a:schemeClr val="hlink"/>
                </a:solidFill>
                <a:latin typeface="Calibri"/>
                <a:ea typeface="Calibri"/>
                <a:cs typeface="Calibri"/>
                <a:sym typeface="Calibri"/>
                <a:hlinkClick r:id="rId4"/>
              </a:rPr>
              <a:t>https://www.google.com/url?sa=i&amp;url=https%3A%2F%2Fphys.org%2Fnews%2F2019-07-iceland-trees-razed-vikings.html&amp;psig=AOvVaw0s8cj6Zdpz1CnOtPgVnYeQ&amp;ust=1665412856382000&amp;source=images&amp;cd=vfe&amp;ved=0CAwQjRxqFwoTCPCJx8Cw0_oCFQAAAAAdAAAAABAE</a:t>
            </a:r>
            <a:endParaRPr sz="1200">
              <a:latin typeface="Calibri"/>
              <a:ea typeface="Calibri"/>
              <a:cs typeface="Calibri"/>
              <a:sym typeface="Calibri"/>
            </a:endParaRPr>
          </a:p>
          <a:p>
            <a:pPr indent="0" lvl="0" marL="0" rtl="0" algn="l">
              <a:spcBef>
                <a:spcPts val="0"/>
              </a:spcBef>
              <a:spcAft>
                <a:spcPts val="0"/>
              </a:spcAft>
              <a:buNone/>
            </a:pPr>
            <a:r>
              <a:rPr lang="en" sz="1200" u="sng">
                <a:solidFill>
                  <a:schemeClr val="hlink"/>
                </a:solidFill>
                <a:latin typeface="Calibri"/>
                <a:ea typeface="Calibri"/>
                <a:cs typeface="Calibri"/>
                <a:sym typeface="Calibri"/>
                <a:hlinkClick r:id="rId5"/>
              </a:rPr>
              <a:t>https://www.google.com/url?sa=i&amp;url=https%3A%2F%2Fwww.nytimes.com%2Finteractive%2F2017%2F10%2F20%2Fclimate%2Ficeland-trees-reforestation.html&amp;psig=AOvVaw0s8cj6Zdpz1CnOtPgVnYeQ&amp;ust=1665412856382000&amp;source=images&amp;cd=vfe&amp;ved=0CAwQjRxqFwoTCPCJx8Cw0_oCFQAAAAAdAAAAABAJ</a:t>
            </a:r>
            <a:endParaRPr sz="1200">
              <a:latin typeface="Calibri"/>
              <a:ea typeface="Calibri"/>
              <a:cs typeface="Calibri"/>
              <a:sym typeface="Calibri"/>
            </a:endParaRPr>
          </a:p>
          <a:p>
            <a:pPr indent="0" lvl="0" marL="0" rtl="0" algn="l">
              <a:spcBef>
                <a:spcPts val="0"/>
              </a:spcBef>
              <a:spcAft>
                <a:spcPts val="0"/>
              </a:spcAft>
              <a:buNone/>
            </a:pPr>
            <a:r>
              <a:rPr lang="en" sz="1200" u="sng">
                <a:solidFill>
                  <a:schemeClr val="hlink"/>
                </a:solidFill>
                <a:latin typeface="Calibri"/>
                <a:ea typeface="Calibri"/>
                <a:cs typeface="Calibri"/>
                <a:sym typeface="Calibri"/>
                <a:hlinkClick r:id="rId6"/>
              </a:rPr>
              <a:t>https://www.google.com/url?sa=i&amp;url=https%3A%2F%2Fbonus.is%2Fenglish%2F&amp;psig=AOvVaw3s5JmhMCuAs9-R1ulAo3Om&amp;ust=1665412927399000&amp;source=images&amp;cd=vfe&amp;ved=0CAwQjRxqFwoTCJCJv-Kw0_oCFQAAAAAdAAAAABAD</a:t>
            </a:r>
            <a:endParaRPr sz="1200">
              <a:latin typeface="Calibri"/>
              <a:ea typeface="Calibri"/>
              <a:cs typeface="Calibri"/>
              <a:sym typeface="Calibri"/>
            </a:endParaRPr>
          </a:p>
          <a:p>
            <a:pPr indent="0" lvl="0" marL="0" rtl="0" algn="l">
              <a:spcBef>
                <a:spcPts val="0"/>
              </a:spcBef>
              <a:spcAft>
                <a:spcPts val="0"/>
              </a:spcAft>
              <a:buNone/>
            </a:pPr>
            <a:r>
              <a:rPr lang="en" sz="1200" u="sng">
                <a:solidFill>
                  <a:schemeClr val="hlink"/>
                </a:solidFill>
                <a:latin typeface="Calibri"/>
                <a:ea typeface="Calibri"/>
                <a:cs typeface="Calibri"/>
                <a:sym typeface="Calibri"/>
                <a:hlinkClick r:id="rId7"/>
              </a:rPr>
              <a:t>https://www.google.com/url?sa=i&amp;url=https%3A%2F%2Falfred.is%2Fstarf%2Fviltu-taka-thatt-i-graenni-framtid&amp;psig=AOvVaw1ijDrJlHxwgCKdSfU4VOJ4&amp;ust=1665412943213000&amp;source=images&amp;cd=vfe&amp;ved=0CAwQjRxqFwoTCPjl4emw0_oCFQAAAAAdAAAAABAJ</a:t>
            </a:r>
            <a:endParaRPr sz="1200">
              <a:latin typeface="Calibri"/>
              <a:ea typeface="Calibri"/>
              <a:cs typeface="Calibri"/>
              <a:sym typeface="Calibri"/>
            </a:endParaRPr>
          </a:p>
          <a:p>
            <a:pPr indent="0" lvl="0" marL="0" rtl="0" algn="l">
              <a:spcBef>
                <a:spcPts val="0"/>
              </a:spcBef>
              <a:spcAft>
                <a:spcPts val="0"/>
              </a:spcAft>
              <a:buNone/>
            </a:pPr>
            <a:r>
              <a:rPr lang="en" sz="1200" u="sng">
                <a:solidFill>
                  <a:schemeClr val="hlink"/>
                </a:solidFill>
                <a:latin typeface="Calibri"/>
                <a:ea typeface="Calibri"/>
                <a:cs typeface="Calibri"/>
                <a:sym typeface="Calibri"/>
                <a:hlinkClick r:id="rId8"/>
              </a:rPr>
              <a:t>https://land.is/heim/english/</a:t>
            </a:r>
            <a:endParaRPr sz="1200">
              <a:latin typeface="Calibri"/>
              <a:ea typeface="Calibri"/>
              <a:cs typeface="Calibri"/>
              <a:sym typeface="Calibri"/>
            </a:endParaRPr>
          </a:p>
          <a:p>
            <a:pPr indent="0" lvl="0" marL="0" rtl="0" algn="l">
              <a:spcBef>
                <a:spcPts val="0"/>
              </a:spcBef>
              <a:spcAft>
                <a:spcPts val="0"/>
              </a:spcAft>
              <a:buNone/>
            </a:pPr>
            <a:r>
              <a:rPr lang="en" sz="1200" u="sng">
                <a:solidFill>
                  <a:schemeClr val="hlink"/>
                </a:solidFill>
                <a:latin typeface="Calibri"/>
                <a:ea typeface="Calibri"/>
                <a:cs typeface="Calibri"/>
                <a:sym typeface="Calibri"/>
                <a:hlinkClick r:id="rId9"/>
              </a:rPr>
              <a:t>https://www.bondi.is/english</a:t>
            </a:r>
            <a:endParaRPr sz="1200">
              <a:latin typeface="Calibri"/>
              <a:ea typeface="Calibri"/>
              <a:cs typeface="Calibri"/>
              <a:sym typeface="Calibri"/>
            </a:endParaRPr>
          </a:p>
          <a:p>
            <a:pPr indent="0" lvl="0" marL="0" rtl="0" algn="l">
              <a:spcBef>
                <a:spcPts val="0"/>
              </a:spcBef>
              <a:spcAft>
                <a:spcPts val="0"/>
              </a:spcAft>
              <a:buNone/>
            </a:pPr>
            <a:r>
              <a:rPr lang="en" sz="1200" u="sng">
                <a:solidFill>
                  <a:schemeClr val="hlink"/>
                </a:solidFill>
                <a:latin typeface="Calibri"/>
                <a:ea typeface="Calibri"/>
                <a:cs typeface="Calibri"/>
                <a:sym typeface="Calibri"/>
                <a:hlinkClick r:id="rId10"/>
              </a:rPr>
              <a:t>https://www.google.com/url?sa=i&amp;url=http%3A%2F%2Fglasgowexsoc.org.uk%2Fblogs%2Ficeland2015%2F2021%2F03%2F17%2Fare-there-trees-in-iceland%2F&amp;psig=AOvVaw37qfT6HcXaCDBAh2uea_jn&amp;ust=1665413073816000&amp;source=images&amp;cd=vfe&amp;ved=0CAwQjRxqFwoTCNiZsKix0_oCFQAAAAAdAAAAABAE</a:t>
            </a:r>
            <a:endParaRPr sz="1200">
              <a:latin typeface="Calibri"/>
              <a:ea typeface="Calibri"/>
              <a:cs typeface="Calibri"/>
              <a:sym typeface="Calibri"/>
            </a:endParaRPr>
          </a:p>
          <a:p>
            <a:pPr indent="0" lvl="0" marL="0" rtl="0" algn="l">
              <a:spcBef>
                <a:spcPts val="0"/>
              </a:spcBef>
              <a:spcAft>
                <a:spcPts val="0"/>
              </a:spcAft>
              <a:buNone/>
            </a:pPr>
            <a:r>
              <a:rPr lang="en" sz="1200" u="sng">
                <a:solidFill>
                  <a:schemeClr val="hlink"/>
                </a:solidFill>
                <a:latin typeface="Calibri"/>
                <a:ea typeface="Calibri"/>
                <a:cs typeface="Calibri"/>
                <a:sym typeface="Calibri"/>
                <a:hlinkClick r:id="rId11"/>
              </a:rPr>
              <a:t>https://www.google.com/url?sa=i&amp;url=https%3A%2F%2Fwww.synnatschke.com%2Fnews%2Fbest-time-places-for-lupines-in-iceland&amp;psig=AOvVaw0xxRIK52SPkanRyz7E-UrC&amp;ust=1665413101173000&amp;source=images&amp;cd=vfe&amp;ved=0CAwQjRxqFwoTCNC_mbWx0_oCFQAAAAAdAAAAABAE</a:t>
            </a:r>
            <a:endParaRPr sz="1200">
              <a:latin typeface="Calibri"/>
              <a:ea typeface="Calibri"/>
              <a:cs typeface="Calibri"/>
              <a:sym typeface="Calibri"/>
            </a:endParaRPr>
          </a:p>
        </p:txBody>
      </p:sp>
      <p:sp>
        <p:nvSpPr>
          <p:cNvPr id="3913" name="Google Shape;3913;p10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8" name="Shape 3648"/>
        <p:cNvGrpSpPr/>
        <p:nvPr/>
      </p:nvGrpSpPr>
      <p:grpSpPr>
        <a:xfrm>
          <a:off x="0" y="0"/>
          <a:ext cx="0" cy="0"/>
          <a:chOff x="0" y="0"/>
          <a:chExt cx="0" cy="0"/>
        </a:xfrm>
      </p:grpSpPr>
      <p:sp>
        <p:nvSpPr>
          <p:cNvPr id="3649" name="Google Shape;3649;p78"/>
          <p:cNvSpPr txBox="1"/>
          <p:nvPr>
            <p:ph type="title"/>
          </p:nvPr>
        </p:nvSpPr>
        <p:spPr>
          <a:xfrm>
            <a:off x="457200" y="263525"/>
            <a:ext cx="8229600" cy="6000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The Icelandic Landscape</a:t>
            </a:r>
            <a:endParaRPr/>
          </a:p>
        </p:txBody>
      </p:sp>
      <p:sp>
        <p:nvSpPr>
          <p:cNvPr id="3650" name="Google Shape;3650;p78"/>
          <p:cNvSpPr txBox="1"/>
          <p:nvPr>
            <p:ph idx="1" type="body"/>
          </p:nvPr>
        </p:nvSpPr>
        <p:spPr>
          <a:xfrm>
            <a:off x="457200" y="1083988"/>
            <a:ext cx="4114800" cy="3486300"/>
          </a:xfrm>
          <a:prstGeom prst="rect">
            <a:avLst/>
          </a:prstGeom>
        </p:spPr>
        <p:txBody>
          <a:bodyPr anchorCtr="0" anchor="t" bIns="34275" lIns="68575" spcFirstLastPara="1" rIns="68575" wrap="square" tIns="34275">
            <a:normAutofit/>
          </a:bodyPr>
          <a:lstStyle/>
          <a:p>
            <a:pPr indent="-203200" lvl="0" marL="203200" rtl="0" algn="l">
              <a:spcBef>
                <a:spcPts val="0"/>
              </a:spcBef>
              <a:spcAft>
                <a:spcPts val="0"/>
              </a:spcAft>
              <a:buSzPts val="1800"/>
              <a:buChar char="•"/>
            </a:pPr>
            <a:r>
              <a:rPr lang="en"/>
              <a:t>Widespread viking deforestation</a:t>
            </a:r>
            <a:endParaRPr/>
          </a:p>
          <a:p>
            <a:pPr indent="-203200" lvl="0" marL="203200" rtl="0" algn="l">
              <a:spcBef>
                <a:spcPts val="0"/>
              </a:spcBef>
              <a:spcAft>
                <a:spcPts val="0"/>
              </a:spcAft>
              <a:buSzPts val="1800"/>
              <a:buChar char="•"/>
            </a:pPr>
            <a:r>
              <a:rPr lang="en"/>
              <a:t>Iceland’s volcanic andisol soil lacks nutrients and is prone to erosion </a:t>
            </a:r>
            <a:endParaRPr/>
          </a:p>
          <a:p>
            <a:pPr indent="-228600" lvl="1" marL="444500" rtl="0" algn="l">
              <a:spcBef>
                <a:spcPts val="0"/>
              </a:spcBef>
              <a:spcAft>
                <a:spcPts val="0"/>
              </a:spcAft>
              <a:buSzPts val="1800"/>
              <a:buChar char="─"/>
            </a:pPr>
            <a:r>
              <a:rPr lang="en"/>
              <a:t>Native plants can help minimize erosion and add nutrients</a:t>
            </a:r>
            <a:endParaRPr/>
          </a:p>
          <a:p>
            <a:pPr indent="-203200" lvl="0" marL="203200" rtl="0" algn="l">
              <a:spcBef>
                <a:spcPts val="0"/>
              </a:spcBef>
              <a:spcAft>
                <a:spcPts val="0"/>
              </a:spcAft>
              <a:buSzPts val="1800"/>
              <a:buChar char="•"/>
            </a:pPr>
            <a:r>
              <a:rPr lang="en"/>
              <a:t>Government’s goal is to increase environmental conservation</a:t>
            </a:r>
            <a:endParaRPr/>
          </a:p>
          <a:p>
            <a:pPr indent="-228600" lvl="1" marL="444500" rtl="0" algn="l">
              <a:spcBef>
                <a:spcPts val="0"/>
              </a:spcBef>
              <a:spcAft>
                <a:spcPts val="0"/>
              </a:spcAft>
              <a:buSzPts val="1800"/>
              <a:buChar char="─"/>
            </a:pPr>
            <a:r>
              <a:rPr lang="en"/>
              <a:t>Carbon neutral by 2040</a:t>
            </a:r>
            <a:endParaRPr/>
          </a:p>
        </p:txBody>
      </p:sp>
      <p:sp>
        <p:nvSpPr>
          <p:cNvPr id="3651" name="Google Shape;3651;p78"/>
          <p:cNvSpPr txBox="1"/>
          <p:nvPr>
            <p:ph idx="12" type="sldNum"/>
          </p:nvPr>
        </p:nvSpPr>
        <p:spPr>
          <a:xfrm>
            <a:off x="1" y="4790748"/>
            <a:ext cx="457200" cy="2955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3652" name="Google Shape;3652;p78"/>
          <p:cNvPicPr preferRelativeResize="0"/>
          <p:nvPr/>
        </p:nvPicPr>
        <p:blipFill rotWithShape="1">
          <a:blip r:embed="rId3">
            <a:alphaModFix/>
          </a:blip>
          <a:srcRect b="10063" l="0" r="0" t="0"/>
          <a:stretch/>
        </p:blipFill>
        <p:spPr>
          <a:xfrm>
            <a:off x="5374525" y="1025463"/>
            <a:ext cx="3173851" cy="37213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7" name="Shape 3657"/>
        <p:cNvGrpSpPr/>
        <p:nvPr/>
      </p:nvGrpSpPr>
      <p:grpSpPr>
        <a:xfrm>
          <a:off x="0" y="0"/>
          <a:ext cx="0" cy="0"/>
          <a:chOff x="0" y="0"/>
          <a:chExt cx="0" cy="0"/>
        </a:xfrm>
      </p:grpSpPr>
      <p:sp>
        <p:nvSpPr>
          <p:cNvPr id="3658" name="Google Shape;3658;p79"/>
          <p:cNvSpPr txBox="1"/>
          <p:nvPr>
            <p:ph type="title"/>
          </p:nvPr>
        </p:nvSpPr>
        <p:spPr>
          <a:xfrm>
            <a:off x="469106" y="1085850"/>
            <a:ext cx="6858000" cy="12573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3000"/>
              <a:buFont typeface="Verdana"/>
              <a:buNone/>
            </a:pPr>
            <a:r>
              <a:rPr lang="en"/>
              <a:t>Problem Statement</a:t>
            </a:r>
            <a:endParaRPr/>
          </a:p>
        </p:txBody>
      </p:sp>
      <p:sp>
        <p:nvSpPr>
          <p:cNvPr id="3659" name="Google Shape;3659;p79"/>
          <p:cNvSpPr txBox="1"/>
          <p:nvPr>
            <p:ph idx="1" type="body"/>
          </p:nvPr>
        </p:nvSpPr>
        <p:spPr>
          <a:xfrm>
            <a:off x="469100" y="2343150"/>
            <a:ext cx="7887300" cy="831300"/>
          </a:xfrm>
          <a:prstGeom prst="rect">
            <a:avLst/>
          </a:prstGeom>
          <a:noFill/>
          <a:ln>
            <a:noFill/>
          </a:ln>
        </p:spPr>
        <p:txBody>
          <a:bodyPr anchorCtr="0" anchor="t" bIns="34275" lIns="68575" spcFirstLastPara="1" rIns="68575" wrap="square" tIns="34275">
            <a:normAutofit fontScale="92500"/>
          </a:bodyPr>
          <a:lstStyle/>
          <a:p>
            <a:pPr indent="0" lvl="0" marL="0" rtl="0" algn="l">
              <a:lnSpc>
                <a:spcPct val="100000"/>
              </a:lnSpc>
              <a:spcBef>
                <a:spcPts val="0"/>
              </a:spcBef>
              <a:spcAft>
                <a:spcPts val="0"/>
              </a:spcAft>
              <a:buClr>
                <a:schemeClr val="dk1"/>
              </a:buClr>
              <a:buSzPct val="42307"/>
              <a:buFont typeface="Arial"/>
              <a:buNone/>
            </a:pPr>
            <a:r>
              <a:rPr lang="en" sz="2600">
                <a:solidFill>
                  <a:srgbClr val="2A4849"/>
                </a:solidFill>
                <a:latin typeface="Calibri"/>
                <a:ea typeface="Calibri"/>
                <a:cs typeface="Calibri"/>
                <a:sym typeface="Calibri"/>
              </a:rPr>
              <a:t>Lupine is a widespread but divisive tool for restoration that has impacted the Icelandic ecosystem and landscape.</a:t>
            </a:r>
            <a:endParaRPr/>
          </a:p>
        </p:txBody>
      </p:sp>
      <p:sp>
        <p:nvSpPr>
          <p:cNvPr id="3660" name="Google Shape;3660;p79"/>
          <p:cNvSpPr txBox="1"/>
          <p:nvPr>
            <p:ph idx="12" type="sldNum"/>
          </p:nvPr>
        </p:nvSpPr>
        <p:spPr>
          <a:xfrm>
            <a:off x="1" y="4790748"/>
            <a:ext cx="457200" cy="295602"/>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5" name="Shape 3665"/>
        <p:cNvGrpSpPr/>
        <p:nvPr/>
      </p:nvGrpSpPr>
      <p:grpSpPr>
        <a:xfrm>
          <a:off x="0" y="0"/>
          <a:ext cx="0" cy="0"/>
          <a:chOff x="0" y="0"/>
          <a:chExt cx="0" cy="0"/>
        </a:xfrm>
      </p:grpSpPr>
      <p:sp>
        <p:nvSpPr>
          <p:cNvPr id="3666" name="Google Shape;3666;p80"/>
          <p:cNvSpPr txBox="1"/>
          <p:nvPr>
            <p:ph type="title"/>
          </p:nvPr>
        </p:nvSpPr>
        <p:spPr>
          <a:xfrm>
            <a:off x="457200" y="263525"/>
            <a:ext cx="8229600" cy="600075"/>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Research Question 1</a:t>
            </a:r>
            <a:endParaRPr/>
          </a:p>
        </p:txBody>
      </p:sp>
      <p:sp>
        <p:nvSpPr>
          <p:cNvPr id="3667" name="Google Shape;3667;p80"/>
          <p:cNvSpPr txBox="1"/>
          <p:nvPr>
            <p:ph idx="1" type="body"/>
          </p:nvPr>
        </p:nvSpPr>
        <p:spPr>
          <a:xfrm>
            <a:off x="457200" y="1079175"/>
            <a:ext cx="8229600" cy="82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sz="2200">
                <a:solidFill>
                  <a:srgbClr val="2A4849"/>
                </a:solidFill>
                <a:latin typeface="Open Sans"/>
                <a:ea typeface="Open Sans"/>
                <a:cs typeface="Open Sans"/>
                <a:sym typeface="Open Sans"/>
              </a:rPr>
              <a:t>What governmental, political, or social influences have promoted lupine as a soil erosion mitigation strategy? </a:t>
            </a:r>
            <a:endParaRPr sz="2200">
              <a:solidFill>
                <a:srgbClr val="2A4849"/>
              </a:solidFill>
              <a:latin typeface="Open Sans"/>
              <a:ea typeface="Open Sans"/>
              <a:cs typeface="Open Sans"/>
              <a:sym typeface="Open Sans"/>
            </a:endParaRPr>
          </a:p>
          <a:p>
            <a:pPr indent="0" lvl="0" marL="203200" rtl="0" algn="l">
              <a:lnSpc>
                <a:spcPct val="95000"/>
              </a:lnSpc>
              <a:spcBef>
                <a:spcPts val="0"/>
              </a:spcBef>
              <a:spcAft>
                <a:spcPts val="0"/>
              </a:spcAft>
              <a:buNone/>
            </a:pPr>
            <a:r>
              <a:t/>
            </a:r>
            <a:endParaRPr sz="2200"/>
          </a:p>
        </p:txBody>
      </p:sp>
      <p:sp>
        <p:nvSpPr>
          <p:cNvPr id="3668" name="Google Shape;3668;p80"/>
          <p:cNvSpPr txBox="1"/>
          <p:nvPr>
            <p:ph idx="2" type="body"/>
          </p:nvPr>
        </p:nvSpPr>
        <p:spPr>
          <a:xfrm>
            <a:off x="457200" y="1793750"/>
            <a:ext cx="8229600" cy="1113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b="1" lang="en" sz="2200">
                <a:solidFill>
                  <a:srgbClr val="2A4849"/>
                </a:solidFill>
                <a:latin typeface="Open Sans"/>
                <a:ea typeface="Open Sans"/>
                <a:cs typeface="Open Sans"/>
                <a:sym typeface="Open Sans"/>
              </a:rPr>
              <a:t>Objective 1.1:</a:t>
            </a:r>
            <a:r>
              <a:rPr lang="en" sz="2200">
                <a:solidFill>
                  <a:srgbClr val="2A4849"/>
                </a:solidFill>
                <a:latin typeface="Open Sans"/>
                <a:ea typeface="Open Sans"/>
                <a:cs typeface="Open Sans"/>
                <a:sym typeface="Open Sans"/>
              </a:rPr>
              <a:t> Assess governmental policy and public opinion on using lupine as a tool for reforestation in Iceland.</a:t>
            </a:r>
            <a:endParaRPr sz="2200"/>
          </a:p>
        </p:txBody>
      </p:sp>
      <p:sp>
        <p:nvSpPr>
          <p:cNvPr id="3669" name="Google Shape;3669;p80"/>
          <p:cNvSpPr txBox="1"/>
          <p:nvPr>
            <p:ph idx="12" type="sldNum"/>
          </p:nvPr>
        </p:nvSpPr>
        <p:spPr>
          <a:xfrm>
            <a:off x="1" y="4790748"/>
            <a:ext cx="457200" cy="295602"/>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670" name="Google Shape;3670;p80"/>
          <p:cNvPicPr preferRelativeResize="0"/>
          <p:nvPr/>
        </p:nvPicPr>
        <p:blipFill>
          <a:blip r:embed="rId3">
            <a:alphaModFix/>
          </a:blip>
          <a:stretch>
            <a:fillRect/>
          </a:stretch>
        </p:blipFill>
        <p:spPr>
          <a:xfrm>
            <a:off x="733175" y="2683075"/>
            <a:ext cx="3577551" cy="1967650"/>
          </a:xfrm>
          <a:prstGeom prst="rect">
            <a:avLst/>
          </a:prstGeom>
          <a:noFill/>
          <a:ln>
            <a:noFill/>
          </a:ln>
        </p:spPr>
      </p:pic>
      <p:pic>
        <p:nvPicPr>
          <p:cNvPr id="3671" name="Google Shape;3671;p80"/>
          <p:cNvPicPr preferRelativeResize="0"/>
          <p:nvPr/>
        </p:nvPicPr>
        <p:blipFill rotWithShape="1">
          <a:blip r:embed="rId4">
            <a:alphaModFix/>
          </a:blip>
          <a:srcRect b="5829" l="0" r="0" t="6765"/>
          <a:stretch/>
        </p:blipFill>
        <p:spPr>
          <a:xfrm>
            <a:off x="4939450" y="2683075"/>
            <a:ext cx="3379981" cy="1967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6" name="Shape 3676"/>
        <p:cNvGrpSpPr/>
        <p:nvPr/>
      </p:nvGrpSpPr>
      <p:grpSpPr>
        <a:xfrm>
          <a:off x="0" y="0"/>
          <a:ext cx="0" cy="0"/>
          <a:chOff x="0" y="0"/>
          <a:chExt cx="0" cy="0"/>
        </a:xfrm>
      </p:grpSpPr>
      <p:sp>
        <p:nvSpPr>
          <p:cNvPr id="3677" name="Google Shape;3677;p81"/>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Research Question 2</a:t>
            </a:r>
            <a:endParaRPr/>
          </a:p>
        </p:txBody>
      </p:sp>
      <p:sp>
        <p:nvSpPr>
          <p:cNvPr id="3678" name="Google Shape;3678;p81"/>
          <p:cNvSpPr txBox="1"/>
          <p:nvPr>
            <p:ph idx="1" type="body"/>
          </p:nvPr>
        </p:nvSpPr>
        <p:spPr>
          <a:xfrm>
            <a:off x="457200" y="1079175"/>
            <a:ext cx="8229600" cy="82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sz="2200">
                <a:solidFill>
                  <a:srgbClr val="2A4849"/>
                </a:solidFill>
                <a:latin typeface="Open Sans"/>
                <a:ea typeface="Open Sans"/>
                <a:cs typeface="Open Sans"/>
                <a:sym typeface="Open Sans"/>
              </a:rPr>
              <a:t>What are the methods that promote restoration for varying conditions? </a:t>
            </a:r>
            <a:endParaRPr sz="2200">
              <a:solidFill>
                <a:srgbClr val="2A4849"/>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2200">
              <a:solidFill>
                <a:srgbClr val="2A4849"/>
              </a:solidFill>
              <a:latin typeface="Open Sans"/>
              <a:ea typeface="Open Sans"/>
              <a:cs typeface="Open Sans"/>
              <a:sym typeface="Open Sans"/>
            </a:endParaRPr>
          </a:p>
          <a:p>
            <a:pPr indent="0" lvl="0" marL="203200" rtl="0" algn="l">
              <a:lnSpc>
                <a:spcPct val="95000"/>
              </a:lnSpc>
              <a:spcBef>
                <a:spcPts val="0"/>
              </a:spcBef>
              <a:spcAft>
                <a:spcPts val="0"/>
              </a:spcAft>
              <a:buNone/>
            </a:pPr>
            <a:r>
              <a:t/>
            </a:r>
            <a:endParaRPr sz="2200"/>
          </a:p>
        </p:txBody>
      </p:sp>
      <p:sp>
        <p:nvSpPr>
          <p:cNvPr id="3679" name="Google Shape;3679;p81"/>
          <p:cNvSpPr txBox="1"/>
          <p:nvPr>
            <p:ph idx="2" type="body"/>
          </p:nvPr>
        </p:nvSpPr>
        <p:spPr>
          <a:xfrm>
            <a:off x="457200" y="1793750"/>
            <a:ext cx="8229600" cy="1803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b="1" lang="en" sz="2200">
                <a:solidFill>
                  <a:srgbClr val="2A4849"/>
                </a:solidFill>
                <a:latin typeface="Open Sans"/>
                <a:ea typeface="Open Sans"/>
                <a:cs typeface="Open Sans"/>
                <a:sym typeface="Open Sans"/>
              </a:rPr>
              <a:t>Objective 2.1: </a:t>
            </a:r>
            <a:r>
              <a:rPr lang="en" sz="2200">
                <a:solidFill>
                  <a:srgbClr val="2A4849"/>
                </a:solidFill>
                <a:latin typeface="Open Sans"/>
                <a:ea typeface="Open Sans"/>
                <a:cs typeface="Open Sans"/>
                <a:sym typeface="Open Sans"/>
              </a:rPr>
              <a:t>Evaluate methods to prevent soil erosion and add soil nutrients necessary for restoration and reforestation under different conditions in Iceland</a:t>
            </a:r>
            <a:endParaRPr sz="2200">
              <a:solidFill>
                <a:srgbClr val="2A4849"/>
              </a:solidFill>
              <a:latin typeface="Open Sans"/>
              <a:ea typeface="Open Sans"/>
              <a:cs typeface="Open Sans"/>
              <a:sym typeface="Open Sans"/>
            </a:endParaRPr>
          </a:p>
          <a:p>
            <a:pPr indent="0" lvl="0" marL="0" rtl="0" algn="l">
              <a:lnSpc>
                <a:spcPct val="100000"/>
              </a:lnSpc>
              <a:spcBef>
                <a:spcPts val="0"/>
              </a:spcBef>
              <a:spcAft>
                <a:spcPts val="0"/>
              </a:spcAft>
              <a:buNone/>
            </a:pPr>
            <a:r>
              <a:rPr b="1" lang="en" sz="2200">
                <a:solidFill>
                  <a:srgbClr val="2A4849"/>
                </a:solidFill>
                <a:latin typeface="Open Sans"/>
                <a:ea typeface="Open Sans"/>
                <a:cs typeface="Open Sans"/>
                <a:sym typeface="Open Sans"/>
              </a:rPr>
              <a:t>Objective 2.2: </a:t>
            </a:r>
            <a:r>
              <a:rPr lang="en" sz="2200">
                <a:solidFill>
                  <a:srgbClr val="2A4849"/>
                </a:solidFill>
                <a:latin typeface="Open Sans"/>
                <a:ea typeface="Open Sans"/>
                <a:cs typeface="Open Sans"/>
                <a:sym typeface="Open Sans"/>
              </a:rPr>
              <a:t>Find and evaluate methods to control the spread of Lupine.</a:t>
            </a:r>
            <a:endParaRPr sz="2200">
              <a:solidFill>
                <a:srgbClr val="2A4849"/>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2200">
              <a:solidFill>
                <a:srgbClr val="2A4849"/>
              </a:solidFill>
              <a:latin typeface="Open Sans"/>
              <a:ea typeface="Open Sans"/>
              <a:cs typeface="Open Sans"/>
              <a:sym typeface="Open Sans"/>
            </a:endParaRPr>
          </a:p>
        </p:txBody>
      </p:sp>
      <p:sp>
        <p:nvSpPr>
          <p:cNvPr id="3680" name="Google Shape;3680;p81"/>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681" name="Google Shape;3681;p81"/>
          <p:cNvPicPr preferRelativeResize="0"/>
          <p:nvPr/>
        </p:nvPicPr>
        <p:blipFill rotWithShape="1">
          <a:blip r:embed="rId3">
            <a:alphaModFix/>
          </a:blip>
          <a:srcRect b="0" l="0" r="0" t="8966"/>
          <a:stretch/>
        </p:blipFill>
        <p:spPr>
          <a:xfrm>
            <a:off x="3700873" y="3236200"/>
            <a:ext cx="3252651" cy="1554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6" name="Shape 3686"/>
        <p:cNvGrpSpPr/>
        <p:nvPr/>
      </p:nvGrpSpPr>
      <p:grpSpPr>
        <a:xfrm>
          <a:off x="0" y="0"/>
          <a:ext cx="0" cy="0"/>
          <a:chOff x="0" y="0"/>
          <a:chExt cx="0" cy="0"/>
        </a:xfrm>
      </p:grpSpPr>
      <p:sp>
        <p:nvSpPr>
          <p:cNvPr id="3687" name="Google Shape;3687;p82"/>
          <p:cNvSpPr txBox="1"/>
          <p:nvPr>
            <p:ph type="title"/>
          </p:nvPr>
        </p:nvSpPr>
        <p:spPr>
          <a:xfrm>
            <a:off x="457200" y="263525"/>
            <a:ext cx="8229600" cy="6000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2400"/>
              <a:buFont typeface="Verdana"/>
              <a:buNone/>
            </a:pPr>
            <a:r>
              <a:rPr lang="en"/>
              <a:t>Research Question 3</a:t>
            </a:r>
            <a:endParaRPr/>
          </a:p>
        </p:txBody>
      </p:sp>
      <p:sp>
        <p:nvSpPr>
          <p:cNvPr id="3688" name="Google Shape;3688;p82"/>
          <p:cNvSpPr txBox="1"/>
          <p:nvPr>
            <p:ph idx="1" type="body"/>
          </p:nvPr>
        </p:nvSpPr>
        <p:spPr>
          <a:xfrm>
            <a:off x="457200" y="1079175"/>
            <a:ext cx="8229600" cy="82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sz="2200">
                <a:solidFill>
                  <a:srgbClr val="2A4849"/>
                </a:solidFill>
                <a:latin typeface="Open Sans"/>
                <a:ea typeface="Open Sans"/>
                <a:cs typeface="Open Sans"/>
                <a:sym typeface="Open Sans"/>
              </a:rPr>
              <a:t>What can be done to increase adoption of these varying restoration techniques?</a:t>
            </a:r>
            <a:endParaRPr sz="2200">
              <a:solidFill>
                <a:srgbClr val="2A4849"/>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2200">
              <a:solidFill>
                <a:srgbClr val="2A4849"/>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2200">
              <a:solidFill>
                <a:srgbClr val="2A4849"/>
              </a:solidFill>
              <a:latin typeface="Open Sans"/>
              <a:ea typeface="Open Sans"/>
              <a:cs typeface="Open Sans"/>
              <a:sym typeface="Open Sans"/>
            </a:endParaRPr>
          </a:p>
          <a:p>
            <a:pPr indent="0" lvl="0" marL="203200" rtl="0" algn="l">
              <a:lnSpc>
                <a:spcPct val="95000"/>
              </a:lnSpc>
              <a:spcBef>
                <a:spcPts val="0"/>
              </a:spcBef>
              <a:spcAft>
                <a:spcPts val="0"/>
              </a:spcAft>
              <a:buNone/>
            </a:pPr>
            <a:r>
              <a:t/>
            </a:r>
            <a:endParaRPr sz="2200"/>
          </a:p>
        </p:txBody>
      </p:sp>
      <p:sp>
        <p:nvSpPr>
          <p:cNvPr id="3689" name="Google Shape;3689;p82"/>
          <p:cNvSpPr txBox="1"/>
          <p:nvPr>
            <p:ph idx="2" type="body"/>
          </p:nvPr>
        </p:nvSpPr>
        <p:spPr>
          <a:xfrm>
            <a:off x="457200" y="1793750"/>
            <a:ext cx="8229600" cy="82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b="1" lang="en" sz="2200">
                <a:solidFill>
                  <a:srgbClr val="2A4849"/>
                </a:solidFill>
                <a:latin typeface="Open Sans"/>
                <a:ea typeface="Open Sans"/>
                <a:cs typeface="Open Sans"/>
                <a:sym typeface="Open Sans"/>
              </a:rPr>
              <a:t>Objective 3.1: </a:t>
            </a:r>
            <a:r>
              <a:rPr lang="en" sz="2200">
                <a:solidFill>
                  <a:srgbClr val="2A4849"/>
                </a:solidFill>
                <a:latin typeface="Open Sans"/>
                <a:ea typeface="Open Sans"/>
                <a:cs typeface="Open Sans"/>
                <a:sym typeface="Open Sans"/>
              </a:rPr>
              <a:t>Create a selection tool for viable restoration techniques in Iceland.</a:t>
            </a:r>
            <a:endParaRPr sz="2200">
              <a:solidFill>
                <a:srgbClr val="2A4849"/>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2200">
              <a:solidFill>
                <a:srgbClr val="2A4849"/>
              </a:solidFill>
              <a:latin typeface="Open Sans"/>
              <a:ea typeface="Open Sans"/>
              <a:cs typeface="Open Sans"/>
              <a:sym typeface="Open Sans"/>
            </a:endParaRPr>
          </a:p>
        </p:txBody>
      </p:sp>
      <p:sp>
        <p:nvSpPr>
          <p:cNvPr id="3690" name="Google Shape;3690;p82"/>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pic>
        <p:nvPicPr>
          <p:cNvPr id="3691" name="Google Shape;3691;p82"/>
          <p:cNvPicPr preferRelativeResize="0"/>
          <p:nvPr/>
        </p:nvPicPr>
        <p:blipFill>
          <a:blip r:embed="rId3">
            <a:alphaModFix/>
          </a:blip>
          <a:stretch>
            <a:fillRect/>
          </a:stretch>
        </p:blipFill>
        <p:spPr>
          <a:xfrm>
            <a:off x="3825325" y="2368862"/>
            <a:ext cx="4052826" cy="2279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6" name="Shape 3696"/>
        <p:cNvGrpSpPr/>
        <p:nvPr/>
      </p:nvGrpSpPr>
      <p:grpSpPr>
        <a:xfrm>
          <a:off x="0" y="0"/>
          <a:ext cx="0" cy="0"/>
          <a:chOff x="0" y="0"/>
          <a:chExt cx="0" cy="0"/>
        </a:xfrm>
      </p:grpSpPr>
      <p:sp>
        <p:nvSpPr>
          <p:cNvPr id="3697" name="Google Shape;3697;p83"/>
          <p:cNvSpPr txBox="1"/>
          <p:nvPr>
            <p:ph type="title"/>
          </p:nvPr>
        </p:nvSpPr>
        <p:spPr>
          <a:xfrm>
            <a:off x="469106" y="1085850"/>
            <a:ext cx="6858000" cy="12573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262626"/>
              </a:buClr>
              <a:buSzPts val="3000"/>
              <a:buFont typeface="Verdana"/>
              <a:buNone/>
            </a:pPr>
            <a:r>
              <a:rPr lang="en"/>
              <a:t>Methodology</a:t>
            </a:r>
            <a:endParaRPr/>
          </a:p>
        </p:txBody>
      </p:sp>
      <p:sp>
        <p:nvSpPr>
          <p:cNvPr id="3698" name="Google Shape;3698;p83"/>
          <p:cNvSpPr txBox="1"/>
          <p:nvPr>
            <p:ph idx="1" type="body"/>
          </p:nvPr>
        </p:nvSpPr>
        <p:spPr>
          <a:xfrm>
            <a:off x="469100" y="2343150"/>
            <a:ext cx="7887300" cy="8313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SzPts val="1100"/>
              <a:buNone/>
            </a:pPr>
            <a:r>
              <a:rPr lang="en" sz="2600">
                <a:solidFill>
                  <a:srgbClr val="2A4849"/>
                </a:solidFill>
                <a:latin typeface="Calibri"/>
                <a:ea typeface="Calibri"/>
                <a:cs typeface="Calibri"/>
                <a:sym typeface="Calibri"/>
              </a:rPr>
              <a:t>Interviews and Surveys </a:t>
            </a:r>
            <a:endParaRPr/>
          </a:p>
        </p:txBody>
      </p:sp>
      <p:sp>
        <p:nvSpPr>
          <p:cNvPr id="3699" name="Google Shape;3699;p83"/>
          <p:cNvSpPr txBox="1"/>
          <p:nvPr>
            <p:ph idx="12" type="sldNum"/>
          </p:nvPr>
        </p:nvSpPr>
        <p:spPr>
          <a:xfrm>
            <a:off x="1" y="4790748"/>
            <a:ext cx="457200" cy="295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WPI-White">
  <a:themeElements>
    <a:clrScheme name="Custom 56">
      <a:dk1>
        <a:srgbClr val="000000"/>
      </a:dk1>
      <a:lt1>
        <a:srgbClr val="FFFFFF"/>
      </a:lt1>
      <a:dk2>
        <a:srgbClr val="6D6D6D"/>
      </a:dk2>
      <a:lt2>
        <a:srgbClr val="AB192D"/>
      </a:lt2>
      <a:accent1>
        <a:srgbClr val="AB192D"/>
      </a:accent1>
      <a:accent2>
        <a:srgbClr val="B2B7BB"/>
      </a:accent2>
      <a:accent3>
        <a:srgbClr val="2C6A8C"/>
      </a:accent3>
      <a:accent4>
        <a:srgbClr val="B7A079"/>
      </a:accent4>
      <a:accent5>
        <a:srgbClr val="46A0DC"/>
      </a:accent5>
      <a:accent6>
        <a:srgbClr val="6D6D6D"/>
      </a:accent6>
      <a:hlink>
        <a:srgbClr val="46A0DC"/>
      </a:hlink>
      <a:folHlink>
        <a:srgbClr val="808D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ttagecore Style Horticulture College Major by Slidesgo">
  <a:themeElements>
    <a:clrScheme name="Simple Light">
      <a:dk1>
        <a:srgbClr val="2A4849"/>
      </a:dk1>
      <a:lt1>
        <a:srgbClr val="F1FCE0"/>
      </a:lt1>
      <a:dk2>
        <a:srgbClr val="426B69"/>
      </a:dk2>
      <a:lt2>
        <a:srgbClr val="D4E6B5"/>
      </a:lt2>
      <a:accent1>
        <a:srgbClr val="8BB174"/>
      </a:accent1>
      <a:accent2>
        <a:srgbClr val="D37300"/>
      </a:accent2>
      <a:accent3>
        <a:srgbClr val="2F6E68"/>
      </a:accent3>
      <a:accent4>
        <a:srgbClr val="EF920F"/>
      </a:accent4>
      <a:accent5>
        <a:srgbClr val="FF5F46"/>
      </a:accent5>
      <a:accent6>
        <a:srgbClr val="FB9848"/>
      </a:accent6>
      <a:hlink>
        <a:srgbClr val="2A4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